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5143500" type="screen16x9"/>
  <p:notesSz cx="6858000" cy="9144000"/>
  <p:embeddedFontLst>
    <p:embeddedFont>
      <p:font typeface="Anaheim" panose="020B0604020202020204" charset="0"/>
      <p:regular r:id="rId32"/>
      <p:bold r:id="rId33"/>
    </p:embeddedFont>
    <p:embeddedFont>
      <p:font typeface="Hind" panose="02000000000000000000" pitchFamily="2" charset="0"/>
      <p:regular r:id="rId34"/>
      <p:bold r:id="rId35"/>
    </p:embeddedFont>
    <p:embeddedFont>
      <p:font typeface="Nunito Light" pitchFamily="2" charset="0"/>
      <p:regular r:id="rId36"/>
    </p:embeddedFont>
    <p:embeddedFont>
      <p:font typeface="Palanquin" panose="020B000402020302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8E3D7C-4EBB-4828-8FFA-9FAB98DBEB9B}">
  <a:tblStyle styleId="{9D8E3D7C-4EBB-4828-8FFA-9FAB98DBEB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7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0c4c8e09b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60c4c8e09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4" name="Google Shape;1464;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24f49123c6b_0_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24f49123c6b_0_9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24f49123c6b_0_1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24f49123c6b_0_1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g24f49123c6b_0_1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1" name="Google Shape;1501;g24f49123c6b_0_1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24f49123c6b_0_1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24f49123c6b_0_1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60c4c8e09b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60c4c8e09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6" name="Google Shape;1656;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26815ad820b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4" name="Google Shape;1764;g26815ad820b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1"/>
        <p:cNvGrpSpPr/>
        <p:nvPr/>
      </p:nvGrpSpPr>
      <p:grpSpPr>
        <a:xfrm>
          <a:off x="0" y="0"/>
          <a:ext cx="0" cy="0"/>
          <a:chOff x="0" y="0"/>
          <a:chExt cx="0" cy="0"/>
        </a:xfrm>
      </p:grpSpPr>
      <p:sp>
        <p:nvSpPr>
          <p:cNvPr id="1802" name="Google Shape;1802;g26815ad820b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3" name="Google Shape;1803;g26815ad820b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6"/>
        <p:cNvGrpSpPr/>
        <p:nvPr/>
      </p:nvGrpSpPr>
      <p:grpSpPr>
        <a:xfrm>
          <a:off x="0" y="0"/>
          <a:ext cx="0" cy="0"/>
          <a:chOff x="0" y="0"/>
          <a:chExt cx="0" cy="0"/>
        </a:xfrm>
      </p:grpSpPr>
      <p:sp>
        <p:nvSpPr>
          <p:cNvPr id="2117" name="Google Shape;211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8" name="Google Shape;211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4f49123c6b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4f49123c6b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omypowerpoint.com/"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94150" y="360675"/>
            <a:ext cx="8555700" cy="4422150"/>
            <a:chOff x="294150" y="360675"/>
            <a:chExt cx="8555700" cy="4422150"/>
          </a:xfrm>
        </p:grpSpPr>
        <p:cxnSp>
          <p:nvCxnSpPr>
            <p:cNvPr id="10" name="Google Shape;10;p2"/>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
        <p:nvSpPr>
          <p:cNvPr id="12" name="Google Shape;12;p2"/>
          <p:cNvSpPr txBox="1">
            <a:spLocks noGrp="1"/>
          </p:cNvSpPr>
          <p:nvPr>
            <p:ph type="ctrTitle"/>
          </p:nvPr>
        </p:nvSpPr>
        <p:spPr>
          <a:xfrm>
            <a:off x="713225" y="834400"/>
            <a:ext cx="4528800" cy="2100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713225" y="2934663"/>
            <a:ext cx="45288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720025" y="5395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1" name="Google Shape;71;p13"/>
          <p:cNvSpPr txBox="1">
            <a:spLocks noGrp="1"/>
          </p:cNvSpPr>
          <p:nvPr>
            <p:ph type="subTitle" idx="1"/>
          </p:nvPr>
        </p:nvSpPr>
        <p:spPr>
          <a:xfrm>
            <a:off x="713225" y="2223926"/>
            <a:ext cx="220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72" name="Google Shape;72;p13"/>
          <p:cNvSpPr txBox="1">
            <a:spLocks noGrp="1"/>
          </p:cNvSpPr>
          <p:nvPr>
            <p:ph type="subTitle" idx="2"/>
          </p:nvPr>
        </p:nvSpPr>
        <p:spPr>
          <a:xfrm>
            <a:off x="3999775" y="2223926"/>
            <a:ext cx="220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73" name="Google Shape;73;p13"/>
          <p:cNvSpPr txBox="1">
            <a:spLocks noGrp="1"/>
          </p:cNvSpPr>
          <p:nvPr>
            <p:ph type="subTitle" idx="3"/>
          </p:nvPr>
        </p:nvSpPr>
        <p:spPr>
          <a:xfrm>
            <a:off x="713225" y="3885926"/>
            <a:ext cx="220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74" name="Google Shape;74;p13"/>
          <p:cNvSpPr txBox="1">
            <a:spLocks noGrp="1"/>
          </p:cNvSpPr>
          <p:nvPr>
            <p:ph type="subTitle" idx="4"/>
          </p:nvPr>
        </p:nvSpPr>
        <p:spPr>
          <a:xfrm>
            <a:off x="3999775" y="3885926"/>
            <a:ext cx="2209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75" name="Google Shape;75;p13"/>
          <p:cNvSpPr txBox="1">
            <a:spLocks noGrp="1"/>
          </p:cNvSpPr>
          <p:nvPr>
            <p:ph type="title" idx="5" hasCustomPrompt="1"/>
          </p:nvPr>
        </p:nvSpPr>
        <p:spPr>
          <a:xfrm>
            <a:off x="713213" y="14177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title" idx="6" hasCustomPrompt="1"/>
          </p:nvPr>
        </p:nvSpPr>
        <p:spPr>
          <a:xfrm>
            <a:off x="713213" y="30797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a:spLocks noGrp="1"/>
          </p:cNvSpPr>
          <p:nvPr>
            <p:ph type="title" idx="7" hasCustomPrompt="1"/>
          </p:nvPr>
        </p:nvSpPr>
        <p:spPr>
          <a:xfrm>
            <a:off x="3999782" y="14177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title" idx="8" hasCustomPrompt="1"/>
          </p:nvPr>
        </p:nvSpPr>
        <p:spPr>
          <a:xfrm>
            <a:off x="3999782" y="3079791"/>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subTitle" idx="9"/>
          </p:nvPr>
        </p:nvSpPr>
        <p:spPr>
          <a:xfrm>
            <a:off x="713227" y="1977175"/>
            <a:ext cx="2681100" cy="394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Hind"/>
              <a:buNone/>
              <a:defRPr sz="2000" b="1">
                <a:latin typeface="Hind"/>
                <a:ea typeface="Hind"/>
                <a:cs typeface="Hind"/>
                <a:sym typeface="Hind"/>
              </a:defRPr>
            </a:lvl1pPr>
            <a:lvl2pPr lvl="1" rtl="0">
              <a:lnSpc>
                <a:spcPct val="100000"/>
              </a:lnSpc>
              <a:spcBef>
                <a:spcPts val="0"/>
              </a:spcBef>
              <a:spcAft>
                <a:spcPts val="0"/>
              </a:spcAft>
              <a:buSzPts val="2400"/>
              <a:buFont typeface="Hind"/>
              <a:buNone/>
              <a:defRPr sz="2400">
                <a:latin typeface="Hind"/>
                <a:ea typeface="Hind"/>
                <a:cs typeface="Hind"/>
                <a:sym typeface="Hind"/>
              </a:defRPr>
            </a:lvl2pPr>
            <a:lvl3pPr lvl="2" rtl="0">
              <a:lnSpc>
                <a:spcPct val="100000"/>
              </a:lnSpc>
              <a:spcBef>
                <a:spcPts val="0"/>
              </a:spcBef>
              <a:spcAft>
                <a:spcPts val="0"/>
              </a:spcAft>
              <a:buSzPts val="2400"/>
              <a:buFont typeface="Hind"/>
              <a:buNone/>
              <a:defRPr sz="2400">
                <a:latin typeface="Hind"/>
                <a:ea typeface="Hind"/>
                <a:cs typeface="Hind"/>
                <a:sym typeface="Hind"/>
              </a:defRPr>
            </a:lvl3pPr>
            <a:lvl4pPr lvl="3" rtl="0">
              <a:lnSpc>
                <a:spcPct val="100000"/>
              </a:lnSpc>
              <a:spcBef>
                <a:spcPts val="0"/>
              </a:spcBef>
              <a:spcAft>
                <a:spcPts val="0"/>
              </a:spcAft>
              <a:buSzPts val="2400"/>
              <a:buFont typeface="Hind"/>
              <a:buNone/>
              <a:defRPr sz="2400">
                <a:latin typeface="Hind"/>
                <a:ea typeface="Hind"/>
                <a:cs typeface="Hind"/>
                <a:sym typeface="Hind"/>
              </a:defRPr>
            </a:lvl4pPr>
            <a:lvl5pPr lvl="4" rtl="0">
              <a:lnSpc>
                <a:spcPct val="100000"/>
              </a:lnSpc>
              <a:spcBef>
                <a:spcPts val="0"/>
              </a:spcBef>
              <a:spcAft>
                <a:spcPts val="0"/>
              </a:spcAft>
              <a:buSzPts val="2400"/>
              <a:buFont typeface="Hind"/>
              <a:buNone/>
              <a:defRPr sz="2400">
                <a:latin typeface="Hind"/>
                <a:ea typeface="Hind"/>
                <a:cs typeface="Hind"/>
                <a:sym typeface="Hind"/>
              </a:defRPr>
            </a:lvl5pPr>
            <a:lvl6pPr lvl="5" rtl="0">
              <a:lnSpc>
                <a:spcPct val="100000"/>
              </a:lnSpc>
              <a:spcBef>
                <a:spcPts val="0"/>
              </a:spcBef>
              <a:spcAft>
                <a:spcPts val="0"/>
              </a:spcAft>
              <a:buSzPts val="2400"/>
              <a:buFont typeface="Hind"/>
              <a:buNone/>
              <a:defRPr sz="2400">
                <a:latin typeface="Hind"/>
                <a:ea typeface="Hind"/>
                <a:cs typeface="Hind"/>
                <a:sym typeface="Hind"/>
              </a:defRPr>
            </a:lvl6pPr>
            <a:lvl7pPr lvl="6" rtl="0">
              <a:lnSpc>
                <a:spcPct val="100000"/>
              </a:lnSpc>
              <a:spcBef>
                <a:spcPts val="0"/>
              </a:spcBef>
              <a:spcAft>
                <a:spcPts val="0"/>
              </a:spcAft>
              <a:buSzPts val="2400"/>
              <a:buFont typeface="Hind"/>
              <a:buNone/>
              <a:defRPr sz="2400">
                <a:latin typeface="Hind"/>
                <a:ea typeface="Hind"/>
                <a:cs typeface="Hind"/>
                <a:sym typeface="Hind"/>
              </a:defRPr>
            </a:lvl7pPr>
            <a:lvl8pPr lvl="7" rtl="0">
              <a:lnSpc>
                <a:spcPct val="100000"/>
              </a:lnSpc>
              <a:spcBef>
                <a:spcPts val="0"/>
              </a:spcBef>
              <a:spcAft>
                <a:spcPts val="0"/>
              </a:spcAft>
              <a:buSzPts val="2400"/>
              <a:buFont typeface="Hind"/>
              <a:buNone/>
              <a:defRPr sz="2400">
                <a:latin typeface="Hind"/>
                <a:ea typeface="Hind"/>
                <a:cs typeface="Hind"/>
                <a:sym typeface="Hind"/>
              </a:defRPr>
            </a:lvl8pPr>
            <a:lvl9pPr lvl="8" rtl="0">
              <a:lnSpc>
                <a:spcPct val="100000"/>
              </a:lnSpc>
              <a:spcBef>
                <a:spcPts val="0"/>
              </a:spcBef>
              <a:spcAft>
                <a:spcPts val="0"/>
              </a:spcAft>
              <a:buSzPts val="2400"/>
              <a:buFont typeface="Hind"/>
              <a:buNone/>
              <a:defRPr sz="2400">
                <a:latin typeface="Hind"/>
                <a:ea typeface="Hind"/>
                <a:cs typeface="Hind"/>
                <a:sym typeface="Hind"/>
              </a:defRPr>
            </a:lvl9pPr>
          </a:lstStyle>
          <a:p>
            <a:endParaRPr/>
          </a:p>
        </p:txBody>
      </p:sp>
      <p:sp>
        <p:nvSpPr>
          <p:cNvPr id="80" name="Google Shape;80;p13"/>
          <p:cNvSpPr txBox="1">
            <a:spLocks noGrp="1"/>
          </p:cNvSpPr>
          <p:nvPr>
            <p:ph type="subTitle" idx="13"/>
          </p:nvPr>
        </p:nvSpPr>
        <p:spPr>
          <a:xfrm>
            <a:off x="3999775" y="1977175"/>
            <a:ext cx="2681100" cy="394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Hind"/>
              <a:buNone/>
              <a:defRPr sz="2000" b="1">
                <a:latin typeface="Hind"/>
                <a:ea typeface="Hind"/>
                <a:cs typeface="Hind"/>
                <a:sym typeface="Hind"/>
              </a:defRPr>
            </a:lvl1pPr>
            <a:lvl2pPr lvl="1" rtl="0">
              <a:lnSpc>
                <a:spcPct val="100000"/>
              </a:lnSpc>
              <a:spcBef>
                <a:spcPts val="0"/>
              </a:spcBef>
              <a:spcAft>
                <a:spcPts val="0"/>
              </a:spcAft>
              <a:buSzPts val="2400"/>
              <a:buFont typeface="Hind"/>
              <a:buNone/>
              <a:defRPr sz="2400">
                <a:latin typeface="Hind"/>
                <a:ea typeface="Hind"/>
                <a:cs typeface="Hind"/>
                <a:sym typeface="Hind"/>
              </a:defRPr>
            </a:lvl2pPr>
            <a:lvl3pPr lvl="2" rtl="0">
              <a:lnSpc>
                <a:spcPct val="100000"/>
              </a:lnSpc>
              <a:spcBef>
                <a:spcPts val="0"/>
              </a:spcBef>
              <a:spcAft>
                <a:spcPts val="0"/>
              </a:spcAft>
              <a:buSzPts val="2400"/>
              <a:buFont typeface="Hind"/>
              <a:buNone/>
              <a:defRPr sz="2400">
                <a:latin typeface="Hind"/>
                <a:ea typeface="Hind"/>
                <a:cs typeface="Hind"/>
                <a:sym typeface="Hind"/>
              </a:defRPr>
            </a:lvl3pPr>
            <a:lvl4pPr lvl="3" rtl="0">
              <a:lnSpc>
                <a:spcPct val="100000"/>
              </a:lnSpc>
              <a:spcBef>
                <a:spcPts val="0"/>
              </a:spcBef>
              <a:spcAft>
                <a:spcPts val="0"/>
              </a:spcAft>
              <a:buSzPts val="2400"/>
              <a:buFont typeface="Hind"/>
              <a:buNone/>
              <a:defRPr sz="2400">
                <a:latin typeface="Hind"/>
                <a:ea typeface="Hind"/>
                <a:cs typeface="Hind"/>
                <a:sym typeface="Hind"/>
              </a:defRPr>
            </a:lvl4pPr>
            <a:lvl5pPr lvl="4" rtl="0">
              <a:lnSpc>
                <a:spcPct val="100000"/>
              </a:lnSpc>
              <a:spcBef>
                <a:spcPts val="0"/>
              </a:spcBef>
              <a:spcAft>
                <a:spcPts val="0"/>
              </a:spcAft>
              <a:buSzPts val="2400"/>
              <a:buFont typeface="Hind"/>
              <a:buNone/>
              <a:defRPr sz="2400">
                <a:latin typeface="Hind"/>
                <a:ea typeface="Hind"/>
                <a:cs typeface="Hind"/>
                <a:sym typeface="Hind"/>
              </a:defRPr>
            </a:lvl5pPr>
            <a:lvl6pPr lvl="5" rtl="0">
              <a:lnSpc>
                <a:spcPct val="100000"/>
              </a:lnSpc>
              <a:spcBef>
                <a:spcPts val="0"/>
              </a:spcBef>
              <a:spcAft>
                <a:spcPts val="0"/>
              </a:spcAft>
              <a:buSzPts val="2400"/>
              <a:buFont typeface="Hind"/>
              <a:buNone/>
              <a:defRPr sz="2400">
                <a:latin typeface="Hind"/>
                <a:ea typeface="Hind"/>
                <a:cs typeface="Hind"/>
                <a:sym typeface="Hind"/>
              </a:defRPr>
            </a:lvl6pPr>
            <a:lvl7pPr lvl="6" rtl="0">
              <a:lnSpc>
                <a:spcPct val="100000"/>
              </a:lnSpc>
              <a:spcBef>
                <a:spcPts val="0"/>
              </a:spcBef>
              <a:spcAft>
                <a:spcPts val="0"/>
              </a:spcAft>
              <a:buSzPts val="2400"/>
              <a:buFont typeface="Hind"/>
              <a:buNone/>
              <a:defRPr sz="2400">
                <a:latin typeface="Hind"/>
                <a:ea typeface="Hind"/>
                <a:cs typeface="Hind"/>
                <a:sym typeface="Hind"/>
              </a:defRPr>
            </a:lvl7pPr>
            <a:lvl8pPr lvl="7" rtl="0">
              <a:lnSpc>
                <a:spcPct val="100000"/>
              </a:lnSpc>
              <a:spcBef>
                <a:spcPts val="0"/>
              </a:spcBef>
              <a:spcAft>
                <a:spcPts val="0"/>
              </a:spcAft>
              <a:buSzPts val="2400"/>
              <a:buFont typeface="Hind"/>
              <a:buNone/>
              <a:defRPr sz="2400">
                <a:latin typeface="Hind"/>
                <a:ea typeface="Hind"/>
                <a:cs typeface="Hind"/>
                <a:sym typeface="Hind"/>
              </a:defRPr>
            </a:lvl8pPr>
            <a:lvl9pPr lvl="8" rtl="0">
              <a:lnSpc>
                <a:spcPct val="100000"/>
              </a:lnSpc>
              <a:spcBef>
                <a:spcPts val="0"/>
              </a:spcBef>
              <a:spcAft>
                <a:spcPts val="0"/>
              </a:spcAft>
              <a:buSzPts val="2400"/>
              <a:buFont typeface="Hind"/>
              <a:buNone/>
              <a:defRPr sz="2400">
                <a:latin typeface="Hind"/>
                <a:ea typeface="Hind"/>
                <a:cs typeface="Hind"/>
                <a:sym typeface="Hind"/>
              </a:defRPr>
            </a:lvl9pPr>
          </a:lstStyle>
          <a:p>
            <a:endParaRPr/>
          </a:p>
        </p:txBody>
      </p:sp>
      <p:sp>
        <p:nvSpPr>
          <p:cNvPr id="81" name="Google Shape;81;p13"/>
          <p:cNvSpPr txBox="1">
            <a:spLocks noGrp="1"/>
          </p:cNvSpPr>
          <p:nvPr>
            <p:ph type="subTitle" idx="14"/>
          </p:nvPr>
        </p:nvSpPr>
        <p:spPr>
          <a:xfrm>
            <a:off x="713227" y="3639250"/>
            <a:ext cx="2681100" cy="394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Hind"/>
              <a:buNone/>
              <a:defRPr sz="2000" b="1">
                <a:latin typeface="Hind"/>
                <a:ea typeface="Hind"/>
                <a:cs typeface="Hind"/>
                <a:sym typeface="Hind"/>
              </a:defRPr>
            </a:lvl1pPr>
            <a:lvl2pPr lvl="1" rtl="0">
              <a:lnSpc>
                <a:spcPct val="100000"/>
              </a:lnSpc>
              <a:spcBef>
                <a:spcPts val="0"/>
              </a:spcBef>
              <a:spcAft>
                <a:spcPts val="0"/>
              </a:spcAft>
              <a:buSzPts val="2400"/>
              <a:buFont typeface="Hind"/>
              <a:buNone/>
              <a:defRPr sz="2400">
                <a:latin typeface="Hind"/>
                <a:ea typeface="Hind"/>
                <a:cs typeface="Hind"/>
                <a:sym typeface="Hind"/>
              </a:defRPr>
            </a:lvl2pPr>
            <a:lvl3pPr lvl="2" rtl="0">
              <a:lnSpc>
                <a:spcPct val="100000"/>
              </a:lnSpc>
              <a:spcBef>
                <a:spcPts val="0"/>
              </a:spcBef>
              <a:spcAft>
                <a:spcPts val="0"/>
              </a:spcAft>
              <a:buSzPts val="2400"/>
              <a:buFont typeface="Hind"/>
              <a:buNone/>
              <a:defRPr sz="2400">
                <a:latin typeface="Hind"/>
                <a:ea typeface="Hind"/>
                <a:cs typeface="Hind"/>
                <a:sym typeface="Hind"/>
              </a:defRPr>
            </a:lvl3pPr>
            <a:lvl4pPr lvl="3" rtl="0">
              <a:lnSpc>
                <a:spcPct val="100000"/>
              </a:lnSpc>
              <a:spcBef>
                <a:spcPts val="0"/>
              </a:spcBef>
              <a:spcAft>
                <a:spcPts val="0"/>
              </a:spcAft>
              <a:buSzPts val="2400"/>
              <a:buFont typeface="Hind"/>
              <a:buNone/>
              <a:defRPr sz="2400">
                <a:latin typeface="Hind"/>
                <a:ea typeface="Hind"/>
                <a:cs typeface="Hind"/>
                <a:sym typeface="Hind"/>
              </a:defRPr>
            </a:lvl4pPr>
            <a:lvl5pPr lvl="4" rtl="0">
              <a:lnSpc>
                <a:spcPct val="100000"/>
              </a:lnSpc>
              <a:spcBef>
                <a:spcPts val="0"/>
              </a:spcBef>
              <a:spcAft>
                <a:spcPts val="0"/>
              </a:spcAft>
              <a:buSzPts val="2400"/>
              <a:buFont typeface="Hind"/>
              <a:buNone/>
              <a:defRPr sz="2400">
                <a:latin typeface="Hind"/>
                <a:ea typeface="Hind"/>
                <a:cs typeface="Hind"/>
                <a:sym typeface="Hind"/>
              </a:defRPr>
            </a:lvl5pPr>
            <a:lvl6pPr lvl="5" rtl="0">
              <a:lnSpc>
                <a:spcPct val="100000"/>
              </a:lnSpc>
              <a:spcBef>
                <a:spcPts val="0"/>
              </a:spcBef>
              <a:spcAft>
                <a:spcPts val="0"/>
              </a:spcAft>
              <a:buSzPts val="2400"/>
              <a:buFont typeface="Hind"/>
              <a:buNone/>
              <a:defRPr sz="2400">
                <a:latin typeface="Hind"/>
                <a:ea typeface="Hind"/>
                <a:cs typeface="Hind"/>
                <a:sym typeface="Hind"/>
              </a:defRPr>
            </a:lvl6pPr>
            <a:lvl7pPr lvl="6" rtl="0">
              <a:lnSpc>
                <a:spcPct val="100000"/>
              </a:lnSpc>
              <a:spcBef>
                <a:spcPts val="0"/>
              </a:spcBef>
              <a:spcAft>
                <a:spcPts val="0"/>
              </a:spcAft>
              <a:buSzPts val="2400"/>
              <a:buFont typeface="Hind"/>
              <a:buNone/>
              <a:defRPr sz="2400">
                <a:latin typeface="Hind"/>
                <a:ea typeface="Hind"/>
                <a:cs typeface="Hind"/>
                <a:sym typeface="Hind"/>
              </a:defRPr>
            </a:lvl7pPr>
            <a:lvl8pPr lvl="7" rtl="0">
              <a:lnSpc>
                <a:spcPct val="100000"/>
              </a:lnSpc>
              <a:spcBef>
                <a:spcPts val="0"/>
              </a:spcBef>
              <a:spcAft>
                <a:spcPts val="0"/>
              </a:spcAft>
              <a:buSzPts val="2400"/>
              <a:buFont typeface="Hind"/>
              <a:buNone/>
              <a:defRPr sz="2400">
                <a:latin typeface="Hind"/>
                <a:ea typeface="Hind"/>
                <a:cs typeface="Hind"/>
                <a:sym typeface="Hind"/>
              </a:defRPr>
            </a:lvl8pPr>
            <a:lvl9pPr lvl="8" rtl="0">
              <a:lnSpc>
                <a:spcPct val="100000"/>
              </a:lnSpc>
              <a:spcBef>
                <a:spcPts val="0"/>
              </a:spcBef>
              <a:spcAft>
                <a:spcPts val="0"/>
              </a:spcAft>
              <a:buSzPts val="2400"/>
              <a:buFont typeface="Hind"/>
              <a:buNone/>
              <a:defRPr sz="2400">
                <a:latin typeface="Hind"/>
                <a:ea typeface="Hind"/>
                <a:cs typeface="Hind"/>
                <a:sym typeface="Hind"/>
              </a:defRPr>
            </a:lvl9pPr>
          </a:lstStyle>
          <a:p>
            <a:endParaRPr/>
          </a:p>
        </p:txBody>
      </p:sp>
      <p:sp>
        <p:nvSpPr>
          <p:cNvPr id="82" name="Google Shape;82;p13"/>
          <p:cNvSpPr txBox="1">
            <a:spLocks noGrp="1"/>
          </p:cNvSpPr>
          <p:nvPr>
            <p:ph type="subTitle" idx="15"/>
          </p:nvPr>
        </p:nvSpPr>
        <p:spPr>
          <a:xfrm>
            <a:off x="3999775" y="3639250"/>
            <a:ext cx="2681100" cy="394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Hind"/>
              <a:buNone/>
              <a:defRPr sz="2000" b="1">
                <a:latin typeface="Hind"/>
                <a:ea typeface="Hind"/>
                <a:cs typeface="Hind"/>
                <a:sym typeface="Hind"/>
              </a:defRPr>
            </a:lvl1pPr>
            <a:lvl2pPr lvl="1" rtl="0">
              <a:lnSpc>
                <a:spcPct val="100000"/>
              </a:lnSpc>
              <a:spcBef>
                <a:spcPts val="0"/>
              </a:spcBef>
              <a:spcAft>
                <a:spcPts val="0"/>
              </a:spcAft>
              <a:buSzPts val="2400"/>
              <a:buFont typeface="Hind"/>
              <a:buNone/>
              <a:defRPr sz="2400">
                <a:latin typeface="Hind"/>
                <a:ea typeface="Hind"/>
                <a:cs typeface="Hind"/>
                <a:sym typeface="Hind"/>
              </a:defRPr>
            </a:lvl2pPr>
            <a:lvl3pPr lvl="2" rtl="0">
              <a:lnSpc>
                <a:spcPct val="100000"/>
              </a:lnSpc>
              <a:spcBef>
                <a:spcPts val="0"/>
              </a:spcBef>
              <a:spcAft>
                <a:spcPts val="0"/>
              </a:spcAft>
              <a:buSzPts val="2400"/>
              <a:buFont typeface="Hind"/>
              <a:buNone/>
              <a:defRPr sz="2400">
                <a:latin typeface="Hind"/>
                <a:ea typeface="Hind"/>
                <a:cs typeface="Hind"/>
                <a:sym typeface="Hind"/>
              </a:defRPr>
            </a:lvl3pPr>
            <a:lvl4pPr lvl="3" rtl="0">
              <a:lnSpc>
                <a:spcPct val="100000"/>
              </a:lnSpc>
              <a:spcBef>
                <a:spcPts val="0"/>
              </a:spcBef>
              <a:spcAft>
                <a:spcPts val="0"/>
              </a:spcAft>
              <a:buSzPts val="2400"/>
              <a:buFont typeface="Hind"/>
              <a:buNone/>
              <a:defRPr sz="2400">
                <a:latin typeface="Hind"/>
                <a:ea typeface="Hind"/>
                <a:cs typeface="Hind"/>
                <a:sym typeface="Hind"/>
              </a:defRPr>
            </a:lvl4pPr>
            <a:lvl5pPr lvl="4" rtl="0">
              <a:lnSpc>
                <a:spcPct val="100000"/>
              </a:lnSpc>
              <a:spcBef>
                <a:spcPts val="0"/>
              </a:spcBef>
              <a:spcAft>
                <a:spcPts val="0"/>
              </a:spcAft>
              <a:buSzPts val="2400"/>
              <a:buFont typeface="Hind"/>
              <a:buNone/>
              <a:defRPr sz="2400">
                <a:latin typeface="Hind"/>
                <a:ea typeface="Hind"/>
                <a:cs typeface="Hind"/>
                <a:sym typeface="Hind"/>
              </a:defRPr>
            </a:lvl5pPr>
            <a:lvl6pPr lvl="5" rtl="0">
              <a:lnSpc>
                <a:spcPct val="100000"/>
              </a:lnSpc>
              <a:spcBef>
                <a:spcPts val="0"/>
              </a:spcBef>
              <a:spcAft>
                <a:spcPts val="0"/>
              </a:spcAft>
              <a:buSzPts val="2400"/>
              <a:buFont typeface="Hind"/>
              <a:buNone/>
              <a:defRPr sz="2400">
                <a:latin typeface="Hind"/>
                <a:ea typeface="Hind"/>
                <a:cs typeface="Hind"/>
                <a:sym typeface="Hind"/>
              </a:defRPr>
            </a:lvl6pPr>
            <a:lvl7pPr lvl="6" rtl="0">
              <a:lnSpc>
                <a:spcPct val="100000"/>
              </a:lnSpc>
              <a:spcBef>
                <a:spcPts val="0"/>
              </a:spcBef>
              <a:spcAft>
                <a:spcPts val="0"/>
              </a:spcAft>
              <a:buSzPts val="2400"/>
              <a:buFont typeface="Hind"/>
              <a:buNone/>
              <a:defRPr sz="2400">
                <a:latin typeface="Hind"/>
                <a:ea typeface="Hind"/>
                <a:cs typeface="Hind"/>
                <a:sym typeface="Hind"/>
              </a:defRPr>
            </a:lvl7pPr>
            <a:lvl8pPr lvl="7" rtl="0">
              <a:lnSpc>
                <a:spcPct val="100000"/>
              </a:lnSpc>
              <a:spcBef>
                <a:spcPts val="0"/>
              </a:spcBef>
              <a:spcAft>
                <a:spcPts val="0"/>
              </a:spcAft>
              <a:buSzPts val="2400"/>
              <a:buFont typeface="Hind"/>
              <a:buNone/>
              <a:defRPr sz="2400">
                <a:latin typeface="Hind"/>
                <a:ea typeface="Hind"/>
                <a:cs typeface="Hind"/>
                <a:sym typeface="Hind"/>
              </a:defRPr>
            </a:lvl8pPr>
            <a:lvl9pPr lvl="8" rtl="0">
              <a:lnSpc>
                <a:spcPct val="100000"/>
              </a:lnSpc>
              <a:spcBef>
                <a:spcPts val="0"/>
              </a:spcBef>
              <a:spcAft>
                <a:spcPts val="0"/>
              </a:spcAft>
              <a:buSzPts val="2400"/>
              <a:buFont typeface="Hind"/>
              <a:buNone/>
              <a:defRPr sz="2400">
                <a:latin typeface="Hind"/>
                <a:ea typeface="Hind"/>
                <a:cs typeface="Hind"/>
                <a:sym typeface="Hind"/>
              </a:defRPr>
            </a:lvl9pPr>
          </a:lstStyle>
          <a:p>
            <a:endParaRPr/>
          </a:p>
        </p:txBody>
      </p:sp>
      <p:grpSp>
        <p:nvGrpSpPr>
          <p:cNvPr id="83" name="Google Shape;83;p13"/>
          <p:cNvGrpSpPr/>
          <p:nvPr/>
        </p:nvGrpSpPr>
        <p:grpSpPr>
          <a:xfrm>
            <a:off x="294150" y="360675"/>
            <a:ext cx="8555700" cy="4422150"/>
            <a:chOff x="294150" y="360675"/>
            <a:chExt cx="8555700" cy="4422150"/>
          </a:xfrm>
        </p:grpSpPr>
        <p:cxnSp>
          <p:nvCxnSpPr>
            <p:cNvPr id="84" name="Google Shape;84;p13"/>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85" name="Google Shape;85;p13"/>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725775" y="3105625"/>
            <a:ext cx="3656100" cy="531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88" name="Google Shape;88;p14"/>
          <p:cNvSpPr txBox="1">
            <a:spLocks noGrp="1"/>
          </p:cNvSpPr>
          <p:nvPr>
            <p:ph type="subTitle" idx="1"/>
          </p:nvPr>
        </p:nvSpPr>
        <p:spPr>
          <a:xfrm>
            <a:off x="725713" y="1505975"/>
            <a:ext cx="3656100" cy="1599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2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grpSp>
        <p:nvGrpSpPr>
          <p:cNvPr id="89" name="Google Shape;89;p14"/>
          <p:cNvGrpSpPr/>
          <p:nvPr/>
        </p:nvGrpSpPr>
        <p:grpSpPr>
          <a:xfrm>
            <a:off x="294150" y="360675"/>
            <a:ext cx="8555700" cy="4422150"/>
            <a:chOff x="294150" y="360675"/>
            <a:chExt cx="8555700" cy="4422150"/>
          </a:xfrm>
        </p:grpSpPr>
        <p:cxnSp>
          <p:nvCxnSpPr>
            <p:cNvPr id="90" name="Google Shape;90;p14"/>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91" name="Google Shape;91;p14"/>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3102475" y="1046900"/>
            <a:ext cx="5328300" cy="6108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94" name="Google Shape;94;p15"/>
          <p:cNvSpPr txBox="1">
            <a:spLocks noGrp="1"/>
          </p:cNvSpPr>
          <p:nvPr>
            <p:ph type="subTitle" idx="1"/>
          </p:nvPr>
        </p:nvSpPr>
        <p:spPr>
          <a:xfrm>
            <a:off x="3102475" y="1733775"/>
            <a:ext cx="5328300" cy="236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5" name="Google Shape;95;p15"/>
          <p:cNvGrpSpPr/>
          <p:nvPr/>
        </p:nvGrpSpPr>
        <p:grpSpPr>
          <a:xfrm>
            <a:off x="294150" y="360675"/>
            <a:ext cx="8555700" cy="4422150"/>
            <a:chOff x="294150" y="360675"/>
            <a:chExt cx="8555700" cy="4422150"/>
          </a:xfrm>
        </p:grpSpPr>
        <p:cxnSp>
          <p:nvCxnSpPr>
            <p:cNvPr id="96" name="Google Shape;96;p15"/>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97" name="Google Shape;97;p15"/>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932726" y="1854450"/>
            <a:ext cx="3566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16"/>
          <p:cNvSpPr txBox="1">
            <a:spLocks noGrp="1"/>
          </p:cNvSpPr>
          <p:nvPr>
            <p:ph type="subTitle" idx="1"/>
          </p:nvPr>
        </p:nvSpPr>
        <p:spPr>
          <a:xfrm>
            <a:off x="932725" y="2350950"/>
            <a:ext cx="3566100" cy="938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grpSp>
        <p:nvGrpSpPr>
          <p:cNvPr id="101" name="Google Shape;101;p16"/>
          <p:cNvGrpSpPr/>
          <p:nvPr/>
        </p:nvGrpSpPr>
        <p:grpSpPr>
          <a:xfrm>
            <a:off x="294150" y="360675"/>
            <a:ext cx="8555700" cy="4422150"/>
            <a:chOff x="294150" y="360675"/>
            <a:chExt cx="8555700" cy="4422150"/>
          </a:xfrm>
        </p:grpSpPr>
        <p:cxnSp>
          <p:nvCxnSpPr>
            <p:cNvPr id="102" name="Google Shape;102;p16"/>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103;p16"/>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06" name="Google Shape;106;p17"/>
          <p:cNvSpPr txBox="1">
            <a:spLocks noGrp="1"/>
          </p:cNvSpPr>
          <p:nvPr>
            <p:ph type="subTitle" idx="1"/>
          </p:nvPr>
        </p:nvSpPr>
        <p:spPr>
          <a:xfrm>
            <a:off x="713225" y="1880084"/>
            <a:ext cx="3858900" cy="86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7" name="Google Shape;107;p17"/>
          <p:cNvSpPr txBox="1">
            <a:spLocks noGrp="1"/>
          </p:cNvSpPr>
          <p:nvPr>
            <p:ph type="subTitle" idx="2"/>
          </p:nvPr>
        </p:nvSpPr>
        <p:spPr>
          <a:xfrm>
            <a:off x="713225" y="3519784"/>
            <a:ext cx="3858900" cy="86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08" name="Google Shape;108;p17"/>
          <p:cNvSpPr txBox="1">
            <a:spLocks noGrp="1"/>
          </p:cNvSpPr>
          <p:nvPr>
            <p:ph type="subTitle" idx="3"/>
          </p:nvPr>
        </p:nvSpPr>
        <p:spPr>
          <a:xfrm>
            <a:off x="713227" y="3120626"/>
            <a:ext cx="38589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400"/>
              <a:buFont typeface="Hind"/>
              <a:buNone/>
              <a:defRPr sz="2400" b="1">
                <a:latin typeface="Hind"/>
                <a:ea typeface="Hind"/>
                <a:cs typeface="Hind"/>
                <a:sym typeface="Hind"/>
              </a:defRPr>
            </a:lvl2pPr>
            <a:lvl3pPr lvl="2" algn="ctr" rtl="0">
              <a:lnSpc>
                <a:spcPct val="100000"/>
              </a:lnSpc>
              <a:spcBef>
                <a:spcPts val="0"/>
              </a:spcBef>
              <a:spcAft>
                <a:spcPts val="0"/>
              </a:spcAft>
              <a:buSzPts val="2400"/>
              <a:buFont typeface="Hind"/>
              <a:buNone/>
              <a:defRPr sz="2400" b="1">
                <a:latin typeface="Hind"/>
                <a:ea typeface="Hind"/>
                <a:cs typeface="Hind"/>
                <a:sym typeface="Hind"/>
              </a:defRPr>
            </a:lvl3pPr>
            <a:lvl4pPr lvl="3" algn="ctr" rtl="0">
              <a:lnSpc>
                <a:spcPct val="100000"/>
              </a:lnSpc>
              <a:spcBef>
                <a:spcPts val="0"/>
              </a:spcBef>
              <a:spcAft>
                <a:spcPts val="0"/>
              </a:spcAft>
              <a:buSzPts val="2400"/>
              <a:buFont typeface="Hind"/>
              <a:buNone/>
              <a:defRPr sz="2400" b="1">
                <a:latin typeface="Hind"/>
                <a:ea typeface="Hind"/>
                <a:cs typeface="Hind"/>
                <a:sym typeface="Hind"/>
              </a:defRPr>
            </a:lvl4pPr>
            <a:lvl5pPr lvl="4" algn="ctr" rtl="0">
              <a:lnSpc>
                <a:spcPct val="100000"/>
              </a:lnSpc>
              <a:spcBef>
                <a:spcPts val="0"/>
              </a:spcBef>
              <a:spcAft>
                <a:spcPts val="0"/>
              </a:spcAft>
              <a:buSzPts val="2400"/>
              <a:buFont typeface="Hind"/>
              <a:buNone/>
              <a:defRPr sz="2400" b="1">
                <a:latin typeface="Hind"/>
                <a:ea typeface="Hind"/>
                <a:cs typeface="Hind"/>
                <a:sym typeface="Hind"/>
              </a:defRPr>
            </a:lvl5pPr>
            <a:lvl6pPr lvl="5" algn="ctr" rtl="0">
              <a:lnSpc>
                <a:spcPct val="100000"/>
              </a:lnSpc>
              <a:spcBef>
                <a:spcPts val="0"/>
              </a:spcBef>
              <a:spcAft>
                <a:spcPts val="0"/>
              </a:spcAft>
              <a:buSzPts val="2400"/>
              <a:buFont typeface="Hind"/>
              <a:buNone/>
              <a:defRPr sz="2400" b="1">
                <a:latin typeface="Hind"/>
                <a:ea typeface="Hind"/>
                <a:cs typeface="Hind"/>
                <a:sym typeface="Hind"/>
              </a:defRPr>
            </a:lvl6pPr>
            <a:lvl7pPr lvl="6" algn="ctr" rtl="0">
              <a:lnSpc>
                <a:spcPct val="100000"/>
              </a:lnSpc>
              <a:spcBef>
                <a:spcPts val="0"/>
              </a:spcBef>
              <a:spcAft>
                <a:spcPts val="0"/>
              </a:spcAft>
              <a:buSzPts val="2400"/>
              <a:buFont typeface="Hind"/>
              <a:buNone/>
              <a:defRPr sz="2400" b="1">
                <a:latin typeface="Hind"/>
                <a:ea typeface="Hind"/>
                <a:cs typeface="Hind"/>
                <a:sym typeface="Hind"/>
              </a:defRPr>
            </a:lvl7pPr>
            <a:lvl8pPr lvl="7" algn="ctr" rtl="0">
              <a:lnSpc>
                <a:spcPct val="100000"/>
              </a:lnSpc>
              <a:spcBef>
                <a:spcPts val="0"/>
              </a:spcBef>
              <a:spcAft>
                <a:spcPts val="0"/>
              </a:spcAft>
              <a:buSzPts val="2400"/>
              <a:buFont typeface="Hind"/>
              <a:buNone/>
              <a:defRPr sz="2400" b="1">
                <a:latin typeface="Hind"/>
                <a:ea typeface="Hind"/>
                <a:cs typeface="Hind"/>
                <a:sym typeface="Hind"/>
              </a:defRPr>
            </a:lvl8pPr>
            <a:lvl9pPr lvl="8" algn="ctr" rtl="0">
              <a:lnSpc>
                <a:spcPct val="100000"/>
              </a:lnSpc>
              <a:spcBef>
                <a:spcPts val="0"/>
              </a:spcBef>
              <a:spcAft>
                <a:spcPts val="0"/>
              </a:spcAft>
              <a:buSzPts val="2400"/>
              <a:buFont typeface="Hind"/>
              <a:buNone/>
              <a:defRPr sz="2400" b="1">
                <a:latin typeface="Hind"/>
                <a:ea typeface="Hind"/>
                <a:cs typeface="Hind"/>
                <a:sym typeface="Hind"/>
              </a:defRPr>
            </a:lvl9pPr>
          </a:lstStyle>
          <a:p>
            <a:endParaRPr/>
          </a:p>
        </p:txBody>
      </p:sp>
      <p:sp>
        <p:nvSpPr>
          <p:cNvPr id="109" name="Google Shape;109;p17"/>
          <p:cNvSpPr txBox="1">
            <a:spLocks noGrp="1"/>
          </p:cNvSpPr>
          <p:nvPr>
            <p:ph type="subTitle" idx="4"/>
          </p:nvPr>
        </p:nvSpPr>
        <p:spPr>
          <a:xfrm>
            <a:off x="713227" y="1480925"/>
            <a:ext cx="38589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400"/>
              <a:buFont typeface="Hind"/>
              <a:buNone/>
              <a:defRPr sz="2400" b="1">
                <a:latin typeface="Hind"/>
                <a:ea typeface="Hind"/>
                <a:cs typeface="Hind"/>
                <a:sym typeface="Hind"/>
              </a:defRPr>
            </a:lvl2pPr>
            <a:lvl3pPr lvl="2" algn="ctr" rtl="0">
              <a:lnSpc>
                <a:spcPct val="100000"/>
              </a:lnSpc>
              <a:spcBef>
                <a:spcPts val="0"/>
              </a:spcBef>
              <a:spcAft>
                <a:spcPts val="0"/>
              </a:spcAft>
              <a:buSzPts val="2400"/>
              <a:buFont typeface="Hind"/>
              <a:buNone/>
              <a:defRPr sz="2400" b="1">
                <a:latin typeface="Hind"/>
                <a:ea typeface="Hind"/>
                <a:cs typeface="Hind"/>
                <a:sym typeface="Hind"/>
              </a:defRPr>
            </a:lvl3pPr>
            <a:lvl4pPr lvl="3" algn="ctr" rtl="0">
              <a:lnSpc>
                <a:spcPct val="100000"/>
              </a:lnSpc>
              <a:spcBef>
                <a:spcPts val="0"/>
              </a:spcBef>
              <a:spcAft>
                <a:spcPts val="0"/>
              </a:spcAft>
              <a:buSzPts val="2400"/>
              <a:buFont typeface="Hind"/>
              <a:buNone/>
              <a:defRPr sz="2400" b="1">
                <a:latin typeface="Hind"/>
                <a:ea typeface="Hind"/>
                <a:cs typeface="Hind"/>
                <a:sym typeface="Hind"/>
              </a:defRPr>
            </a:lvl4pPr>
            <a:lvl5pPr lvl="4" algn="ctr" rtl="0">
              <a:lnSpc>
                <a:spcPct val="100000"/>
              </a:lnSpc>
              <a:spcBef>
                <a:spcPts val="0"/>
              </a:spcBef>
              <a:spcAft>
                <a:spcPts val="0"/>
              </a:spcAft>
              <a:buSzPts val="2400"/>
              <a:buFont typeface="Hind"/>
              <a:buNone/>
              <a:defRPr sz="2400" b="1">
                <a:latin typeface="Hind"/>
                <a:ea typeface="Hind"/>
                <a:cs typeface="Hind"/>
                <a:sym typeface="Hind"/>
              </a:defRPr>
            </a:lvl5pPr>
            <a:lvl6pPr lvl="5" algn="ctr" rtl="0">
              <a:lnSpc>
                <a:spcPct val="100000"/>
              </a:lnSpc>
              <a:spcBef>
                <a:spcPts val="0"/>
              </a:spcBef>
              <a:spcAft>
                <a:spcPts val="0"/>
              </a:spcAft>
              <a:buSzPts val="2400"/>
              <a:buFont typeface="Hind"/>
              <a:buNone/>
              <a:defRPr sz="2400" b="1">
                <a:latin typeface="Hind"/>
                <a:ea typeface="Hind"/>
                <a:cs typeface="Hind"/>
                <a:sym typeface="Hind"/>
              </a:defRPr>
            </a:lvl6pPr>
            <a:lvl7pPr lvl="6" algn="ctr" rtl="0">
              <a:lnSpc>
                <a:spcPct val="100000"/>
              </a:lnSpc>
              <a:spcBef>
                <a:spcPts val="0"/>
              </a:spcBef>
              <a:spcAft>
                <a:spcPts val="0"/>
              </a:spcAft>
              <a:buSzPts val="2400"/>
              <a:buFont typeface="Hind"/>
              <a:buNone/>
              <a:defRPr sz="2400" b="1">
                <a:latin typeface="Hind"/>
                <a:ea typeface="Hind"/>
                <a:cs typeface="Hind"/>
                <a:sym typeface="Hind"/>
              </a:defRPr>
            </a:lvl7pPr>
            <a:lvl8pPr lvl="7" algn="ctr" rtl="0">
              <a:lnSpc>
                <a:spcPct val="100000"/>
              </a:lnSpc>
              <a:spcBef>
                <a:spcPts val="0"/>
              </a:spcBef>
              <a:spcAft>
                <a:spcPts val="0"/>
              </a:spcAft>
              <a:buSzPts val="2400"/>
              <a:buFont typeface="Hind"/>
              <a:buNone/>
              <a:defRPr sz="2400" b="1">
                <a:latin typeface="Hind"/>
                <a:ea typeface="Hind"/>
                <a:cs typeface="Hind"/>
                <a:sym typeface="Hind"/>
              </a:defRPr>
            </a:lvl8pPr>
            <a:lvl9pPr lvl="8" algn="ctr" rtl="0">
              <a:lnSpc>
                <a:spcPct val="100000"/>
              </a:lnSpc>
              <a:spcBef>
                <a:spcPts val="0"/>
              </a:spcBef>
              <a:spcAft>
                <a:spcPts val="0"/>
              </a:spcAft>
              <a:buSzPts val="2400"/>
              <a:buFont typeface="Hind"/>
              <a:buNone/>
              <a:defRPr sz="2400" b="1">
                <a:latin typeface="Hind"/>
                <a:ea typeface="Hind"/>
                <a:cs typeface="Hind"/>
                <a:sym typeface="Hind"/>
              </a:defRPr>
            </a:lvl9pPr>
          </a:lstStyle>
          <a:p>
            <a:endParaRPr/>
          </a:p>
        </p:txBody>
      </p:sp>
      <p:grpSp>
        <p:nvGrpSpPr>
          <p:cNvPr id="110" name="Google Shape;110;p17"/>
          <p:cNvGrpSpPr/>
          <p:nvPr/>
        </p:nvGrpSpPr>
        <p:grpSpPr>
          <a:xfrm>
            <a:off x="294150" y="360675"/>
            <a:ext cx="8555700" cy="4422150"/>
            <a:chOff x="294150" y="360675"/>
            <a:chExt cx="8555700" cy="4422150"/>
          </a:xfrm>
        </p:grpSpPr>
        <p:cxnSp>
          <p:nvCxnSpPr>
            <p:cNvPr id="111" name="Google Shape;111;p17"/>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12" name="Google Shape;112;p17"/>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2" name="Google Shape;122;p19"/>
          <p:cNvSpPr txBox="1">
            <a:spLocks noGrp="1"/>
          </p:cNvSpPr>
          <p:nvPr>
            <p:ph type="subTitle" idx="1"/>
          </p:nvPr>
        </p:nvSpPr>
        <p:spPr>
          <a:xfrm>
            <a:off x="937626" y="2828328"/>
            <a:ext cx="2175300" cy="8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23" name="Google Shape;123;p19"/>
          <p:cNvSpPr txBox="1">
            <a:spLocks noGrp="1"/>
          </p:cNvSpPr>
          <p:nvPr>
            <p:ph type="subTitle" idx="2"/>
          </p:nvPr>
        </p:nvSpPr>
        <p:spPr>
          <a:xfrm>
            <a:off x="3484350" y="2828328"/>
            <a:ext cx="2175300" cy="8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24" name="Google Shape;124;p19"/>
          <p:cNvSpPr txBox="1">
            <a:spLocks noGrp="1"/>
          </p:cNvSpPr>
          <p:nvPr>
            <p:ph type="subTitle" idx="3"/>
          </p:nvPr>
        </p:nvSpPr>
        <p:spPr>
          <a:xfrm>
            <a:off x="6031074" y="2828328"/>
            <a:ext cx="2175300" cy="86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25" name="Google Shape;125;p19"/>
          <p:cNvSpPr txBox="1">
            <a:spLocks noGrp="1"/>
          </p:cNvSpPr>
          <p:nvPr>
            <p:ph type="subTitle" idx="4"/>
          </p:nvPr>
        </p:nvSpPr>
        <p:spPr>
          <a:xfrm>
            <a:off x="937625" y="2449950"/>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26" name="Google Shape;126;p19"/>
          <p:cNvSpPr txBox="1">
            <a:spLocks noGrp="1"/>
          </p:cNvSpPr>
          <p:nvPr>
            <p:ph type="subTitle" idx="5"/>
          </p:nvPr>
        </p:nvSpPr>
        <p:spPr>
          <a:xfrm>
            <a:off x="3484350" y="2449950"/>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27" name="Google Shape;127;p19"/>
          <p:cNvSpPr txBox="1">
            <a:spLocks noGrp="1"/>
          </p:cNvSpPr>
          <p:nvPr>
            <p:ph type="subTitle" idx="6"/>
          </p:nvPr>
        </p:nvSpPr>
        <p:spPr>
          <a:xfrm>
            <a:off x="6031075" y="2449950"/>
            <a:ext cx="21753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grpSp>
        <p:nvGrpSpPr>
          <p:cNvPr id="128" name="Google Shape;128;p19"/>
          <p:cNvGrpSpPr/>
          <p:nvPr/>
        </p:nvGrpSpPr>
        <p:grpSpPr>
          <a:xfrm>
            <a:off x="294150" y="360675"/>
            <a:ext cx="8555700" cy="4422150"/>
            <a:chOff x="294150" y="360675"/>
            <a:chExt cx="8555700" cy="4422150"/>
          </a:xfrm>
        </p:grpSpPr>
        <p:cxnSp>
          <p:nvCxnSpPr>
            <p:cNvPr id="129" name="Google Shape;129;p19"/>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30" name="Google Shape;130;p19"/>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3" name="Google Shape;133;p20"/>
          <p:cNvSpPr txBox="1">
            <a:spLocks noGrp="1"/>
          </p:cNvSpPr>
          <p:nvPr>
            <p:ph type="subTitle" idx="1"/>
          </p:nvPr>
        </p:nvSpPr>
        <p:spPr>
          <a:xfrm>
            <a:off x="1981975" y="1903300"/>
            <a:ext cx="23505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34" name="Google Shape;134;p20"/>
          <p:cNvSpPr txBox="1">
            <a:spLocks noGrp="1"/>
          </p:cNvSpPr>
          <p:nvPr>
            <p:ph type="subTitle" idx="2"/>
          </p:nvPr>
        </p:nvSpPr>
        <p:spPr>
          <a:xfrm>
            <a:off x="5491676" y="1903300"/>
            <a:ext cx="23505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35" name="Google Shape;135;p20"/>
          <p:cNvSpPr txBox="1">
            <a:spLocks noGrp="1"/>
          </p:cNvSpPr>
          <p:nvPr>
            <p:ph type="subTitle" idx="3"/>
          </p:nvPr>
        </p:nvSpPr>
        <p:spPr>
          <a:xfrm>
            <a:off x="1981975" y="3476300"/>
            <a:ext cx="23505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36" name="Google Shape;136;p20"/>
          <p:cNvSpPr txBox="1">
            <a:spLocks noGrp="1"/>
          </p:cNvSpPr>
          <p:nvPr>
            <p:ph type="subTitle" idx="4"/>
          </p:nvPr>
        </p:nvSpPr>
        <p:spPr>
          <a:xfrm>
            <a:off x="5491676" y="3476300"/>
            <a:ext cx="2350500" cy="899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37" name="Google Shape;137;p20"/>
          <p:cNvSpPr txBox="1">
            <a:spLocks noGrp="1"/>
          </p:cNvSpPr>
          <p:nvPr>
            <p:ph type="subTitle" idx="5"/>
          </p:nvPr>
        </p:nvSpPr>
        <p:spPr>
          <a:xfrm>
            <a:off x="1981975" y="1526900"/>
            <a:ext cx="2350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38" name="Google Shape;138;p20"/>
          <p:cNvSpPr txBox="1">
            <a:spLocks noGrp="1"/>
          </p:cNvSpPr>
          <p:nvPr>
            <p:ph type="subTitle" idx="6"/>
          </p:nvPr>
        </p:nvSpPr>
        <p:spPr>
          <a:xfrm>
            <a:off x="1981975" y="3099976"/>
            <a:ext cx="2350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39" name="Google Shape;139;p20"/>
          <p:cNvSpPr txBox="1">
            <a:spLocks noGrp="1"/>
          </p:cNvSpPr>
          <p:nvPr>
            <p:ph type="subTitle" idx="7"/>
          </p:nvPr>
        </p:nvSpPr>
        <p:spPr>
          <a:xfrm>
            <a:off x="5491673" y="1526900"/>
            <a:ext cx="2350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40" name="Google Shape;140;p20"/>
          <p:cNvSpPr txBox="1">
            <a:spLocks noGrp="1"/>
          </p:cNvSpPr>
          <p:nvPr>
            <p:ph type="subTitle" idx="8"/>
          </p:nvPr>
        </p:nvSpPr>
        <p:spPr>
          <a:xfrm>
            <a:off x="5491673" y="3099976"/>
            <a:ext cx="2350500" cy="5277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grpSp>
        <p:nvGrpSpPr>
          <p:cNvPr id="141" name="Google Shape;141;p20"/>
          <p:cNvGrpSpPr/>
          <p:nvPr/>
        </p:nvGrpSpPr>
        <p:grpSpPr>
          <a:xfrm>
            <a:off x="294150" y="360675"/>
            <a:ext cx="8555700" cy="4422150"/>
            <a:chOff x="294150" y="360675"/>
            <a:chExt cx="8555700" cy="4422150"/>
          </a:xfrm>
        </p:grpSpPr>
        <p:cxnSp>
          <p:nvCxnSpPr>
            <p:cNvPr id="142" name="Google Shape;142;p20"/>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43" name="Google Shape;143;p20"/>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4"/>
        <p:cNvGrpSpPr/>
        <p:nvPr/>
      </p:nvGrpSpPr>
      <p:grpSpPr>
        <a:xfrm>
          <a:off x="0" y="0"/>
          <a:ext cx="0" cy="0"/>
          <a:chOff x="0" y="0"/>
          <a:chExt cx="0" cy="0"/>
        </a:xfrm>
      </p:grpSpPr>
      <p:sp>
        <p:nvSpPr>
          <p:cNvPr id="145" name="Google Shape;145;p2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21"/>
          <p:cNvSpPr txBox="1">
            <a:spLocks noGrp="1"/>
          </p:cNvSpPr>
          <p:nvPr>
            <p:ph type="subTitle" idx="1"/>
          </p:nvPr>
        </p:nvSpPr>
        <p:spPr>
          <a:xfrm>
            <a:off x="872000" y="2148850"/>
            <a:ext cx="21135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47" name="Google Shape;147;p21"/>
          <p:cNvSpPr txBox="1">
            <a:spLocks noGrp="1"/>
          </p:cNvSpPr>
          <p:nvPr>
            <p:ph type="subTitle" idx="2"/>
          </p:nvPr>
        </p:nvSpPr>
        <p:spPr>
          <a:xfrm>
            <a:off x="3515251" y="2148850"/>
            <a:ext cx="21135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48" name="Google Shape;148;p21"/>
          <p:cNvSpPr txBox="1">
            <a:spLocks noGrp="1"/>
          </p:cNvSpPr>
          <p:nvPr>
            <p:ph type="subTitle" idx="3"/>
          </p:nvPr>
        </p:nvSpPr>
        <p:spPr>
          <a:xfrm>
            <a:off x="872000" y="3874000"/>
            <a:ext cx="21135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49" name="Google Shape;149;p21"/>
          <p:cNvSpPr txBox="1">
            <a:spLocks noGrp="1"/>
          </p:cNvSpPr>
          <p:nvPr>
            <p:ph type="subTitle" idx="4"/>
          </p:nvPr>
        </p:nvSpPr>
        <p:spPr>
          <a:xfrm>
            <a:off x="3515251" y="3874000"/>
            <a:ext cx="21135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50" name="Google Shape;150;p21"/>
          <p:cNvSpPr txBox="1">
            <a:spLocks noGrp="1"/>
          </p:cNvSpPr>
          <p:nvPr>
            <p:ph type="subTitle" idx="5"/>
          </p:nvPr>
        </p:nvSpPr>
        <p:spPr>
          <a:xfrm>
            <a:off x="6158502" y="2148850"/>
            <a:ext cx="21135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51" name="Google Shape;151;p21"/>
          <p:cNvSpPr txBox="1">
            <a:spLocks noGrp="1"/>
          </p:cNvSpPr>
          <p:nvPr>
            <p:ph type="subTitle" idx="6"/>
          </p:nvPr>
        </p:nvSpPr>
        <p:spPr>
          <a:xfrm>
            <a:off x="6158502" y="3874000"/>
            <a:ext cx="21135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152" name="Google Shape;152;p21"/>
          <p:cNvSpPr txBox="1">
            <a:spLocks noGrp="1"/>
          </p:cNvSpPr>
          <p:nvPr>
            <p:ph type="subTitle" idx="7"/>
          </p:nvPr>
        </p:nvSpPr>
        <p:spPr>
          <a:xfrm>
            <a:off x="870490" y="1770570"/>
            <a:ext cx="2116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53" name="Google Shape;153;p21"/>
          <p:cNvSpPr txBox="1">
            <a:spLocks noGrp="1"/>
          </p:cNvSpPr>
          <p:nvPr>
            <p:ph type="subTitle" idx="8"/>
          </p:nvPr>
        </p:nvSpPr>
        <p:spPr>
          <a:xfrm>
            <a:off x="3513743" y="1770570"/>
            <a:ext cx="2116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54" name="Google Shape;154;p21"/>
          <p:cNvSpPr txBox="1">
            <a:spLocks noGrp="1"/>
          </p:cNvSpPr>
          <p:nvPr>
            <p:ph type="subTitle" idx="9"/>
          </p:nvPr>
        </p:nvSpPr>
        <p:spPr>
          <a:xfrm>
            <a:off x="6156996" y="1770570"/>
            <a:ext cx="2116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55" name="Google Shape;155;p21"/>
          <p:cNvSpPr txBox="1">
            <a:spLocks noGrp="1"/>
          </p:cNvSpPr>
          <p:nvPr>
            <p:ph type="subTitle" idx="13"/>
          </p:nvPr>
        </p:nvSpPr>
        <p:spPr>
          <a:xfrm>
            <a:off x="870490" y="3499104"/>
            <a:ext cx="2116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56" name="Google Shape;156;p21"/>
          <p:cNvSpPr txBox="1">
            <a:spLocks noGrp="1"/>
          </p:cNvSpPr>
          <p:nvPr>
            <p:ph type="subTitle" idx="14"/>
          </p:nvPr>
        </p:nvSpPr>
        <p:spPr>
          <a:xfrm>
            <a:off x="3513743" y="3499104"/>
            <a:ext cx="2116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57" name="Google Shape;157;p21"/>
          <p:cNvSpPr txBox="1">
            <a:spLocks noGrp="1"/>
          </p:cNvSpPr>
          <p:nvPr>
            <p:ph type="subTitle" idx="15"/>
          </p:nvPr>
        </p:nvSpPr>
        <p:spPr>
          <a:xfrm>
            <a:off x="6156996" y="3499104"/>
            <a:ext cx="2116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000"/>
              <a:buFont typeface="Hind"/>
              <a:buNone/>
              <a:defRPr sz="2000" b="1">
                <a:latin typeface="Hind"/>
                <a:ea typeface="Hind"/>
                <a:cs typeface="Hind"/>
                <a:sym typeface="Hind"/>
              </a:defRPr>
            </a:lvl2pPr>
            <a:lvl3pPr lvl="2" algn="ctr" rtl="0">
              <a:lnSpc>
                <a:spcPct val="100000"/>
              </a:lnSpc>
              <a:spcBef>
                <a:spcPts val="0"/>
              </a:spcBef>
              <a:spcAft>
                <a:spcPts val="0"/>
              </a:spcAft>
              <a:buSzPts val="2000"/>
              <a:buFont typeface="Hind"/>
              <a:buNone/>
              <a:defRPr sz="2000" b="1">
                <a:latin typeface="Hind"/>
                <a:ea typeface="Hind"/>
                <a:cs typeface="Hind"/>
                <a:sym typeface="Hind"/>
              </a:defRPr>
            </a:lvl3pPr>
            <a:lvl4pPr lvl="3" algn="ctr" rtl="0">
              <a:lnSpc>
                <a:spcPct val="100000"/>
              </a:lnSpc>
              <a:spcBef>
                <a:spcPts val="0"/>
              </a:spcBef>
              <a:spcAft>
                <a:spcPts val="0"/>
              </a:spcAft>
              <a:buSzPts val="2000"/>
              <a:buFont typeface="Hind"/>
              <a:buNone/>
              <a:defRPr sz="2000" b="1">
                <a:latin typeface="Hind"/>
                <a:ea typeface="Hind"/>
                <a:cs typeface="Hind"/>
                <a:sym typeface="Hind"/>
              </a:defRPr>
            </a:lvl4pPr>
            <a:lvl5pPr lvl="4" algn="ctr" rtl="0">
              <a:lnSpc>
                <a:spcPct val="100000"/>
              </a:lnSpc>
              <a:spcBef>
                <a:spcPts val="0"/>
              </a:spcBef>
              <a:spcAft>
                <a:spcPts val="0"/>
              </a:spcAft>
              <a:buSzPts val="2000"/>
              <a:buFont typeface="Hind"/>
              <a:buNone/>
              <a:defRPr sz="2000" b="1">
                <a:latin typeface="Hind"/>
                <a:ea typeface="Hind"/>
                <a:cs typeface="Hind"/>
                <a:sym typeface="Hind"/>
              </a:defRPr>
            </a:lvl5pPr>
            <a:lvl6pPr lvl="5" algn="ctr" rtl="0">
              <a:lnSpc>
                <a:spcPct val="100000"/>
              </a:lnSpc>
              <a:spcBef>
                <a:spcPts val="0"/>
              </a:spcBef>
              <a:spcAft>
                <a:spcPts val="0"/>
              </a:spcAft>
              <a:buSzPts val="2000"/>
              <a:buFont typeface="Hind"/>
              <a:buNone/>
              <a:defRPr sz="2000" b="1">
                <a:latin typeface="Hind"/>
                <a:ea typeface="Hind"/>
                <a:cs typeface="Hind"/>
                <a:sym typeface="Hind"/>
              </a:defRPr>
            </a:lvl6pPr>
            <a:lvl7pPr lvl="6" algn="ctr" rtl="0">
              <a:lnSpc>
                <a:spcPct val="100000"/>
              </a:lnSpc>
              <a:spcBef>
                <a:spcPts val="0"/>
              </a:spcBef>
              <a:spcAft>
                <a:spcPts val="0"/>
              </a:spcAft>
              <a:buSzPts val="2000"/>
              <a:buFont typeface="Hind"/>
              <a:buNone/>
              <a:defRPr sz="2000" b="1">
                <a:latin typeface="Hind"/>
                <a:ea typeface="Hind"/>
                <a:cs typeface="Hind"/>
                <a:sym typeface="Hind"/>
              </a:defRPr>
            </a:lvl7pPr>
            <a:lvl8pPr lvl="7" algn="ctr" rtl="0">
              <a:lnSpc>
                <a:spcPct val="100000"/>
              </a:lnSpc>
              <a:spcBef>
                <a:spcPts val="0"/>
              </a:spcBef>
              <a:spcAft>
                <a:spcPts val="0"/>
              </a:spcAft>
              <a:buSzPts val="2000"/>
              <a:buFont typeface="Hind"/>
              <a:buNone/>
              <a:defRPr sz="2000" b="1">
                <a:latin typeface="Hind"/>
                <a:ea typeface="Hind"/>
                <a:cs typeface="Hind"/>
                <a:sym typeface="Hind"/>
              </a:defRPr>
            </a:lvl8pPr>
            <a:lvl9pPr lvl="8" algn="ctr" rtl="0">
              <a:lnSpc>
                <a:spcPct val="100000"/>
              </a:lnSpc>
              <a:spcBef>
                <a:spcPts val="0"/>
              </a:spcBef>
              <a:spcAft>
                <a:spcPts val="0"/>
              </a:spcAft>
              <a:buSzPts val="2000"/>
              <a:buFont typeface="Hind"/>
              <a:buNone/>
              <a:defRPr sz="2000" b="1">
                <a:latin typeface="Hind"/>
                <a:ea typeface="Hind"/>
                <a:cs typeface="Hind"/>
                <a:sym typeface="Hind"/>
              </a:defRPr>
            </a:lvl9pPr>
          </a:lstStyle>
          <a:p>
            <a:endParaRPr/>
          </a:p>
        </p:txBody>
      </p:sp>
      <p:sp>
        <p:nvSpPr>
          <p:cNvPr id="158" name="Google Shape;158;p21"/>
          <p:cNvSpPr txBox="1">
            <a:spLocks noGrp="1"/>
          </p:cNvSpPr>
          <p:nvPr>
            <p:ph type="title" idx="16" hasCustomPrompt="1"/>
          </p:nvPr>
        </p:nvSpPr>
        <p:spPr>
          <a:xfrm>
            <a:off x="3513743" y="1311400"/>
            <a:ext cx="21165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59" name="Google Shape;159;p21"/>
          <p:cNvSpPr txBox="1">
            <a:spLocks noGrp="1"/>
          </p:cNvSpPr>
          <p:nvPr>
            <p:ph type="title" idx="17" hasCustomPrompt="1"/>
          </p:nvPr>
        </p:nvSpPr>
        <p:spPr>
          <a:xfrm>
            <a:off x="870490" y="1311400"/>
            <a:ext cx="21165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60" name="Google Shape;160;p21"/>
          <p:cNvSpPr txBox="1">
            <a:spLocks noGrp="1"/>
          </p:cNvSpPr>
          <p:nvPr>
            <p:ph type="title" idx="18" hasCustomPrompt="1"/>
          </p:nvPr>
        </p:nvSpPr>
        <p:spPr>
          <a:xfrm>
            <a:off x="6156996" y="1311400"/>
            <a:ext cx="21165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61" name="Google Shape;161;p21"/>
          <p:cNvSpPr txBox="1">
            <a:spLocks noGrp="1"/>
          </p:cNvSpPr>
          <p:nvPr>
            <p:ph type="title" idx="19" hasCustomPrompt="1"/>
          </p:nvPr>
        </p:nvSpPr>
        <p:spPr>
          <a:xfrm>
            <a:off x="3513743" y="3037222"/>
            <a:ext cx="21165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62" name="Google Shape;162;p21"/>
          <p:cNvSpPr txBox="1">
            <a:spLocks noGrp="1"/>
          </p:cNvSpPr>
          <p:nvPr>
            <p:ph type="title" idx="20" hasCustomPrompt="1"/>
          </p:nvPr>
        </p:nvSpPr>
        <p:spPr>
          <a:xfrm>
            <a:off x="870490" y="3037222"/>
            <a:ext cx="21165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sp>
        <p:nvSpPr>
          <p:cNvPr id="163" name="Google Shape;163;p21"/>
          <p:cNvSpPr txBox="1">
            <a:spLocks noGrp="1"/>
          </p:cNvSpPr>
          <p:nvPr>
            <p:ph type="title" idx="21" hasCustomPrompt="1"/>
          </p:nvPr>
        </p:nvSpPr>
        <p:spPr>
          <a:xfrm>
            <a:off x="6156996" y="3037222"/>
            <a:ext cx="2116500" cy="4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r>
              <a:t>xx%</a:t>
            </a:r>
          </a:p>
        </p:txBody>
      </p:sp>
      <p:grpSp>
        <p:nvGrpSpPr>
          <p:cNvPr id="164" name="Google Shape;164;p21"/>
          <p:cNvGrpSpPr/>
          <p:nvPr/>
        </p:nvGrpSpPr>
        <p:grpSpPr>
          <a:xfrm>
            <a:off x="294150" y="360675"/>
            <a:ext cx="8555700" cy="4422150"/>
            <a:chOff x="294150" y="360675"/>
            <a:chExt cx="8555700" cy="4422150"/>
          </a:xfrm>
        </p:grpSpPr>
        <p:cxnSp>
          <p:nvCxnSpPr>
            <p:cNvPr id="165" name="Google Shape;165;p21"/>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66" name="Google Shape;166;p21"/>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67"/>
        <p:cNvGrpSpPr/>
        <p:nvPr/>
      </p:nvGrpSpPr>
      <p:grpSpPr>
        <a:xfrm>
          <a:off x="0" y="0"/>
          <a:ext cx="0" cy="0"/>
          <a:chOff x="0" y="0"/>
          <a:chExt cx="0" cy="0"/>
        </a:xfrm>
      </p:grpSpPr>
      <p:sp>
        <p:nvSpPr>
          <p:cNvPr id="168" name="Google Shape;168;p22"/>
          <p:cNvSpPr txBox="1">
            <a:spLocks noGrp="1"/>
          </p:cNvSpPr>
          <p:nvPr>
            <p:ph type="title" hasCustomPrompt="1"/>
          </p:nvPr>
        </p:nvSpPr>
        <p:spPr>
          <a:xfrm>
            <a:off x="4572000" y="740292"/>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4800"/>
              <a:buNone/>
              <a:defRPr sz="4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69" name="Google Shape;169;p22"/>
          <p:cNvSpPr txBox="1">
            <a:spLocks noGrp="1"/>
          </p:cNvSpPr>
          <p:nvPr>
            <p:ph type="subTitle" idx="1"/>
          </p:nvPr>
        </p:nvSpPr>
        <p:spPr>
          <a:xfrm>
            <a:off x="4572000" y="1428225"/>
            <a:ext cx="3858900" cy="372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None/>
              <a:defRPr>
                <a:solidFill>
                  <a:schemeClr val="dk1"/>
                </a:solidFill>
              </a:defRPr>
            </a:lvl1pPr>
            <a:lvl2pPr lvl="1" algn="ctr" rtl="0">
              <a:lnSpc>
                <a:spcPct val="115000"/>
              </a:lnSpc>
              <a:spcBef>
                <a:spcPts val="0"/>
              </a:spcBef>
              <a:spcAft>
                <a:spcPts val="0"/>
              </a:spcAft>
              <a:buClr>
                <a:schemeClr val="dk1"/>
              </a:buClr>
              <a:buSzPts val="2100"/>
              <a:buNone/>
              <a:defRPr sz="2100">
                <a:solidFill>
                  <a:schemeClr val="dk1"/>
                </a:solidFill>
              </a:defRPr>
            </a:lvl2pPr>
            <a:lvl3pPr lvl="2" algn="ctr" rtl="0">
              <a:lnSpc>
                <a:spcPct val="115000"/>
              </a:lnSpc>
              <a:spcBef>
                <a:spcPts val="0"/>
              </a:spcBef>
              <a:spcAft>
                <a:spcPts val="0"/>
              </a:spcAft>
              <a:buClr>
                <a:schemeClr val="dk1"/>
              </a:buClr>
              <a:buSzPts val="2100"/>
              <a:buNone/>
              <a:defRPr sz="2100">
                <a:solidFill>
                  <a:schemeClr val="dk1"/>
                </a:solidFill>
              </a:defRPr>
            </a:lvl3pPr>
            <a:lvl4pPr lvl="3" algn="ctr" rtl="0">
              <a:lnSpc>
                <a:spcPct val="115000"/>
              </a:lnSpc>
              <a:spcBef>
                <a:spcPts val="0"/>
              </a:spcBef>
              <a:spcAft>
                <a:spcPts val="0"/>
              </a:spcAft>
              <a:buClr>
                <a:schemeClr val="dk1"/>
              </a:buClr>
              <a:buSzPts val="2100"/>
              <a:buNone/>
              <a:defRPr sz="2100">
                <a:solidFill>
                  <a:schemeClr val="dk1"/>
                </a:solidFill>
              </a:defRPr>
            </a:lvl4pPr>
            <a:lvl5pPr lvl="4" algn="ctr" rtl="0">
              <a:lnSpc>
                <a:spcPct val="115000"/>
              </a:lnSpc>
              <a:spcBef>
                <a:spcPts val="0"/>
              </a:spcBef>
              <a:spcAft>
                <a:spcPts val="0"/>
              </a:spcAft>
              <a:buClr>
                <a:schemeClr val="dk1"/>
              </a:buClr>
              <a:buSzPts val="2100"/>
              <a:buNone/>
              <a:defRPr sz="2100">
                <a:solidFill>
                  <a:schemeClr val="dk1"/>
                </a:solidFill>
              </a:defRPr>
            </a:lvl5pPr>
            <a:lvl6pPr lvl="5" algn="ctr" rtl="0">
              <a:lnSpc>
                <a:spcPct val="115000"/>
              </a:lnSpc>
              <a:spcBef>
                <a:spcPts val="0"/>
              </a:spcBef>
              <a:spcAft>
                <a:spcPts val="0"/>
              </a:spcAft>
              <a:buClr>
                <a:schemeClr val="dk1"/>
              </a:buClr>
              <a:buSzPts val="2100"/>
              <a:buNone/>
              <a:defRPr sz="2100">
                <a:solidFill>
                  <a:schemeClr val="dk1"/>
                </a:solidFill>
              </a:defRPr>
            </a:lvl6pPr>
            <a:lvl7pPr lvl="6" algn="ctr" rtl="0">
              <a:lnSpc>
                <a:spcPct val="115000"/>
              </a:lnSpc>
              <a:spcBef>
                <a:spcPts val="0"/>
              </a:spcBef>
              <a:spcAft>
                <a:spcPts val="0"/>
              </a:spcAft>
              <a:buClr>
                <a:schemeClr val="dk1"/>
              </a:buClr>
              <a:buSzPts val="2100"/>
              <a:buNone/>
              <a:defRPr sz="2100">
                <a:solidFill>
                  <a:schemeClr val="dk1"/>
                </a:solidFill>
              </a:defRPr>
            </a:lvl7pPr>
            <a:lvl8pPr lvl="7" algn="ctr" rtl="0">
              <a:lnSpc>
                <a:spcPct val="115000"/>
              </a:lnSpc>
              <a:spcBef>
                <a:spcPts val="0"/>
              </a:spcBef>
              <a:spcAft>
                <a:spcPts val="0"/>
              </a:spcAft>
              <a:buClr>
                <a:schemeClr val="dk1"/>
              </a:buClr>
              <a:buSzPts val="2100"/>
              <a:buNone/>
              <a:defRPr sz="2100">
                <a:solidFill>
                  <a:schemeClr val="dk1"/>
                </a:solidFill>
              </a:defRPr>
            </a:lvl8pPr>
            <a:lvl9pPr lvl="8" algn="ctr" rtl="0">
              <a:lnSpc>
                <a:spcPct val="115000"/>
              </a:lnSpc>
              <a:spcBef>
                <a:spcPts val="0"/>
              </a:spcBef>
              <a:spcAft>
                <a:spcPts val="0"/>
              </a:spcAft>
              <a:buClr>
                <a:schemeClr val="dk1"/>
              </a:buClr>
              <a:buSzPts val="2100"/>
              <a:buNone/>
              <a:defRPr sz="2100">
                <a:solidFill>
                  <a:schemeClr val="dk1"/>
                </a:solidFill>
              </a:defRPr>
            </a:lvl9pPr>
          </a:lstStyle>
          <a:p>
            <a:endParaRPr/>
          </a:p>
        </p:txBody>
      </p:sp>
      <p:sp>
        <p:nvSpPr>
          <p:cNvPr id="170" name="Google Shape;170;p22"/>
          <p:cNvSpPr txBox="1">
            <a:spLocks noGrp="1"/>
          </p:cNvSpPr>
          <p:nvPr>
            <p:ph type="title" idx="2" hasCustomPrompt="1"/>
          </p:nvPr>
        </p:nvSpPr>
        <p:spPr>
          <a:xfrm>
            <a:off x="4572000" y="2041050"/>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4800"/>
              <a:buNone/>
              <a:defRPr sz="4500">
                <a:solidFill>
                  <a:schemeClr val="accen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1" name="Google Shape;171;p22"/>
          <p:cNvSpPr txBox="1">
            <a:spLocks noGrp="1"/>
          </p:cNvSpPr>
          <p:nvPr>
            <p:ph type="subTitle" idx="3"/>
          </p:nvPr>
        </p:nvSpPr>
        <p:spPr>
          <a:xfrm>
            <a:off x="4572000" y="2728500"/>
            <a:ext cx="3858900" cy="372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None/>
              <a:defRPr>
                <a:solidFill>
                  <a:schemeClr val="dk1"/>
                </a:solidFill>
              </a:defRPr>
            </a:lvl1pPr>
            <a:lvl2pPr lvl="1" algn="ctr" rtl="0">
              <a:lnSpc>
                <a:spcPct val="115000"/>
              </a:lnSpc>
              <a:spcBef>
                <a:spcPts val="0"/>
              </a:spcBef>
              <a:spcAft>
                <a:spcPts val="0"/>
              </a:spcAft>
              <a:buClr>
                <a:schemeClr val="dk1"/>
              </a:buClr>
              <a:buSzPts val="2100"/>
              <a:buNone/>
              <a:defRPr sz="2100">
                <a:solidFill>
                  <a:schemeClr val="dk1"/>
                </a:solidFill>
              </a:defRPr>
            </a:lvl2pPr>
            <a:lvl3pPr lvl="2" algn="ctr" rtl="0">
              <a:lnSpc>
                <a:spcPct val="115000"/>
              </a:lnSpc>
              <a:spcBef>
                <a:spcPts val="0"/>
              </a:spcBef>
              <a:spcAft>
                <a:spcPts val="0"/>
              </a:spcAft>
              <a:buClr>
                <a:schemeClr val="dk1"/>
              </a:buClr>
              <a:buSzPts val="2100"/>
              <a:buNone/>
              <a:defRPr sz="2100">
                <a:solidFill>
                  <a:schemeClr val="dk1"/>
                </a:solidFill>
              </a:defRPr>
            </a:lvl3pPr>
            <a:lvl4pPr lvl="3" algn="ctr" rtl="0">
              <a:lnSpc>
                <a:spcPct val="115000"/>
              </a:lnSpc>
              <a:spcBef>
                <a:spcPts val="0"/>
              </a:spcBef>
              <a:spcAft>
                <a:spcPts val="0"/>
              </a:spcAft>
              <a:buClr>
                <a:schemeClr val="dk1"/>
              </a:buClr>
              <a:buSzPts val="2100"/>
              <a:buNone/>
              <a:defRPr sz="2100">
                <a:solidFill>
                  <a:schemeClr val="dk1"/>
                </a:solidFill>
              </a:defRPr>
            </a:lvl4pPr>
            <a:lvl5pPr lvl="4" algn="ctr" rtl="0">
              <a:lnSpc>
                <a:spcPct val="115000"/>
              </a:lnSpc>
              <a:spcBef>
                <a:spcPts val="0"/>
              </a:spcBef>
              <a:spcAft>
                <a:spcPts val="0"/>
              </a:spcAft>
              <a:buClr>
                <a:schemeClr val="dk1"/>
              </a:buClr>
              <a:buSzPts val="2100"/>
              <a:buNone/>
              <a:defRPr sz="2100">
                <a:solidFill>
                  <a:schemeClr val="dk1"/>
                </a:solidFill>
              </a:defRPr>
            </a:lvl5pPr>
            <a:lvl6pPr lvl="5" algn="ctr" rtl="0">
              <a:lnSpc>
                <a:spcPct val="115000"/>
              </a:lnSpc>
              <a:spcBef>
                <a:spcPts val="0"/>
              </a:spcBef>
              <a:spcAft>
                <a:spcPts val="0"/>
              </a:spcAft>
              <a:buClr>
                <a:schemeClr val="dk1"/>
              </a:buClr>
              <a:buSzPts val="2100"/>
              <a:buNone/>
              <a:defRPr sz="2100">
                <a:solidFill>
                  <a:schemeClr val="dk1"/>
                </a:solidFill>
              </a:defRPr>
            </a:lvl6pPr>
            <a:lvl7pPr lvl="6" algn="ctr" rtl="0">
              <a:lnSpc>
                <a:spcPct val="115000"/>
              </a:lnSpc>
              <a:spcBef>
                <a:spcPts val="0"/>
              </a:spcBef>
              <a:spcAft>
                <a:spcPts val="0"/>
              </a:spcAft>
              <a:buClr>
                <a:schemeClr val="dk1"/>
              </a:buClr>
              <a:buSzPts val="2100"/>
              <a:buNone/>
              <a:defRPr sz="2100">
                <a:solidFill>
                  <a:schemeClr val="dk1"/>
                </a:solidFill>
              </a:defRPr>
            </a:lvl7pPr>
            <a:lvl8pPr lvl="7" algn="ctr" rtl="0">
              <a:lnSpc>
                <a:spcPct val="115000"/>
              </a:lnSpc>
              <a:spcBef>
                <a:spcPts val="0"/>
              </a:spcBef>
              <a:spcAft>
                <a:spcPts val="0"/>
              </a:spcAft>
              <a:buClr>
                <a:schemeClr val="dk1"/>
              </a:buClr>
              <a:buSzPts val="2100"/>
              <a:buNone/>
              <a:defRPr sz="2100">
                <a:solidFill>
                  <a:schemeClr val="dk1"/>
                </a:solidFill>
              </a:defRPr>
            </a:lvl8pPr>
            <a:lvl9pPr lvl="8" algn="ctr" rtl="0">
              <a:lnSpc>
                <a:spcPct val="115000"/>
              </a:lnSpc>
              <a:spcBef>
                <a:spcPts val="0"/>
              </a:spcBef>
              <a:spcAft>
                <a:spcPts val="0"/>
              </a:spcAft>
              <a:buClr>
                <a:schemeClr val="dk1"/>
              </a:buClr>
              <a:buSzPts val="2100"/>
              <a:buNone/>
              <a:defRPr sz="2100">
                <a:solidFill>
                  <a:schemeClr val="dk1"/>
                </a:solidFill>
              </a:defRPr>
            </a:lvl9pPr>
          </a:lstStyle>
          <a:p>
            <a:endParaRPr/>
          </a:p>
        </p:txBody>
      </p:sp>
      <p:sp>
        <p:nvSpPr>
          <p:cNvPr id="172" name="Google Shape;172;p22"/>
          <p:cNvSpPr txBox="1">
            <a:spLocks noGrp="1"/>
          </p:cNvSpPr>
          <p:nvPr>
            <p:ph type="title" idx="4" hasCustomPrompt="1"/>
          </p:nvPr>
        </p:nvSpPr>
        <p:spPr>
          <a:xfrm>
            <a:off x="4572000" y="3341808"/>
            <a:ext cx="38589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4800"/>
              <a:buNone/>
              <a:defRPr sz="45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3" name="Google Shape;173;p22"/>
          <p:cNvSpPr txBox="1">
            <a:spLocks noGrp="1"/>
          </p:cNvSpPr>
          <p:nvPr>
            <p:ph type="subTitle" idx="5"/>
          </p:nvPr>
        </p:nvSpPr>
        <p:spPr>
          <a:xfrm>
            <a:off x="4572000" y="4028776"/>
            <a:ext cx="3858900" cy="372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Clr>
                <a:schemeClr val="dk1"/>
              </a:buClr>
              <a:buSzPts val="2400"/>
              <a:buNone/>
              <a:defRPr>
                <a:solidFill>
                  <a:schemeClr val="dk1"/>
                </a:solidFill>
              </a:defRPr>
            </a:lvl1pPr>
            <a:lvl2pPr lvl="1" algn="ctr" rtl="0">
              <a:lnSpc>
                <a:spcPct val="115000"/>
              </a:lnSpc>
              <a:spcBef>
                <a:spcPts val="0"/>
              </a:spcBef>
              <a:spcAft>
                <a:spcPts val="0"/>
              </a:spcAft>
              <a:buClr>
                <a:schemeClr val="dk1"/>
              </a:buClr>
              <a:buSzPts val="2100"/>
              <a:buNone/>
              <a:defRPr sz="2100">
                <a:solidFill>
                  <a:schemeClr val="dk1"/>
                </a:solidFill>
              </a:defRPr>
            </a:lvl2pPr>
            <a:lvl3pPr lvl="2" algn="ctr" rtl="0">
              <a:lnSpc>
                <a:spcPct val="115000"/>
              </a:lnSpc>
              <a:spcBef>
                <a:spcPts val="0"/>
              </a:spcBef>
              <a:spcAft>
                <a:spcPts val="0"/>
              </a:spcAft>
              <a:buClr>
                <a:schemeClr val="dk1"/>
              </a:buClr>
              <a:buSzPts val="2100"/>
              <a:buNone/>
              <a:defRPr sz="2100">
                <a:solidFill>
                  <a:schemeClr val="dk1"/>
                </a:solidFill>
              </a:defRPr>
            </a:lvl3pPr>
            <a:lvl4pPr lvl="3" algn="ctr" rtl="0">
              <a:lnSpc>
                <a:spcPct val="115000"/>
              </a:lnSpc>
              <a:spcBef>
                <a:spcPts val="0"/>
              </a:spcBef>
              <a:spcAft>
                <a:spcPts val="0"/>
              </a:spcAft>
              <a:buClr>
                <a:schemeClr val="dk1"/>
              </a:buClr>
              <a:buSzPts val="2100"/>
              <a:buNone/>
              <a:defRPr sz="2100">
                <a:solidFill>
                  <a:schemeClr val="dk1"/>
                </a:solidFill>
              </a:defRPr>
            </a:lvl4pPr>
            <a:lvl5pPr lvl="4" algn="ctr" rtl="0">
              <a:lnSpc>
                <a:spcPct val="115000"/>
              </a:lnSpc>
              <a:spcBef>
                <a:spcPts val="0"/>
              </a:spcBef>
              <a:spcAft>
                <a:spcPts val="0"/>
              </a:spcAft>
              <a:buClr>
                <a:schemeClr val="dk1"/>
              </a:buClr>
              <a:buSzPts val="2100"/>
              <a:buNone/>
              <a:defRPr sz="2100">
                <a:solidFill>
                  <a:schemeClr val="dk1"/>
                </a:solidFill>
              </a:defRPr>
            </a:lvl5pPr>
            <a:lvl6pPr lvl="5" algn="ctr" rtl="0">
              <a:lnSpc>
                <a:spcPct val="115000"/>
              </a:lnSpc>
              <a:spcBef>
                <a:spcPts val="0"/>
              </a:spcBef>
              <a:spcAft>
                <a:spcPts val="0"/>
              </a:spcAft>
              <a:buClr>
                <a:schemeClr val="dk1"/>
              </a:buClr>
              <a:buSzPts val="2100"/>
              <a:buNone/>
              <a:defRPr sz="2100">
                <a:solidFill>
                  <a:schemeClr val="dk1"/>
                </a:solidFill>
              </a:defRPr>
            </a:lvl6pPr>
            <a:lvl7pPr lvl="6" algn="ctr" rtl="0">
              <a:lnSpc>
                <a:spcPct val="115000"/>
              </a:lnSpc>
              <a:spcBef>
                <a:spcPts val="0"/>
              </a:spcBef>
              <a:spcAft>
                <a:spcPts val="0"/>
              </a:spcAft>
              <a:buClr>
                <a:schemeClr val="dk1"/>
              </a:buClr>
              <a:buSzPts val="2100"/>
              <a:buNone/>
              <a:defRPr sz="2100">
                <a:solidFill>
                  <a:schemeClr val="dk1"/>
                </a:solidFill>
              </a:defRPr>
            </a:lvl7pPr>
            <a:lvl8pPr lvl="7" algn="ctr" rtl="0">
              <a:lnSpc>
                <a:spcPct val="115000"/>
              </a:lnSpc>
              <a:spcBef>
                <a:spcPts val="0"/>
              </a:spcBef>
              <a:spcAft>
                <a:spcPts val="0"/>
              </a:spcAft>
              <a:buClr>
                <a:schemeClr val="dk1"/>
              </a:buClr>
              <a:buSzPts val="2100"/>
              <a:buNone/>
              <a:defRPr sz="2100">
                <a:solidFill>
                  <a:schemeClr val="dk1"/>
                </a:solidFill>
              </a:defRPr>
            </a:lvl8pPr>
            <a:lvl9pPr lvl="8" algn="ctr" rtl="0">
              <a:lnSpc>
                <a:spcPct val="115000"/>
              </a:lnSpc>
              <a:spcBef>
                <a:spcPts val="0"/>
              </a:spcBef>
              <a:spcAft>
                <a:spcPts val="0"/>
              </a:spcAft>
              <a:buClr>
                <a:schemeClr val="dk1"/>
              </a:buClr>
              <a:buSzPts val="2100"/>
              <a:buNone/>
              <a:defRPr sz="2100">
                <a:solidFill>
                  <a:schemeClr val="dk1"/>
                </a:solidFill>
              </a:defRPr>
            </a:lvl9pPr>
          </a:lstStyle>
          <a:p>
            <a:endParaRPr/>
          </a:p>
        </p:txBody>
      </p:sp>
      <p:grpSp>
        <p:nvGrpSpPr>
          <p:cNvPr id="174" name="Google Shape;174;p22"/>
          <p:cNvGrpSpPr/>
          <p:nvPr/>
        </p:nvGrpSpPr>
        <p:grpSpPr>
          <a:xfrm>
            <a:off x="294150" y="360675"/>
            <a:ext cx="8555700" cy="4422150"/>
            <a:chOff x="294150" y="360675"/>
            <a:chExt cx="8555700" cy="4422150"/>
          </a:xfrm>
        </p:grpSpPr>
        <p:cxnSp>
          <p:nvCxnSpPr>
            <p:cNvPr id="175" name="Google Shape;175;p22"/>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76" name="Google Shape;176;p22"/>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grpSp>
        <p:nvGrpSpPr>
          <p:cNvPr id="15" name="Google Shape;15;p3"/>
          <p:cNvGrpSpPr/>
          <p:nvPr/>
        </p:nvGrpSpPr>
        <p:grpSpPr>
          <a:xfrm>
            <a:off x="294150" y="360675"/>
            <a:ext cx="8555700" cy="4422150"/>
            <a:chOff x="294150" y="360675"/>
            <a:chExt cx="8555700" cy="4422150"/>
          </a:xfrm>
        </p:grpSpPr>
        <p:cxnSp>
          <p:nvCxnSpPr>
            <p:cNvPr id="16" name="Google Shape;16;p3"/>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3"/>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
        <p:nvSpPr>
          <p:cNvPr id="18" name="Google Shape;18;p3"/>
          <p:cNvSpPr txBox="1">
            <a:spLocks noGrp="1"/>
          </p:cNvSpPr>
          <p:nvPr>
            <p:ph type="title"/>
          </p:nvPr>
        </p:nvSpPr>
        <p:spPr>
          <a:xfrm>
            <a:off x="3084312" y="829200"/>
            <a:ext cx="43107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1749000" y="829200"/>
            <a:ext cx="11628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accen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3084312" y="1581925"/>
            <a:ext cx="4310700" cy="375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rtl="0">
              <a:lnSpc>
                <a:spcPct val="115000"/>
              </a:lnSpc>
              <a:spcBef>
                <a:spcPts val="0"/>
              </a:spcBef>
              <a:spcAft>
                <a:spcPts val="0"/>
              </a:spcAft>
              <a:buSzPts val="1400"/>
              <a:buNone/>
              <a:defRPr/>
            </a:lvl2pPr>
            <a:lvl3pPr lvl="2" rtl="0">
              <a:lnSpc>
                <a:spcPct val="115000"/>
              </a:lnSpc>
              <a:spcBef>
                <a:spcPts val="1600"/>
              </a:spcBef>
              <a:spcAft>
                <a:spcPts val="0"/>
              </a:spcAft>
              <a:buSzPts val="1400"/>
              <a:buNone/>
              <a:defRPr/>
            </a:lvl3pPr>
            <a:lvl4pPr lvl="3" rtl="0">
              <a:lnSpc>
                <a:spcPct val="115000"/>
              </a:lnSpc>
              <a:spcBef>
                <a:spcPts val="1600"/>
              </a:spcBef>
              <a:spcAft>
                <a:spcPts val="0"/>
              </a:spcAft>
              <a:buSzPts val="1400"/>
              <a:buNone/>
              <a:defRPr/>
            </a:lvl4pPr>
            <a:lvl5pPr lvl="4" rtl="0">
              <a:lnSpc>
                <a:spcPct val="115000"/>
              </a:lnSpc>
              <a:spcBef>
                <a:spcPts val="1600"/>
              </a:spcBef>
              <a:spcAft>
                <a:spcPts val="0"/>
              </a:spcAft>
              <a:buSzPts val="1400"/>
              <a:buNone/>
              <a:defRPr/>
            </a:lvl5pPr>
            <a:lvl6pPr lvl="5" rtl="0">
              <a:lnSpc>
                <a:spcPct val="115000"/>
              </a:lnSpc>
              <a:spcBef>
                <a:spcPts val="1600"/>
              </a:spcBef>
              <a:spcAft>
                <a:spcPts val="0"/>
              </a:spcAft>
              <a:buSzPts val="1400"/>
              <a:buNone/>
              <a:defRPr/>
            </a:lvl6pPr>
            <a:lvl7pPr lvl="6" rtl="0">
              <a:lnSpc>
                <a:spcPct val="115000"/>
              </a:lnSpc>
              <a:spcBef>
                <a:spcPts val="1600"/>
              </a:spcBef>
              <a:spcAft>
                <a:spcPts val="0"/>
              </a:spcAft>
              <a:buSzPts val="1400"/>
              <a:buNone/>
              <a:defRPr/>
            </a:lvl7pPr>
            <a:lvl8pPr lvl="7" rtl="0">
              <a:lnSpc>
                <a:spcPct val="115000"/>
              </a:lnSpc>
              <a:spcBef>
                <a:spcPts val="1600"/>
              </a:spcBef>
              <a:spcAft>
                <a:spcPts val="0"/>
              </a:spcAft>
              <a:buSzPts val="1400"/>
              <a:buNone/>
              <a:defRPr/>
            </a:lvl8pPr>
            <a:lvl9pPr lvl="8" rtl="0">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5516275" y="684538"/>
            <a:ext cx="2914500" cy="90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9" name="Google Shape;179;p23"/>
          <p:cNvSpPr txBox="1">
            <a:spLocks noGrp="1"/>
          </p:cNvSpPr>
          <p:nvPr>
            <p:ph type="subTitle" idx="1"/>
          </p:nvPr>
        </p:nvSpPr>
        <p:spPr>
          <a:xfrm>
            <a:off x="5516275" y="1507813"/>
            <a:ext cx="2914500" cy="113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81" name="Google Shape;181;p23"/>
          <p:cNvGrpSpPr/>
          <p:nvPr/>
        </p:nvGrpSpPr>
        <p:grpSpPr>
          <a:xfrm>
            <a:off x="294150" y="360675"/>
            <a:ext cx="8555700" cy="4422150"/>
            <a:chOff x="294150" y="360675"/>
            <a:chExt cx="8555700" cy="4422150"/>
          </a:xfrm>
        </p:grpSpPr>
        <p:cxnSp>
          <p:nvCxnSpPr>
            <p:cNvPr id="182" name="Google Shape;182;p23"/>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83" name="Google Shape;183;p23"/>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pic>
        <p:nvPicPr>
          <p:cNvPr id="3" name="Picture 2" descr="A black background with white text&#10;&#10;AI-generated content may be incorrect.">
            <a:hlinkClick r:id="rId2"/>
            <a:extLst>
              <a:ext uri="{FF2B5EF4-FFF2-40B4-BE49-F238E27FC236}">
                <a16:creationId xmlns:a16="http://schemas.microsoft.com/office/drawing/2014/main" id="{AC13AD25-E477-33A2-30DE-2D2CEE915F62}"/>
              </a:ext>
            </a:extLst>
          </p:cNvPr>
          <p:cNvPicPr>
            <a:picLocks noChangeAspect="1"/>
          </p:cNvPicPr>
          <p:nvPr userDrawn="1"/>
        </p:nvPicPr>
        <p:blipFill>
          <a:blip r:embed="rId3">
            <a:duotone>
              <a:prstClr val="black"/>
              <a:schemeClr val="accent1">
                <a:tint val="45000"/>
                <a:satMod val="400000"/>
              </a:schemeClr>
            </a:duotone>
          </a:blip>
          <a:stretch>
            <a:fillRect/>
          </a:stretch>
        </p:blipFill>
        <p:spPr>
          <a:xfrm>
            <a:off x="5906860" y="3974548"/>
            <a:ext cx="2381250" cy="55245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4"/>
        <p:cNvGrpSpPr/>
        <p:nvPr/>
      </p:nvGrpSpPr>
      <p:grpSpPr>
        <a:xfrm>
          <a:off x="0" y="0"/>
          <a:ext cx="0" cy="0"/>
          <a:chOff x="0" y="0"/>
          <a:chExt cx="0" cy="0"/>
        </a:xfrm>
      </p:grpSpPr>
      <p:grpSp>
        <p:nvGrpSpPr>
          <p:cNvPr id="185" name="Google Shape;185;p24"/>
          <p:cNvGrpSpPr/>
          <p:nvPr/>
        </p:nvGrpSpPr>
        <p:grpSpPr>
          <a:xfrm>
            <a:off x="11" y="360675"/>
            <a:ext cx="9144332" cy="4422150"/>
            <a:chOff x="294150" y="360675"/>
            <a:chExt cx="8555700" cy="4422150"/>
          </a:xfrm>
        </p:grpSpPr>
        <p:cxnSp>
          <p:nvCxnSpPr>
            <p:cNvPr id="186" name="Google Shape;186;p24"/>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87" name="Google Shape;187;p24"/>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8"/>
        <p:cNvGrpSpPr/>
        <p:nvPr/>
      </p:nvGrpSpPr>
      <p:grpSpPr>
        <a:xfrm>
          <a:off x="0" y="0"/>
          <a:ext cx="0" cy="0"/>
          <a:chOff x="0" y="0"/>
          <a:chExt cx="0" cy="0"/>
        </a:xfrm>
      </p:grpSpPr>
      <p:grpSp>
        <p:nvGrpSpPr>
          <p:cNvPr id="189" name="Google Shape;189;p25"/>
          <p:cNvGrpSpPr/>
          <p:nvPr/>
        </p:nvGrpSpPr>
        <p:grpSpPr>
          <a:xfrm>
            <a:off x="303100" y="360670"/>
            <a:ext cx="8537825" cy="4422044"/>
            <a:chOff x="303088" y="243800"/>
            <a:chExt cx="8537825" cy="4649400"/>
          </a:xfrm>
        </p:grpSpPr>
        <p:cxnSp>
          <p:nvCxnSpPr>
            <p:cNvPr id="190" name="Google Shape;190;p25"/>
            <p:cNvCxnSpPr/>
            <p:nvPr/>
          </p:nvCxnSpPr>
          <p:spPr>
            <a:xfrm>
              <a:off x="303088" y="243800"/>
              <a:ext cx="0" cy="4649400"/>
            </a:xfrm>
            <a:prstGeom prst="straightConnector1">
              <a:avLst/>
            </a:prstGeom>
            <a:noFill/>
            <a:ln w="9525" cap="flat" cmpd="sng">
              <a:solidFill>
                <a:schemeClr val="dk1"/>
              </a:solidFill>
              <a:prstDash val="solid"/>
              <a:round/>
              <a:headEnd type="none" w="med" len="med"/>
              <a:tailEnd type="none" w="med" len="med"/>
            </a:ln>
          </p:spPr>
        </p:cxnSp>
        <p:cxnSp>
          <p:nvCxnSpPr>
            <p:cNvPr id="191" name="Google Shape;191;p25"/>
            <p:cNvCxnSpPr/>
            <p:nvPr/>
          </p:nvCxnSpPr>
          <p:spPr>
            <a:xfrm>
              <a:off x="8840913" y="243800"/>
              <a:ext cx="0" cy="4649400"/>
            </a:xfrm>
            <a:prstGeom prst="straightConnector1">
              <a:avLst/>
            </a:prstGeom>
            <a:noFill/>
            <a:ln w="9525" cap="flat" cmpd="sng">
              <a:solidFill>
                <a:schemeClr val="dk1"/>
              </a:solidFill>
              <a:prstDash val="solid"/>
              <a:round/>
              <a:headEnd type="none" w="med" len="med"/>
              <a:tailEnd type="none" w="med" len="med"/>
            </a:ln>
          </p:spPr>
        </p:cxnSp>
      </p:grpSp>
      <p:grpSp>
        <p:nvGrpSpPr>
          <p:cNvPr id="192" name="Google Shape;192;p25"/>
          <p:cNvGrpSpPr/>
          <p:nvPr/>
        </p:nvGrpSpPr>
        <p:grpSpPr>
          <a:xfrm>
            <a:off x="11" y="360675"/>
            <a:ext cx="9144332" cy="4422150"/>
            <a:chOff x="294150" y="360675"/>
            <a:chExt cx="8555700" cy="4422150"/>
          </a:xfrm>
        </p:grpSpPr>
        <p:cxnSp>
          <p:nvCxnSpPr>
            <p:cNvPr id="193" name="Google Shape;193;p25"/>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94" name="Google Shape;194;p25"/>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13225"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9" name="Google Shape;29;p5"/>
          <p:cNvSpPr txBox="1">
            <a:spLocks noGrp="1"/>
          </p:cNvSpPr>
          <p:nvPr>
            <p:ph type="subTitle" idx="1"/>
          </p:nvPr>
        </p:nvSpPr>
        <p:spPr>
          <a:xfrm>
            <a:off x="5081922" y="2828325"/>
            <a:ext cx="2643900" cy="114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30" name="Google Shape;30;p5"/>
          <p:cNvSpPr txBox="1">
            <a:spLocks noGrp="1"/>
          </p:cNvSpPr>
          <p:nvPr>
            <p:ph type="subTitle" idx="2"/>
          </p:nvPr>
        </p:nvSpPr>
        <p:spPr>
          <a:xfrm>
            <a:off x="1418550" y="2828325"/>
            <a:ext cx="2643900" cy="114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31" name="Google Shape;31;p5"/>
          <p:cNvSpPr txBox="1">
            <a:spLocks noGrp="1"/>
          </p:cNvSpPr>
          <p:nvPr>
            <p:ph type="subTitle" idx="3"/>
          </p:nvPr>
        </p:nvSpPr>
        <p:spPr>
          <a:xfrm>
            <a:off x="5081913" y="2449950"/>
            <a:ext cx="26439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400"/>
              <a:buFont typeface="Hind"/>
              <a:buNone/>
              <a:defRPr sz="2400" b="1">
                <a:latin typeface="Hind"/>
                <a:ea typeface="Hind"/>
                <a:cs typeface="Hind"/>
                <a:sym typeface="Hind"/>
              </a:defRPr>
            </a:lvl2pPr>
            <a:lvl3pPr lvl="2" algn="ctr" rtl="0">
              <a:lnSpc>
                <a:spcPct val="100000"/>
              </a:lnSpc>
              <a:spcBef>
                <a:spcPts val="0"/>
              </a:spcBef>
              <a:spcAft>
                <a:spcPts val="0"/>
              </a:spcAft>
              <a:buSzPts val="2400"/>
              <a:buFont typeface="Hind"/>
              <a:buNone/>
              <a:defRPr sz="2400" b="1">
                <a:latin typeface="Hind"/>
                <a:ea typeface="Hind"/>
                <a:cs typeface="Hind"/>
                <a:sym typeface="Hind"/>
              </a:defRPr>
            </a:lvl3pPr>
            <a:lvl4pPr lvl="3" algn="ctr" rtl="0">
              <a:lnSpc>
                <a:spcPct val="100000"/>
              </a:lnSpc>
              <a:spcBef>
                <a:spcPts val="0"/>
              </a:spcBef>
              <a:spcAft>
                <a:spcPts val="0"/>
              </a:spcAft>
              <a:buSzPts val="2400"/>
              <a:buFont typeface="Hind"/>
              <a:buNone/>
              <a:defRPr sz="2400" b="1">
                <a:latin typeface="Hind"/>
                <a:ea typeface="Hind"/>
                <a:cs typeface="Hind"/>
                <a:sym typeface="Hind"/>
              </a:defRPr>
            </a:lvl4pPr>
            <a:lvl5pPr lvl="4" algn="ctr" rtl="0">
              <a:lnSpc>
                <a:spcPct val="100000"/>
              </a:lnSpc>
              <a:spcBef>
                <a:spcPts val="0"/>
              </a:spcBef>
              <a:spcAft>
                <a:spcPts val="0"/>
              </a:spcAft>
              <a:buSzPts val="2400"/>
              <a:buFont typeface="Hind"/>
              <a:buNone/>
              <a:defRPr sz="2400" b="1">
                <a:latin typeface="Hind"/>
                <a:ea typeface="Hind"/>
                <a:cs typeface="Hind"/>
                <a:sym typeface="Hind"/>
              </a:defRPr>
            </a:lvl5pPr>
            <a:lvl6pPr lvl="5" algn="ctr" rtl="0">
              <a:lnSpc>
                <a:spcPct val="100000"/>
              </a:lnSpc>
              <a:spcBef>
                <a:spcPts val="0"/>
              </a:spcBef>
              <a:spcAft>
                <a:spcPts val="0"/>
              </a:spcAft>
              <a:buSzPts val="2400"/>
              <a:buFont typeface="Hind"/>
              <a:buNone/>
              <a:defRPr sz="2400" b="1">
                <a:latin typeface="Hind"/>
                <a:ea typeface="Hind"/>
                <a:cs typeface="Hind"/>
                <a:sym typeface="Hind"/>
              </a:defRPr>
            </a:lvl6pPr>
            <a:lvl7pPr lvl="6" algn="ctr" rtl="0">
              <a:lnSpc>
                <a:spcPct val="100000"/>
              </a:lnSpc>
              <a:spcBef>
                <a:spcPts val="0"/>
              </a:spcBef>
              <a:spcAft>
                <a:spcPts val="0"/>
              </a:spcAft>
              <a:buSzPts val="2400"/>
              <a:buFont typeface="Hind"/>
              <a:buNone/>
              <a:defRPr sz="2400" b="1">
                <a:latin typeface="Hind"/>
                <a:ea typeface="Hind"/>
                <a:cs typeface="Hind"/>
                <a:sym typeface="Hind"/>
              </a:defRPr>
            </a:lvl7pPr>
            <a:lvl8pPr lvl="7" algn="ctr" rtl="0">
              <a:lnSpc>
                <a:spcPct val="100000"/>
              </a:lnSpc>
              <a:spcBef>
                <a:spcPts val="0"/>
              </a:spcBef>
              <a:spcAft>
                <a:spcPts val="0"/>
              </a:spcAft>
              <a:buSzPts val="2400"/>
              <a:buFont typeface="Hind"/>
              <a:buNone/>
              <a:defRPr sz="2400" b="1">
                <a:latin typeface="Hind"/>
                <a:ea typeface="Hind"/>
                <a:cs typeface="Hind"/>
                <a:sym typeface="Hind"/>
              </a:defRPr>
            </a:lvl8pPr>
            <a:lvl9pPr lvl="8" algn="ctr" rtl="0">
              <a:lnSpc>
                <a:spcPct val="100000"/>
              </a:lnSpc>
              <a:spcBef>
                <a:spcPts val="0"/>
              </a:spcBef>
              <a:spcAft>
                <a:spcPts val="0"/>
              </a:spcAft>
              <a:buSzPts val="2400"/>
              <a:buFont typeface="Hind"/>
              <a:buNone/>
              <a:defRPr sz="2400" b="1">
                <a:latin typeface="Hind"/>
                <a:ea typeface="Hind"/>
                <a:cs typeface="Hind"/>
                <a:sym typeface="Hind"/>
              </a:defRPr>
            </a:lvl9pPr>
          </a:lstStyle>
          <a:p>
            <a:endParaRPr/>
          </a:p>
        </p:txBody>
      </p:sp>
      <p:sp>
        <p:nvSpPr>
          <p:cNvPr id="32" name="Google Shape;32;p5"/>
          <p:cNvSpPr txBox="1">
            <a:spLocks noGrp="1"/>
          </p:cNvSpPr>
          <p:nvPr>
            <p:ph type="subTitle" idx="4"/>
          </p:nvPr>
        </p:nvSpPr>
        <p:spPr>
          <a:xfrm>
            <a:off x="1418550" y="2449950"/>
            <a:ext cx="26439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Hind"/>
              <a:buNone/>
              <a:defRPr sz="2000" b="1">
                <a:solidFill>
                  <a:schemeClr val="dk1"/>
                </a:solidFill>
                <a:latin typeface="Hind"/>
                <a:ea typeface="Hind"/>
                <a:cs typeface="Hind"/>
                <a:sym typeface="Hind"/>
              </a:defRPr>
            </a:lvl1pPr>
            <a:lvl2pPr lvl="1" algn="ctr" rtl="0">
              <a:lnSpc>
                <a:spcPct val="100000"/>
              </a:lnSpc>
              <a:spcBef>
                <a:spcPts val="0"/>
              </a:spcBef>
              <a:spcAft>
                <a:spcPts val="0"/>
              </a:spcAft>
              <a:buSzPts val="2400"/>
              <a:buFont typeface="Hind"/>
              <a:buNone/>
              <a:defRPr sz="2400" b="1">
                <a:latin typeface="Hind"/>
                <a:ea typeface="Hind"/>
                <a:cs typeface="Hind"/>
                <a:sym typeface="Hind"/>
              </a:defRPr>
            </a:lvl2pPr>
            <a:lvl3pPr lvl="2" algn="ctr" rtl="0">
              <a:lnSpc>
                <a:spcPct val="100000"/>
              </a:lnSpc>
              <a:spcBef>
                <a:spcPts val="0"/>
              </a:spcBef>
              <a:spcAft>
                <a:spcPts val="0"/>
              </a:spcAft>
              <a:buSzPts val="2400"/>
              <a:buFont typeface="Hind"/>
              <a:buNone/>
              <a:defRPr sz="2400" b="1">
                <a:latin typeface="Hind"/>
                <a:ea typeface="Hind"/>
                <a:cs typeface="Hind"/>
                <a:sym typeface="Hind"/>
              </a:defRPr>
            </a:lvl3pPr>
            <a:lvl4pPr lvl="3" algn="ctr" rtl="0">
              <a:lnSpc>
                <a:spcPct val="100000"/>
              </a:lnSpc>
              <a:spcBef>
                <a:spcPts val="0"/>
              </a:spcBef>
              <a:spcAft>
                <a:spcPts val="0"/>
              </a:spcAft>
              <a:buSzPts val="2400"/>
              <a:buFont typeface="Hind"/>
              <a:buNone/>
              <a:defRPr sz="2400" b="1">
                <a:latin typeface="Hind"/>
                <a:ea typeface="Hind"/>
                <a:cs typeface="Hind"/>
                <a:sym typeface="Hind"/>
              </a:defRPr>
            </a:lvl4pPr>
            <a:lvl5pPr lvl="4" algn="ctr" rtl="0">
              <a:lnSpc>
                <a:spcPct val="100000"/>
              </a:lnSpc>
              <a:spcBef>
                <a:spcPts val="0"/>
              </a:spcBef>
              <a:spcAft>
                <a:spcPts val="0"/>
              </a:spcAft>
              <a:buSzPts val="2400"/>
              <a:buFont typeface="Hind"/>
              <a:buNone/>
              <a:defRPr sz="2400" b="1">
                <a:latin typeface="Hind"/>
                <a:ea typeface="Hind"/>
                <a:cs typeface="Hind"/>
                <a:sym typeface="Hind"/>
              </a:defRPr>
            </a:lvl5pPr>
            <a:lvl6pPr lvl="5" algn="ctr" rtl="0">
              <a:lnSpc>
                <a:spcPct val="100000"/>
              </a:lnSpc>
              <a:spcBef>
                <a:spcPts val="0"/>
              </a:spcBef>
              <a:spcAft>
                <a:spcPts val="0"/>
              </a:spcAft>
              <a:buSzPts val="2400"/>
              <a:buFont typeface="Hind"/>
              <a:buNone/>
              <a:defRPr sz="2400" b="1">
                <a:latin typeface="Hind"/>
                <a:ea typeface="Hind"/>
                <a:cs typeface="Hind"/>
                <a:sym typeface="Hind"/>
              </a:defRPr>
            </a:lvl6pPr>
            <a:lvl7pPr lvl="6" algn="ctr" rtl="0">
              <a:lnSpc>
                <a:spcPct val="100000"/>
              </a:lnSpc>
              <a:spcBef>
                <a:spcPts val="0"/>
              </a:spcBef>
              <a:spcAft>
                <a:spcPts val="0"/>
              </a:spcAft>
              <a:buSzPts val="2400"/>
              <a:buFont typeface="Hind"/>
              <a:buNone/>
              <a:defRPr sz="2400" b="1">
                <a:latin typeface="Hind"/>
                <a:ea typeface="Hind"/>
                <a:cs typeface="Hind"/>
                <a:sym typeface="Hind"/>
              </a:defRPr>
            </a:lvl7pPr>
            <a:lvl8pPr lvl="7" algn="ctr" rtl="0">
              <a:lnSpc>
                <a:spcPct val="100000"/>
              </a:lnSpc>
              <a:spcBef>
                <a:spcPts val="0"/>
              </a:spcBef>
              <a:spcAft>
                <a:spcPts val="0"/>
              </a:spcAft>
              <a:buSzPts val="2400"/>
              <a:buFont typeface="Hind"/>
              <a:buNone/>
              <a:defRPr sz="2400" b="1">
                <a:latin typeface="Hind"/>
                <a:ea typeface="Hind"/>
                <a:cs typeface="Hind"/>
                <a:sym typeface="Hind"/>
              </a:defRPr>
            </a:lvl8pPr>
            <a:lvl9pPr lvl="8" algn="ctr" rtl="0">
              <a:lnSpc>
                <a:spcPct val="100000"/>
              </a:lnSpc>
              <a:spcBef>
                <a:spcPts val="0"/>
              </a:spcBef>
              <a:spcAft>
                <a:spcPts val="0"/>
              </a:spcAft>
              <a:buSzPts val="2400"/>
              <a:buFont typeface="Hind"/>
              <a:buNone/>
              <a:defRPr sz="2400" b="1">
                <a:latin typeface="Hind"/>
                <a:ea typeface="Hind"/>
                <a:cs typeface="Hind"/>
                <a:sym typeface="Hind"/>
              </a:defRPr>
            </a:lvl9pPr>
          </a:lstStyle>
          <a:p>
            <a:endParaRPr/>
          </a:p>
        </p:txBody>
      </p:sp>
      <p:grpSp>
        <p:nvGrpSpPr>
          <p:cNvPr id="33" name="Google Shape;33;p5"/>
          <p:cNvGrpSpPr/>
          <p:nvPr/>
        </p:nvGrpSpPr>
        <p:grpSpPr>
          <a:xfrm>
            <a:off x="294150" y="360675"/>
            <a:ext cx="8555700" cy="4422150"/>
            <a:chOff x="294150" y="360675"/>
            <a:chExt cx="8555700" cy="4422150"/>
          </a:xfrm>
        </p:grpSpPr>
        <p:cxnSp>
          <p:nvCxnSpPr>
            <p:cNvPr id="34" name="Google Shape;34;p5"/>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5"/>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38" name="Google Shape;38;p6"/>
          <p:cNvGrpSpPr/>
          <p:nvPr/>
        </p:nvGrpSpPr>
        <p:grpSpPr>
          <a:xfrm>
            <a:off x="294150" y="360675"/>
            <a:ext cx="8555700" cy="4422150"/>
            <a:chOff x="294150" y="360675"/>
            <a:chExt cx="8555700" cy="4422150"/>
          </a:xfrm>
        </p:grpSpPr>
        <p:cxnSp>
          <p:nvCxnSpPr>
            <p:cNvPr id="39" name="Google Shape;39;p6"/>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40" name="Google Shape;40;p6"/>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102963" y="1184700"/>
            <a:ext cx="4177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 name="Google Shape;43;p7"/>
          <p:cNvSpPr txBox="1">
            <a:spLocks noGrp="1"/>
          </p:cNvSpPr>
          <p:nvPr>
            <p:ph type="subTitle" idx="1"/>
          </p:nvPr>
        </p:nvSpPr>
        <p:spPr>
          <a:xfrm>
            <a:off x="1102963" y="1757400"/>
            <a:ext cx="4177500" cy="2201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Nunito Light"/>
              <a:buChar char="●"/>
              <a:defRPr/>
            </a:lvl1pPr>
            <a:lvl2pPr lvl="1" algn="ctr" rtl="0">
              <a:lnSpc>
                <a:spcPct val="115000"/>
              </a:lnSpc>
              <a:spcBef>
                <a:spcPts val="0"/>
              </a:spcBef>
              <a:spcAft>
                <a:spcPts val="0"/>
              </a:spcAft>
              <a:buClr>
                <a:srgbClr val="E76A28"/>
              </a:buClr>
              <a:buSzPts val="1600"/>
              <a:buFont typeface="Nunito Light"/>
              <a:buChar char="○"/>
              <a:defRPr/>
            </a:lvl2pPr>
            <a:lvl3pPr lvl="2" algn="ctr" rtl="0">
              <a:lnSpc>
                <a:spcPct val="115000"/>
              </a:lnSpc>
              <a:spcBef>
                <a:spcPts val="1600"/>
              </a:spcBef>
              <a:spcAft>
                <a:spcPts val="0"/>
              </a:spcAft>
              <a:buClr>
                <a:srgbClr val="E76A28"/>
              </a:buClr>
              <a:buSzPts val="1500"/>
              <a:buFont typeface="Nunito Light"/>
              <a:buChar char="■"/>
              <a:defRPr/>
            </a:lvl3pPr>
            <a:lvl4pPr lvl="3" algn="ctr" rtl="0">
              <a:lnSpc>
                <a:spcPct val="115000"/>
              </a:lnSpc>
              <a:spcBef>
                <a:spcPts val="1600"/>
              </a:spcBef>
              <a:spcAft>
                <a:spcPts val="0"/>
              </a:spcAft>
              <a:buClr>
                <a:srgbClr val="E76A28"/>
              </a:buClr>
              <a:buSzPts val="1500"/>
              <a:buFont typeface="Nunito Light"/>
              <a:buChar char="●"/>
              <a:defRPr/>
            </a:lvl4pPr>
            <a:lvl5pPr lvl="4" algn="ctr" rtl="0">
              <a:lnSpc>
                <a:spcPct val="115000"/>
              </a:lnSpc>
              <a:spcBef>
                <a:spcPts val="1600"/>
              </a:spcBef>
              <a:spcAft>
                <a:spcPts val="0"/>
              </a:spcAft>
              <a:buClr>
                <a:srgbClr val="E76A28"/>
              </a:buClr>
              <a:buSzPts val="1400"/>
              <a:buFont typeface="Nunito Light"/>
              <a:buChar char="○"/>
              <a:defRPr/>
            </a:lvl5pPr>
            <a:lvl6pPr lvl="5" algn="ctr" rtl="0">
              <a:lnSpc>
                <a:spcPct val="115000"/>
              </a:lnSpc>
              <a:spcBef>
                <a:spcPts val="1600"/>
              </a:spcBef>
              <a:spcAft>
                <a:spcPts val="0"/>
              </a:spcAft>
              <a:buClr>
                <a:srgbClr val="999999"/>
              </a:buClr>
              <a:buSzPts val="1400"/>
              <a:buFont typeface="Nunito Light"/>
              <a:buChar char="■"/>
              <a:defRPr/>
            </a:lvl6pPr>
            <a:lvl7pPr lvl="6" algn="ctr" rtl="0">
              <a:lnSpc>
                <a:spcPct val="115000"/>
              </a:lnSpc>
              <a:spcBef>
                <a:spcPts val="1600"/>
              </a:spcBef>
              <a:spcAft>
                <a:spcPts val="0"/>
              </a:spcAft>
              <a:buClr>
                <a:srgbClr val="999999"/>
              </a:buClr>
              <a:buSzPts val="1300"/>
              <a:buFont typeface="Nunito Light"/>
              <a:buChar char="●"/>
              <a:defRPr/>
            </a:lvl7pPr>
            <a:lvl8pPr lvl="7" algn="ctr" rtl="0">
              <a:lnSpc>
                <a:spcPct val="115000"/>
              </a:lnSpc>
              <a:spcBef>
                <a:spcPts val="1600"/>
              </a:spcBef>
              <a:spcAft>
                <a:spcPts val="0"/>
              </a:spcAft>
              <a:buClr>
                <a:srgbClr val="999999"/>
              </a:buClr>
              <a:buSzPts val="1300"/>
              <a:buFont typeface="Nunito Light"/>
              <a:buChar char="○"/>
              <a:defRPr/>
            </a:lvl8pPr>
            <a:lvl9pPr lvl="8" algn="ctr" rtl="0">
              <a:lnSpc>
                <a:spcPct val="115000"/>
              </a:lnSpc>
              <a:spcBef>
                <a:spcPts val="1600"/>
              </a:spcBef>
              <a:spcAft>
                <a:spcPts val="1600"/>
              </a:spcAft>
              <a:buClr>
                <a:srgbClr val="999999"/>
              </a:buClr>
              <a:buSzPts val="1400"/>
              <a:buFont typeface="Nunito Light"/>
              <a:buChar char="■"/>
              <a:defRPr/>
            </a:lvl9pPr>
          </a:lstStyle>
          <a:p>
            <a:endParaRPr/>
          </a:p>
        </p:txBody>
      </p:sp>
      <p:grpSp>
        <p:nvGrpSpPr>
          <p:cNvPr id="44" name="Google Shape;44;p7"/>
          <p:cNvGrpSpPr/>
          <p:nvPr/>
        </p:nvGrpSpPr>
        <p:grpSpPr>
          <a:xfrm>
            <a:off x="294150" y="360675"/>
            <a:ext cx="8555700" cy="4422150"/>
            <a:chOff x="294150" y="360675"/>
            <a:chExt cx="8555700" cy="4422150"/>
          </a:xfrm>
        </p:grpSpPr>
        <p:cxnSp>
          <p:nvCxnSpPr>
            <p:cNvPr id="45" name="Google Shape;45;p7"/>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46;p7"/>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2354400" y="1461925"/>
            <a:ext cx="4435200" cy="2219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6000"/>
            </a:lvl1pPr>
            <a:lvl2pPr lvl="1">
              <a:lnSpc>
                <a:spcPct val="100000"/>
              </a:lnSpc>
              <a:spcBef>
                <a:spcPts val="0"/>
              </a:spcBef>
              <a:spcAft>
                <a:spcPts val="0"/>
              </a:spcAft>
              <a:buSzPts val="4800"/>
              <a:buNone/>
              <a:defRPr sz="4800"/>
            </a:lvl2pPr>
            <a:lvl3pPr lvl="2">
              <a:lnSpc>
                <a:spcPct val="100000"/>
              </a:lnSpc>
              <a:spcBef>
                <a:spcPts val="0"/>
              </a:spcBef>
              <a:spcAft>
                <a:spcPts val="0"/>
              </a:spcAft>
              <a:buSzPts val="4800"/>
              <a:buNone/>
              <a:defRPr sz="4800"/>
            </a:lvl3pPr>
            <a:lvl4pPr lvl="3">
              <a:lnSpc>
                <a:spcPct val="100000"/>
              </a:lnSpc>
              <a:spcBef>
                <a:spcPts val="0"/>
              </a:spcBef>
              <a:spcAft>
                <a:spcPts val="0"/>
              </a:spcAft>
              <a:buSzPts val="4800"/>
              <a:buNone/>
              <a:defRPr sz="4800"/>
            </a:lvl4pPr>
            <a:lvl5pPr lvl="4">
              <a:lnSpc>
                <a:spcPct val="100000"/>
              </a:lnSpc>
              <a:spcBef>
                <a:spcPts val="0"/>
              </a:spcBef>
              <a:spcAft>
                <a:spcPts val="0"/>
              </a:spcAft>
              <a:buSzPts val="4800"/>
              <a:buNone/>
              <a:defRPr sz="4800"/>
            </a:lvl5pPr>
            <a:lvl6pPr lvl="5">
              <a:lnSpc>
                <a:spcPct val="100000"/>
              </a:lnSpc>
              <a:spcBef>
                <a:spcPts val="0"/>
              </a:spcBef>
              <a:spcAft>
                <a:spcPts val="0"/>
              </a:spcAft>
              <a:buSzPts val="4800"/>
              <a:buNone/>
              <a:defRPr sz="4800"/>
            </a:lvl6pPr>
            <a:lvl7pPr lvl="6">
              <a:lnSpc>
                <a:spcPct val="100000"/>
              </a:lnSpc>
              <a:spcBef>
                <a:spcPts val="0"/>
              </a:spcBef>
              <a:spcAft>
                <a:spcPts val="0"/>
              </a:spcAft>
              <a:buSzPts val="4800"/>
              <a:buNone/>
              <a:defRPr sz="4800"/>
            </a:lvl7pPr>
            <a:lvl8pPr lvl="7">
              <a:lnSpc>
                <a:spcPct val="100000"/>
              </a:lnSpc>
              <a:spcBef>
                <a:spcPts val="0"/>
              </a:spcBef>
              <a:spcAft>
                <a:spcPts val="0"/>
              </a:spcAft>
              <a:buSzPts val="4800"/>
              <a:buNone/>
              <a:defRPr sz="4800"/>
            </a:lvl8pPr>
            <a:lvl9pPr lvl="8">
              <a:lnSpc>
                <a:spcPct val="100000"/>
              </a:lnSpc>
              <a:spcBef>
                <a:spcPts val="0"/>
              </a:spcBef>
              <a:spcAft>
                <a:spcPts val="0"/>
              </a:spcAft>
              <a:buSzPts val="4800"/>
              <a:buNone/>
              <a:defRPr sz="4800"/>
            </a:lvl9pPr>
          </a:lstStyle>
          <a:p>
            <a:endParaRPr/>
          </a:p>
        </p:txBody>
      </p:sp>
      <p:grpSp>
        <p:nvGrpSpPr>
          <p:cNvPr id="49" name="Google Shape;49;p8"/>
          <p:cNvGrpSpPr/>
          <p:nvPr/>
        </p:nvGrpSpPr>
        <p:grpSpPr>
          <a:xfrm>
            <a:off x="294150" y="360675"/>
            <a:ext cx="8555700" cy="4422150"/>
            <a:chOff x="294150" y="360675"/>
            <a:chExt cx="8555700" cy="4422150"/>
          </a:xfrm>
        </p:grpSpPr>
        <p:cxnSp>
          <p:nvCxnSpPr>
            <p:cNvPr id="50" name="Google Shape;50;p8"/>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51" name="Google Shape;51;p8"/>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720000" y="1419450"/>
            <a:ext cx="4134900" cy="11163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4" name="Google Shape;54;p9"/>
          <p:cNvSpPr txBox="1">
            <a:spLocks noGrp="1"/>
          </p:cNvSpPr>
          <p:nvPr>
            <p:ph type="subTitle" idx="1"/>
          </p:nvPr>
        </p:nvSpPr>
        <p:spPr>
          <a:xfrm>
            <a:off x="720000" y="2535750"/>
            <a:ext cx="4134900" cy="1188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1600"/>
              </a:spcBef>
              <a:spcAft>
                <a:spcPts val="0"/>
              </a:spcAft>
              <a:buSzPts val="1400"/>
              <a:buNone/>
              <a:defRPr/>
            </a:lvl3pPr>
            <a:lvl4pPr lvl="3" algn="ctr" rtl="0">
              <a:lnSpc>
                <a:spcPct val="115000"/>
              </a:lnSpc>
              <a:spcBef>
                <a:spcPts val="1600"/>
              </a:spcBef>
              <a:spcAft>
                <a:spcPts val="0"/>
              </a:spcAft>
              <a:buSzPts val="1400"/>
              <a:buNone/>
              <a:defRPr/>
            </a:lvl4pPr>
            <a:lvl5pPr lvl="4" algn="ctr" rtl="0">
              <a:lnSpc>
                <a:spcPct val="115000"/>
              </a:lnSpc>
              <a:spcBef>
                <a:spcPts val="1600"/>
              </a:spcBef>
              <a:spcAft>
                <a:spcPts val="0"/>
              </a:spcAft>
              <a:buSzPts val="1400"/>
              <a:buNone/>
              <a:defRPr/>
            </a:lvl5pPr>
            <a:lvl6pPr lvl="5" algn="ctr" rtl="0">
              <a:lnSpc>
                <a:spcPct val="115000"/>
              </a:lnSpc>
              <a:spcBef>
                <a:spcPts val="1600"/>
              </a:spcBef>
              <a:spcAft>
                <a:spcPts val="0"/>
              </a:spcAft>
              <a:buSzPts val="1400"/>
              <a:buNone/>
              <a:defRPr/>
            </a:lvl6pPr>
            <a:lvl7pPr lvl="6" algn="ctr" rtl="0">
              <a:lnSpc>
                <a:spcPct val="115000"/>
              </a:lnSpc>
              <a:spcBef>
                <a:spcPts val="1600"/>
              </a:spcBef>
              <a:spcAft>
                <a:spcPts val="0"/>
              </a:spcAft>
              <a:buSzPts val="1400"/>
              <a:buNone/>
              <a:defRPr/>
            </a:lvl7pPr>
            <a:lvl8pPr lvl="7" algn="ctr" rtl="0">
              <a:lnSpc>
                <a:spcPct val="115000"/>
              </a:lnSpc>
              <a:spcBef>
                <a:spcPts val="1600"/>
              </a:spcBef>
              <a:spcAft>
                <a:spcPts val="0"/>
              </a:spcAft>
              <a:buSzPts val="1400"/>
              <a:buNone/>
              <a:defRPr/>
            </a:lvl8pPr>
            <a:lvl9pPr lvl="8" algn="ctr" rtl="0">
              <a:lnSpc>
                <a:spcPct val="115000"/>
              </a:lnSpc>
              <a:spcBef>
                <a:spcPts val="1600"/>
              </a:spcBef>
              <a:spcAft>
                <a:spcPts val="1600"/>
              </a:spcAft>
              <a:buSzPts val="1400"/>
              <a:buNone/>
              <a:defRPr/>
            </a:lvl9pPr>
          </a:lstStyle>
          <a:p>
            <a:endParaRPr/>
          </a:p>
        </p:txBody>
      </p:sp>
      <p:sp>
        <p:nvSpPr>
          <p:cNvPr id="55" name="Google Shape;55;p9"/>
          <p:cNvSpPr>
            <a:spLocks noGrp="1"/>
          </p:cNvSpPr>
          <p:nvPr>
            <p:ph type="pic" idx="2"/>
          </p:nvPr>
        </p:nvSpPr>
        <p:spPr>
          <a:xfrm>
            <a:off x="5149475" y="690300"/>
            <a:ext cx="3281400" cy="3762900"/>
          </a:xfrm>
          <a:prstGeom prst="rect">
            <a:avLst/>
          </a:prstGeom>
          <a:noFill/>
          <a:ln w="9525" cap="flat" cmpd="sng">
            <a:solidFill>
              <a:schemeClr val="dk1"/>
            </a:solidFill>
            <a:prstDash val="solid"/>
            <a:round/>
            <a:headEnd type="none" w="sm" len="sm"/>
            <a:tailEnd type="none" w="sm" len="sm"/>
          </a:ln>
        </p:spPr>
      </p:sp>
      <p:grpSp>
        <p:nvGrpSpPr>
          <p:cNvPr id="56" name="Google Shape;56;p9"/>
          <p:cNvGrpSpPr/>
          <p:nvPr/>
        </p:nvGrpSpPr>
        <p:grpSpPr>
          <a:xfrm>
            <a:off x="294150" y="360675"/>
            <a:ext cx="8555700" cy="4422150"/>
            <a:chOff x="294150" y="360675"/>
            <a:chExt cx="8555700" cy="4422150"/>
          </a:xfrm>
        </p:grpSpPr>
        <p:cxnSp>
          <p:nvCxnSpPr>
            <p:cNvPr id="57" name="Google Shape;57;p9"/>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9"/>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a:spLocks noGrp="1"/>
          </p:cNvSpPr>
          <p:nvPr>
            <p:ph type="pic" idx="2"/>
          </p:nvPr>
        </p:nvSpPr>
        <p:spPr>
          <a:xfrm>
            <a:off x="0" y="0"/>
            <a:ext cx="9144000" cy="5143500"/>
          </a:xfrm>
          <a:prstGeom prst="rect">
            <a:avLst/>
          </a:prstGeom>
          <a:noFill/>
          <a:ln>
            <a:noFill/>
          </a:ln>
        </p:spPr>
      </p:sp>
      <p:sp>
        <p:nvSpPr>
          <p:cNvPr id="61" name="Google Shape;61;p10"/>
          <p:cNvSpPr txBox="1">
            <a:spLocks noGrp="1"/>
          </p:cNvSpPr>
          <p:nvPr>
            <p:ph type="title"/>
          </p:nvPr>
        </p:nvSpPr>
        <p:spPr>
          <a:xfrm>
            <a:off x="720000" y="3958100"/>
            <a:ext cx="7704000" cy="645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1"/>
          <p:cNvSpPr txBox="1">
            <a:spLocks noGrp="1"/>
          </p:cNvSpPr>
          <p:nvPr>
            <p:ph type="title" hasCustomPrompt="1"/>
          </p:nvPr>
        </p:nvSpPr>
        <p:spPr>
          <a:xfrm>
            <a:off x="1313500" y="640050"/>
            <a:ext cx="6517200" cy="10281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50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4" name="Google Shape;64;p11"/>
          <p:cNvSpPr txBox="1">
            <a:spLocks noGrp="1"/>
          </p:cNvSpPr>
          <p:nvPr>
            <p:ph type="subTitle" idx="1"/>
          </p:nvPr>
        </p:nvSpPr>
        <p:spPr>
          <a:xfrm>
            <a:off x="1313500" y="1592175"/>
            <a:ext cx="6517200" cy="497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65" name="Google Shape;65;p11"/>
          <p:cNvGrpSpPr/>
          <p:nvPr/>
        </p:nvGrpSpPr>
        <p:grpSpPr>
          <a:xfrm>
            <a:off x="294150" y="360675"/>
            <a:ext cx="8555700" cy="4422150"/>
            <a:chOff x="294150" y="360675"/>
            <a:chExt cx="8555700" cy="4422150"/>
          </a:xfrm>
        </p:grpSpPr>
        <p:cxnSp>
          <p:nvCxnSpPr>
            <p:cNvPr id="66" name="Google Shape;66;p11"/>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11"/>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1pPr>
            <a:lvl2pPr lvl="1"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2pPr>
            <a:lvl3pPr lvl="2"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3pPr>
            <a:lvl4pPr lvl="3"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4pPr>
            <a:lvl5pPr lvl="4"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5pPr>
            <a:lvl6pPr lvl="5"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6pPr>
            <a:lvl7pPr lvl="6"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7pPr>
            <a:lvl8pPr lvl="7"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8pPr>
            <a:lvl9pPr lvl="8" rtl="0">
              <a:spcBef>
                <a:spcPts val="0"/>
              </a:spcBef>
              <a:spcAft>
                <a:spcPts val="0"/>
              </a:spcAft>
              <a:buClr>
                <a:schemeClr val="dk1"/>
              </a:buClr>
              <a:buSzPts val="3000"/>
              <a:buFont typeface="Hind"/>
              <a:buNone/>
              <a:defRPr sz="3000" b="1">
                <a:solidFill>
                  <a:schemeClr val="dk1"/>
                </a:solidFill>
                <a:latin typeface="Hind"/>
                <a:ea typeface="Hind"/>
                <a:cs typeface="Hind"/>
                <a:sym typeface="Hi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alanquin"/>
              <a:buChar char="●"/>
              <a:defRPr>
                <a:solidFill>
                  <a:schemeClr val="dk1"/>
                </a:solidFill>
                <a:latin typeface="Palanquin"/>
                <a:ea typeface="Palanquin"/>
                <a:cs typeface="Palanquin"/>
                <a:sym typeface="Palanquin"/>
              </a:defRPr>
            </a:lvl1pPr>
            <a:lvl2pPr marL="914400" lvl="1" indent="-317500">
              <a:lnSpc>
                <a:spcPct val="115000"/>
              </a:lnSpc>
              <a:spcBef>
                <a:spcPts val="1600"/>
              </a:spcBef>
              <a:spcAft>
                <a:spcPts val="0"/>
              </a:spcAft>
              <a:buClr>
                <a:schemeClr val="dk1"/>
              </a:buClr>
              <a:buSzPts val="1400"/>
              <a:buFont typeface="Palanquin"/>
              <a:buChar char="○"/>
              <a:defRPr>
                <a:solidFill>
                  <a:schemeClr val="dk1"/>
                </a:solidFill>
                <a:latin typeface="Palanquin"/>
                <a:ea typeface="Palanquin"/>
                <a:cs typeface="Palanquin"/>
                <a:sym typeface="Palanquin"/>
              </a:defRPr>
            </a:lvl2pPr>
            <a:lvl3pPr marL="1371600" lvl="2" indent="-317500">
              <a:lnSpc>
                <a:spcPct val="115000"/>
              </a:lnSpc>
              <a:spcBef>
                <a:spcPts val="1600"/>
              </a:spcBef>
              <a:spcAft>
                <a:spcPts val="0"/>
              </a:spcAft>
              <a:buClr>
                <a:schemeClr val="dk1"/>
              </a:buClr>
              <a:buSzPts val="1400"/>
              <a:buFont typeface="Palanquin"/>
              <a:buChar char="■"/>
              <a:defRPr>
                <a:solidFill>
                  <a:schemeClr val="dk1"/>
                </a:solidFill>
                <a:latin typeface="Palanquin"/>
                <a:ea typeface="Palanquin"/>
                <a:cs typeface="Palanquin"/>
                <a:sym typeface="Palanquin"/>
              </a:defRPr>
            </a:lvl3pPr>
            <a:lvl4pPr marL="1828800" lvl="3" indent="-317500">
              <a:lnSpc>
                <a:spcPct val="115000"/>
              </a:lnSpc>
              <a:spcBef>
                <a:spcPts val="1600"/>
              </a:spcBef>
              <a:spcAft>
                <a:spcPts val="0"/>
              </a:spcAft>
              <a:buClr>
                <a:schemeClr val="dk1"/>
              </a:buClr>
              <a:buSzPts val="1400"/>
              <a:buFont typeface="Palanquin"/>
              <a:buChar char="●"/>
              <a:defRPr>
                <a:solidFill>
                  <a:schemeClr val="dk1"/>
                </a:solidFill>
                <a:latin typeface="Palanquin"/>
                <a:ea typeface="Palanquin"/>
                <a:cs typeface="Palanquin"/>
                <a:sym typeface="Palanquin"/>
              </a:defRPr>
            </a:lvl4pPr>
            <a:lvl5pPr marL="2286000" lvl="4" indent="-317500">
              <a:lnSpc>
                <a:spcPct val="115000"/>
              </a:lnSpc>
              <a:spcBef>
                <a:spcPts val="1600"/>
              </a:spcBef>
              <a:spcAft>
                <a:spcPts val="0"/>
              </a:spcAft>
              <a:buClr>
                <a:schemeClr val="dk1"/>
              </a:buClr>
              <a:buSzPts val="1400"/>
              <a:buFont typeface="Palanquin"/>
              <a:buChar char="○"/>
              <a:defRPr>
                <a:solidFill>
                  <a:schemeClr val="dk1"/>
                </a:solidFill>
                <a:latin typeface="Palanquin"/>
                <a:ea typeface="Palanquin"/>
                <a:cs typeface="Palanquin"/>
                <a:sym typeface="Palanquin"/>
              </a:defRPr>
            </a:lvl5pPr>
            <a:lvl6pPr marL="2743200" lvl="5" indent="-317500">
              <a:lnSpc>
                <a:spcPct val="115000"/>
              </a:lnSpc>
              <a:spcBef>
                <a:spcPts val="1600"/>
              </a:spcBef>
              <a:spcAft>
                <a:spcPts val="0"/>
              </a:spcAft>
              <a:buClr>
                <a:schemeClr val="dk1"/>
              </a:buClr>
              <a:buSzPts val="1400"/>
              <a:buFont typeface="Palanquin"/>
              <a:buChar char="■"/>
              <a:defRPr>
                <a:solidFill>
                  <a:schemeClr val="dk1"/>
                </a:solidFill>
                <a:latin typeface="Palanquin"/>
                <a:ea typeface="Palanquin"/>
                <a:cs typeface="Palanquin"/>
                <a:sym typeface="Palanquin"/>
              </a:defRPr>
            </a:lvl6pPr>
            <a:lvl7pPr marL="3200400" lvl="6" indent="-317500">
              <a:lnSpc>
                <a:spcPct val="115000"/>
              </a:lnSpc>
              <a:spcBef>
                <a:spcPts val="1600"/>
              </a:spcBef>
              <a:spcAft>
                <a:spcPts val="0"/>
              </a:spcAft>
              <a:buClr>
                <a:schemeClr val="dk1"/>
              </a:buClr>
              <a:buSzPts val="1400"/>
              <a:buFont typeface="Palanquin"/>
              <a:buChar char="●"/>
              <a:defRPr>
                <a:solidFill>
                  <a:schemeClr val="dk1"/>
                </a:solidFill>
                <a:latin typeface="Palanquin"/>
                <a:ea typeface="Palanquin"/>
                <a:cs typeface="Palanquin"/>
                <a:sym typeface="Palanquin"/>
              </a:defRPr>
            </a:lvl7pPr>
            <a:lvl8pPr marL="3657600" lvl="7" indent="-317500">
              <a:lnSpc>
                <a:spcPct val="115000"/>
              </a:lnSpc>
              <a:spcBef>
                <a:spcPts val="1600"/>
              </a:spcBef>
              <a:spcAft>
                <a:spcPts val="0"/>
              </a:spcAft>
              <a:buClr>
                <a:schemeClr val="dk1"/>
              </a:buClr>
              <a:buSzPts val="1400"/>
              <a:buFont typeface="Palanquin"/>
              <a:buChar char="○"/>
              <a:defRPr>
                <a:solidFill>
                  <a:schemeClr val="dk1"/>
                </a:solidFill>
                <a:latin typeface="Palanquin"/>
                <a:ea typeface="Palanquin"/>
                <a:cs typeface="Palanquin"/>
                <a:sym typeface="Palanquin"/>
              </a:defRPr>
            </a:lvl8pPr>
            <a:lvl9pPr marL="4114800" lvl="8" indent="-317500">
              <a:lnSpc>
                <a:spcPct val="115000"/>
              </a:lnSpc>
              <a:spcBef>
                <a:spcPts val="1600"/>
              </a:spcBef>
              <a:spcAft>
                <a:spcPts val="1600"/>
              </a:spcAft>
              <a:buClr>
                <a:schemeClr val="dk1"/>
              </a:buClr>
              <a:buSzPts val="1400"/>
              <a:buFont typeface="Palanquin"/>
              <a:buChar char="■"/>
              <a:defRPr>
                <a:solidFill>
                  <a:schemeClr val="dk1"/>
                </a:solidFill>
                <a:latin typeface="Palanquin"/>
                <a:ea typeface="Palanquin"/>
                <a:cs typeface="Palanquin"/>
                <a:sym typeface="Palanqu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 id="2147483666" r:id="rId17"/>
    <p:sldLayoutId id="2147483667" r:id="rId18"/>
    <p:sldLayoutId id="2147483668" r:id="rId19"/>
    <p:sldLayoutId id="2147483669" r:id="rId20"/>
    <p:sldLayoutId id="2147483670" r:id="rId21"/>
    <p:sldLayoutId id="2147483671"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spreadsheets/d/1ABEmm-kud5YfjrauRtR-QJcY6I98TGOYGomep0Qt6tg/copy#gid=0"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mailto:email@domypowerpoint.com"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ctrTitle"/>
          </p:nvPr>
        </p:nvSpPr>
        <p:spPr>
          <a:xfrm>
            <a:off x="713225" y="834400"/>
            <a:ext cx="4528800" cy="210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Rhetoric Skills Development </a:t>
            </a:r>
            <a:r>
              <a:rPr lang="en">
                <a:solidFill>
                  <a:schemeClr val="accent1"/>
                </a:solidFill>
              </a:rPr>
              <a:t>Workshop</a:t>
            </a:r>
            <a:endParaRPr>
              <a:solidFill>
                <a:schemeClr val="accent1"/>
              </a:solidFill>
            </a:endParaRPr>
          </a:p>
        </p:txBody>
      </p:sp>
      <p:sp>
        <p:nvSpPr>
          <p:cNvPr id="206" name="Google Shape;206;p29"/>
          <p:cNvSpPr txBox="1">
            <a:spLocks noGrp="1"/>
          </p:cNvSpPr>
          <p:nvPr>
            <p:ph type="subTitle" idx="1"/>
          </p:nvPr>
        </p:nvSpPr>
        <p:spPr>
          <a:xfrm>
            <a:off x="713225" y="2934663"/>
            <a:ext cx="45288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where your presentation begins</a:t>
            </a:r>
            <a:endParaRPr/>
          </a:p>
        </p:txBody>
      </p:sp>
      <p:sp>
        <p:nvSpPr>
          <p:cNvPr id="207" name="Google Shape;207;p29"/>
          <p:cNvSpPr/>
          <p:nvPr/>
        </p:nvSpPr>
        <p:spPr>
          <a:xfrm>
            <a:off x="6106044" y="3334570"/>
            <a:ext cx="5180" cy="1417565"/>
          </a:xfrm>
          <a:custGeom>
            <a:avLst/>
            <a:gdLst/>
            <a:ahLst/>
            <a:cxnLst/>
            <a:rect l="l" t="t" r="r" b="b"/>
            <a:pathLst>
              <a:path w="37" h="10126" extrusionOk="0">
                <a:moveTo>
                  <a:pt x="19" y="0"/>
                </a:moveTo>
                <a:cubicBezTo>
                  <a:pt x="10" y="0"/>
                  <a:pt x="1" y="2266"/>
                  <a:pt x="1" y="5059"/>
                </a:cubicBezTo>
                <a:cubicBezTo>
                  <a:pt x="1" y="7860"/>
                  <a:pt x="10" y="10126"/>
                  <a:pt x="19" y="10126"/>
                </a:cubicBezTo>
                <a:cubicBezTo>
                  <a:pt x="28" y="10126"/>
                  <a:pt x="36" y="7860"/>
                  <a:pt x="36" y="5059"/>
                </a:cubicBezTo>
                <a:cubicBezTo>
                  <a:pt x="36" y="2266"/>
                  <a:pt x="28"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 name="Google Shape;208;p29"/>
          <p:cNvGrpSpPr/>
          <p:nvPr/>
        </p:nvGrpSpPr>
        <p:grpSpPr>
          <a:xfrm>
            <a:off x="2433086" y="1172593"/>
            <a:ext cx="6078398" cy="3997281"/>
            <a:chOff x="2433086" y="1172593"/>
            <a:chExt cx="6078398" cy="3997281"/>
          </a:xfrm>
        </p:grpSpPr>
        <p:grpSp>
          <p:nvGrpSpPr>
            <p:cNvPr id="209" name="Google Shape;209;p29"/>
            <p:cNvGrpSpPr/>
            <p:nvPr/>
          </p:nvGrpSpPr>
          <p:grpSpPr>
            <a:xfrm>
              <a:off x="2433086" y="3754664"/>
              <a:ext cx="3387228" cy="1415211"/>
              <a:chOff x="2073145" y="3543850"/>
              <a:chExt cx="3828674" cy="1599651"/>
            </a:xfrm>
          </p:grpSpPr>
          <p:sp>
            <p:nvSpPr>
              <p:cNvPr id="210" name="Google Shape;210;p29"/>
              <p:cNvSpPr/>
              <p:nvPr/>
            </p:nvSpPr>
            <p:spPr>
              <a:xfrm>
                <a:off x="5512062" y="3946236"/>
                <a:ext cx="72323" cy="107121"/>
              </a:xfrm>
              <a:custGeom>
                <a:avLst/>
                <a:gdLst/>
                <a:ahLst/>
                <a:cxnLst/>
                <a:rect l="l" t="t" r="r" b="b"/>
                <a:pathLst>
                  <a:path w="424" h="628" extrusionOk="0">
                    <a:moveTo>
                      <a:pt x="152" y="1"/>
                    </a:moveTo>
                    <a:cubicBezTo>
                      <a:pt x="73" y="1"/>
                      <a:pt x="4" y="25"/>
                      <a:pt x="1" y="25"/>
                    </a:cubicBezTo>
                    <a:cubicBezTo>
                      <a:pt x="1" y="25"/>
                      <a:pt x="10" y="604"/>
                      <a:pt x="10" y="613"/>
                    </a:cubicBezTo>
                    <a:cubicBezTo>
                      <a:pt x="10" y="619"/>
                      <a:pt x="46" y="628"/>
                      <a:pt x="97" y="628"/>
                    </a:cubicBezTo>
                    <a:cubicBezTo>
                      <a:pt x="219" y="628"/>
                      <a:pt x="424" y="575"/>
                      <a:pt x="411" y="292"/>
                    </a:cubicBezTo>
                    <a:cubicBezTo>
                      <a:pt x="406" y="50"/>
                      <a:pt x="267" y="1"/>
                      <a:pt x="152" y="1"/>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 name="Google Shape;211;p29"/>
              <p:cNvGrpSpPr/>
              <p:nvPr/>
            </p:nvGrpSpPr>
            <p:grpSpPr>
              <a:xfrm>
                <a:off x="2073145" y="3543850"/>
                <a:ext cx="3828674" cy="1599651"/>
                <a:chOff x="2073145" y="3543850"/>
                <a:chExt cx="3828674" cy="1599651"/>
              </a:xfrm>
            </p:grpSpPr>
            <p:sp>
              <p:nvSpPr>
                <p:cNvPr id="212" name="Google Shape;212;p29"/>
                <p:cNvSpPr/>
                <p:nvPr/>
              </p:nvSpPr>
              <p:spPr>
                <a:xfrm>
                  <a:off x="5162047" y="3758262"/>
                  <a:ext cx="373042" cy="653302"/>
                </a:xfrm>
                <a:custGeom>
                  <a:avLst/>
                  <a:gdLst/>
                  <a:ahLst/>
                  <a:cxnLst/>
                  <a:rect l="l" t="t" r="r" b="b"/>
                  <a:pathLst>
                    <a:path w="2187" h="3830" extrusionOk="0">
                      <a:moveTo>
                        <a:pt x="944" y="0"/>
                      </a:moveTo>
                      <a:cubicBezTo>
                        <a:pt x="622" y="0"/>
                        <a:pt x="298" y="75"/>
                        <a:pt x="1" y="226"/>
                      </a:cubicBezTo>
                      <a:cubicBezTo>
                        <a:pt x="1" y="226"/>
                        <a:pt x="90" y="1243"/>
                        <a:pt x="144" y="1831"/>
                      </a:cubicBezTo>
                      <a:cubicBezTo>
                        <a:pt x="188" y="2429"/>
                        <a:pt x="295" y="2447"/>
                        <a:pt x="295" y="2447"/>
                      </a:cubicBezTo>
                      <a:lnTo>
                        <a:pt x="215" y="3830"/>
                      </a:lnTo>
                      <a:lnTo>
                        <a:pt x="215" y="3830"/>
                      </a:lnTo>
                      <a:lnTo>
                        <a:pt x="1821" y="3740"/>
                      </a:lnTo>
                      <a:lnTo>
                        <a:pt x="2187" y="413"/>
                      </a:lnTo>
                      <a:lnTo>
                        <a:pt x="2097" y="350"/>
                      </a:lnTo>
                      <a:cubicBezTo>
                        <a:pt x="1750" y="117"/>
                        <a:pt x="1348" y="0"/>
                        <a:pt x="944" y="0"/>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5121109" y="3957153"/>
                  <a:ext cx="79828" cy="108656"/>
                </a:xfrm>
                <a:custGeom>
                  <a:avLst/>
                  <a:gdLst/>
                  <a:ahLst/>
                  <a:cxnLst/>
                  <a:rect l="l" t="t" r="r" b="b"/>
                  <a:pathLst>
                    <a:path w="468" h="637" extrusionOk="0">
                      <a:moveTo>
                        <a:pt x="302" y="0"/>
                      </a:moveTo>
                      <a:cubicBezTo>
                        <a:pt x="193" y="0"/>
                        <a:pt x="1" y="39"/>
                        <a:pt x="27" y="335"/>
                      </a:cubicBezTo>
                      <a:cubicBezTo>
                        <a:pt x="54" y="585"/>
                        <a:pt x="213" y="637"/>
                        <a:pt x="332" y="637"/>
                      </a:cubicBezTo>
                      <a:cubicBezTo>
                        <a:pt x="408" y="637"/>
                        <a:pt x="467" y="615"/>
                        <a:pt x="464" y="612"/>
                      </a:cubicBezTo>
                      <a:cubicBezTo>
                        <a:pt x="464" y="594"/>
                        <a:pt x="375" y="5"/>
                        <a:pt x="375" y="5"/>
                      </a:cubicBezTo>
                      <a:cubicBezTo>
                        <a:pt x="370" y="5"/>
                        <a:pt x="341" y="0"/>
                        <a:pt x="302" y="0"/>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5146866" y="3740352"/>
                  <a:ext cx="386688" cy="504390"/>
                </a:xfrm>
                <a:custGeom>
                  <a:avLst/>
                  <a:gdLst/>
                  <a:ahLst/>
                  <a:cxnLst/>
                  <a:rect l="l" t="t" r="r" b="b"/>
                  <a:pathLst>
                    <a:path w="2267" h="2957" extrusionOk="0">
                      <a:moveTo>
                        <a:pt x="1312" y="1"/>
                      </a:moveTo>
                      <a:lnTo>
                        <a:pt x="1" y="331"/>
                      </a:lnTo>
                      <a:cubicBezTo>
                        <a:pt x="1" y="331"/>
                        <a:pt x="63" y="768"/>
                        <a:pt x="99" y="1232"/>
                      </a:cubicBezTo>
                      <a:cubicBezTo>
                        <a:pt x="117" y="1490"/>
                        <a:pt x="179" y="1945"/>
                        <a:pt x="224" y="2204"/>
                      </a:cubicBezTo>
                      <a:cubicBezTo>
                        <a:pt x="268" y="2454"/>
                        <a:pt x="420" y="2641"/>
                        <a:pt x="625" y="2793"/>
                      </a:cubicBezTo>
                      <a:cubicBezTo>
                        <a:pt x="768" y="2905"/>
                        <a:pt x="946" y="2957"/>
                        <a:pt x="1128" y="2957"/>
                      </a:cubicBezTo>
                      <a:cubicBezTo>
                        <a:pt x="1321" y="2957"/>
                        <a:pt x="1517" y="2899"/>
                        <a:pt x="1678" y="2793"/>
                      </a:cubicBezTo>
                      <a:cubicBezTo>
                        <a:pt x="1990" y="2597"/>
                        <a:pt x="2151" y="2302"/>
                        <a:pt x="2213" y="1936"/>
                      </a:cubicBezTo>
                      <a:cubicBezTo>
                        <a:pt x="2258" y="1704"/>
                        <a:pt x="2231" y="1526"/>
                        <a:pt x="2267" y="1178"/>
                      </a:cubicBezTo>
                      <a:lnTo>
                        <a:pt x="2106" y="402"/>
                      </a:lnTo>
                      <a:lnTo>
                        <a:pt x="131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5081536" y="3610545"/>
                  <a:ext cx="517517" cy="316758"/>
                </a:xfrm>
                <a:custGeom>
                  <a:avLst/>
                  <a:gdLst/>
                  <a:ahLst/>
                  <a:cxnLst/>
                  <a:rect l="l" t="t" r="r" b="b"/>
                  <a:pathLst>
                    <a:path w="3034" h="1857" extrusionOk="0">
                      <a:moveTo>
                        <a:pt x="1781" y="1"/>
                      </a:moveTo>
                      <a:cubicBezTo>
                        <a:pt x="1588" y="1"/>
                        <a:pt x="1401" y="98"/>
                        <a:pt x="1294" y="271"/>
                      </a:cubicBezTo>
                      <a:cubicBezTo>
                        <a:pt x="1258" y="244"/>
                        <a:pt x="1222" y="217"/>
                        <a:pt x="1187" y="200"/>
                      </a:cubicBezTo>
                      <a:cubicBezTo>
                        <a:pt x="1128" y="173"/>
                        <a:pt x="1066" y="160"/>
                        <a:pt x="1004" y="160"/>
                      </a:cubicBezTo>
                      <a:cubicBezTo>
                        <a:pt x="843" y="160"/>
                        <a:pt x="687" y="249"/>
                        <a:pt x="616" y="405"/>
                      </a:cubicBezTo>
                      <a:cubicBezTo>
                        <a:pt x="576" y="397"/>
                        <a:pt x="535" y="392"/>
                        <a:pt x="496" y="392"/>
                      </a:cubicBezTo>
                      <a:cubicBezTo>
                        <a:pt x="448" y="392"/>
                        <a:pt x="401" y="399"/>
                        <a:pt x="357" y="414"/>
                      </a:cubicBezTo>
                      <a:cubicBezTo>
                        <a:pt x="125" y="494"/>
                        <a:pt x="0" y="744"/>
                        <a:pt x="80" y="967"/>
                      </a:cubicBezTo>
                      <a:cubicBezTo>
                        <a:pt x="18" y="1029"/>
                        <a:pt x="0" y="1127"/>
                        <a:pt x="27" y="1208"/>
                      </a:cubicBezTo>
                      <a:cubicBezTo>
                        <a:pt x="54" y="1288"/>
                        <a:pt x="223" y="1368"/>
                        <a:pt x="223" y="1368"/>
                      </a:cubicBezTo>
                      <a:cubicBezTo>
                        <a:pt x="223" y="1368"/>
                        <a:pt x="250" y="1555"/>
                        <a:pt x="312" y="1600"/>
                      </a:cubicBezTo>
                      <a:cubicBezTo>
                        <a:pt x="359" y="1633"/>
                        <a:pt x="415" y="1652"/>
                        <a:pt x="473" y="1652"/>
                      </a:cubicBezTo>
                      <a:cubicBezTo>
                        <a:pt x="494" y="1652"/>
                        <a:pt x="515" y="1649"/>
                        <a:pt x="535" y="1645"/>
                      </a:cubicBezTo>
                      <a:lnTo>
                        <a:pt x="553" y="1600"/>
                      </a:lnTo>
                      <a:cubicBezTo>
                        <a:pt x="589" y="1645"/>
                        <a:pt x="625" y="1671"/>
                        <a:pt x="678" y="1698"/>
                      </a:cubicBezTo>
                      <a:cubicBezTo>
                        <a:pt x="720" y="1717"/>
                        <a:pt x="764" y="1726"/>
                        <a:pt x="806" y="1726"/>
                      </a:cubicBezTo>
                      <a:cubicBezTo>
                        <a:pt x="925" y="1726"/>
                        <a:pt x="1036" y="1656"/>
                        <a:pt x="1088" y="1538"/>
                      </a:cubicBezTo>
                      <a:cubicBezTo>
                        <a:pt x="1205" y="1670"/>
                        <a:pt x="1368" y="1738"/>
                        <a:pt x="1533" y="1738"/>
                      </a:cubicBezTo>
                      <a:cubicBezTo>
                        <a:pt x="1658" y="1738"/>
                        <a:pt x="1784" y="1699"/>
                        <a:pt x="1891" y="1618"/>
                      </a:cubicBezTo>
                      <a:cubicBezTo>
                        <a:pt x="1900" y="1743"/>
                        <a:pt x="2016" y="1832"/>
                        <a:pt x="2141" y="1850"/>
                      </a:cubicBezTo>
                      <a:cubicBezTo>
                        <a:pt x="2171" y="1854"/>
                        <a:pt x="2202" y="1857"/>
                        <a:pt x="2233" y="1857"/>
                      </a:cubicBezTo>
                      <a:cubicBezTo>
                        <a:pt x="2321" y="1857"/>
                        <a:pt x="2412" y="1838"/>
                        <a:pt x="2498" y="1805"/>
                      </a:cubicBezTo>
                      <a:cubicBezTo>
                        <a:pt x="2596" y="1779"/>
                        <a:pt x="2703" y="1743"/>
                        <a:pt x="2783" y="1680"/>
                      </a:cubicBezTo>
                      <a:cubicBezTo>
                        <a:pt x="2873" y="1618"/>
                        <a:pt x="2917" y="1511"/>
                        <a:pt x="2899" y="1395"/>
                      </a:cubicBezTo>
                      <a:cubicBezTo>
                        <a:pt x="2882" y="1359"/>
                        <a:pt x="2873" y="1306"/>
                        <a:pt x="2873" y="1261"/>
                      </a:cubicBezTo>
                      <a:cubicBezTo>
                        <a:pt x="2882" y="1208"/>
                        <a:pt x="2935" y="1181"/>
                        <a:pt x="2971" y="1145"/>
                      </a:cubicBezTo>
                      <a:cubicBezTo>
                        <a:pt x="3015" y="1092"/>
                        <a:pt x="3033" y="1011"/>
                        <a:pt x="3015" y="940"/>
                      </a:cubicBezTo>
                      <a:cubicBezTo>
                        <a:pt x="2992" y="840"/>
                        <a:pt x="2904" y="774"/>
                        <a:pt x="2800" y="774"/>
                      </a:cubicBezTo>
                      <a:cubicBezTo>
                        <a:pt x="2783" y="774"/>
                        <a:pt x="2766" y="776"/>
                        <a:pt x="2748" y="779"/>
                      </a:cubicBezTo>
                      <a:cubicBezTo>
                        <a:pt x="2792" y="681"/>
                        <a:pt x="2783" y="574"/>
                        <a:pt x="2712" y="485"/>
                      </a:cubicBezTo>
                      <a:cubicBezTo>
                        <a:pt x="2659" y="422"/>
                        <a:pt x="2582" y="391"/>
                        <a:pt x="2505" y="391"/>
                      </a:cubicBezTo>
                      <a:cubicBezTo>
                        <a:pt x="2439" y="391"/>
                        <a:pt x="2373" y="413"/>
                        <a:pt x="2320" y="458"/>
                      </a:cubicBezTo>
                      <a:cubicBezTo>
                        <a:pt x="2293" y="298"/>
                        <a:pt x="2195" y="155"/>
                        <a:pt x="2061" y="75"/>
                      </a:cubicBezTo>
                      <a:cubicBezTo>
                        <a:pt x="1972" y="24"/>
                        <a:pt x="1876" y="1"/>
                        <a:pt x="1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4839494" y="4321671"/>
                  <a:ext cx="1048680" cy="420126"/>
                </a:xfrm>
                <a:custGeom>
                  <a:avLst/>
                  <a:gdLst/>
                  <a:ahLst/>
                  <a:cxnLst/>
                  <a:rect l="l" t="t" r="r" b="b"/>
                  <a:pathLst>
                    <a:path w="6148" h="2463" extrusionOk="0">
                      <a:moveTo>
                        <a:pt x="3756" y="0"/>
                      </a:moveTo>
                      <a:lnTo>
                        <a:pt x="2133" y="72"/>
                      </a:lnTo>
                      <a:cubicBezTo>
                        <a:pt x="2133" y="72"/>
                        <a:pt x="589" y="527"/>
                        <a:pt x="349" y="741"/>
                      </a:cubicBezTo>
                      <a:cubicBezTo>
                        <a:pt x="108" y="946"/>
                        <a:pt x="1" y="2373"/>
                        <a:pt x="1" y="2373"/>
                      </a:cubicBezTo>
                      <a:lnTo>
                        <a:pt x="6147" y="2463"/>
                      </a:lnTo>
                      <a:cubicBezTo>
                        <a:pt x="6147" y="2463"/>
                        <a:pt x="5871" y="1490"/>
                        <a:pt x="5630" y="999"/>
                      </a:cubicBezTo>
                      <a:cubicBezTo>
                        <a:pt x="5389" y="509"/>
                        <a:pt x="4845" y="375"/>
                        <a:pt x="4773" y="339"/>
                      </a:cubicBezTo>
                      <a:cubicBezTo>
                        <a:pt x="4711" y="295"/>
                        <a:pt x="3756" y="0"/>
                        <a:pt x="3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4774164" y="4639622"/>
                  <a:ext cx="1127655" cy="494838"/>
                </a:xfrm>
                <a:custGeom>
                  <a:avLst/>
                  <a:gdLst/>
                  <a:ahLst/>
                  <a:cxnLst/>
                  <a:rect l="l" t="t" r="r" b="b"/>
                  <a:pathLst>
                    <a:path w="6611" h="2901" extrusionOk="0">
                      <a:moveTo>
                        <a:pt x="955" y="1"/>
                      </a:moveTo>
                      <a:cubicBezTo>
                        <a:pt x="428" y="1"/>
                        <a:pt x="0" y="429"/>
                        <a:pt x="0" y="955"/>
                      </a:cubicBezTo>
                      <a:lnTo>
                        <a:pt x="0" y="2900"/>
                      </a:lnTo>
                      <a:lnTo>
                        <a:pt x="6611" y="2900"/>
                      </a:lnTo>
                      <a:lnTo>
                        <a:pt x="6611" y="955"/>
                      </a:lnTo>
                      <a:cubicBezTo>
                        <a:pt x="6611" y="429"/>
                        <a:pt x="6182" y="1"/>
                        <a:pt x="5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3535465" y="4381031"/>
                  <a:ext cx="1012007" cy="322728"/>
                </a:xfrm>
                <a:custGeom>
                  <a:avLst/>
                  <a:gdLst/>
                  <a:ahLst/>
                  <a:cxnLst/>
                  <a:rect l="l" t="t" r="r" b="b"/>
                  <a:pathLst>
                    <a:path w="5933" h="1892" extrusionOk="0">
                      <a:moveTo>
                        <a:pt x="3560" y="0"/>
                      </a:moveTo>
                      <a:lnTo>
                        <a:pt x="1490" y="134"/>
                      </a:lnTo>
                      <a:cubicBezTo>
                        <a:pt x="1490" y="134"/>
                        <a:pt x="589" y="402"/>
                        <a:pt x="348" y="607"/>
                      </a:cubicBezTo>
                      <a:cubicBezTo>
                        <a:pt x="98" y="812"/>
                        <a:pt x="0" y="1740"/>
                        <a:pt x="0" y="1740"/>
                      </a:cubicBezTo>
                      <a:lnTo>
                        <a:pt x="5933" y="1892"/>
                      </a:lnTo>
                      <a:cubicBezTo>
                        <a:pt x="5879" y="1535"/>
                        <a:pt x="5781" y="1196"/>
                        <a:pt x="5621" y="866"/>
                      </a:cubicBezTo>
                      <a:cubicBezTo>
                        <a:pt x="5380" y="384"/>
                        <a:pt x="4844" y="241"/>
                        <a:pt x="4773" y="205"/>
                      </a:cubicBezTo>
                      <a:cubicBezTo>
                        <a:pt x="4702" y="170"/>
                        <a:pt x="3560" y="0"/>
                        <a:pt x="35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3762156" y="3840138"/>
                  <a:ext cx="360761" cy="626181"/>
                </a:xfrm>
                <a:custGeom>
                  <a:avLst/>
                  <a:gdLst/>
                  <a:ahLst/>
                  <a:cxnLst/>
                  <a:rect l="l" t="t" r="r" b="b"/>
                  <a:pathLst>
                    <a:path w="2115" h="3671" extrusionOk="0">
                      <a:moveTo>
                        <a:pt x="1280" y="1"/>
                      </a:moveTo>
                      <a:cubicBezTo>
                        <a:pt x="860" y="1"/>
                        <a:pt x="441" y="132"/>
                        <a:pt x="90" y="388"/>
                      </a:cubicBezTo>
                      <a:lnTo>
                        <a:pt x="1" y="450"/>
                      </a:lnTo>
                      <a:lnTo>
                        <a:pt x="482" y="3653"/>
                      </a:lnTo>
                      <a:lnTo>
                        <a:pt x="2052" y="3671"/>
                      </a:lnTo>
                      <a:lnTo>
                        <a:pt x="2052" y="3671"/>
                      </a:lnTo>
                      <a:lnTo>
                        <a:pt x="1901" y="2261"/>
                      </a:lnTo>
                      <a:lnTo>
                        <a:pt x="1901" y="2261"/>
                      </a:lnTo>
                      <a:cubicBezTo>
                        <a:pt x="1901" y="2261"/>
                        <a:pt x="1904" y="2263"/>
                        <a:pt x="1911" y="2263"/>
                      </a:cubicBezTo>
                      <a:cubicBezTo>
                        <a:pt x="1939" y="2263"/>
                        <a:pt x="2021" y="2221"/>
                        <a:pt x="2043" y="1744"/>
                      </a:cubicBezTo>
                      <a:cubicBezTo>
                        <a:pt x="2061" y="1164"/>
                        <a:pt x="2115" y="183"/>
                        <a:pt x="2115" y="183"/>
                      </a:cubicBezTo>
                      <a:cubicBezTo>
                        <a:pt x="1849" y="61"/>
                        <a:pt x="1564" y="1"/>
                        <a:pt x="1280" y="1"/>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3722583" y="4034764"/>
                  <a:ext cx="68741" cy="103027"/>
                </a:xfrm>
                <a:custGeom>
                  <a:avLst/>
                  <a:gdLst/>
                  <a:ahLst/>
                  <a:cxnLst/>
                  <a:rect l="l" t="t" r="r" b="b"/>
                  <a:pathLst>
                    <a:path w="403" h="604" extrusionOk="0">
                      <a:moveTo>
                        <a:pt x="259" y="0"/>
                      </a:moveTo>
                      <a:cubicBezTo>
                        <a:pt x="146" y="0"/>
                        <a:pt x="1" y="49"/>
                        <a:pt x="1" y="291"/>
                      </a:cubicBezTo>
                      <a:cubicBezTo>
                        <a:pt x="7" y="552"/>
                        <a:pt x="183" y="604"/>
                        <a:pt x="300" y="604"/>
                      </a:cubicBezTo>
                      <a:cubicBezTo>
                        <a:pt x="358" y="604"/>
                        <a:pt x="402" y="591"/>
                        <a:pt x="402" y="585"/>
                      </a:cubicBezTo>
                      <a:cubicBezTo>
                        <a:pt x="402" y="576"/>
                        <a:pt x="393" y="23"/>
                        <a:pt x="393" y="23"/>
                      </a:cubicBezTo>
                      <a:cubicBezTo>
                        <a:pt x="390" y="20"/>
                        <a:pt x="331" y="0"/>
                        <a:pt x="259"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4093920" y="4031011"/>
                  <a:ext cx="73687" cy="105415"/>
                </a:xfrm>
                <a:custGeom>
                  <a:avLst/>
                  <a:gdLst/>
                  <a:ahLst/>
                  <a:cxnLst/>
                  <a:rect l="l" t="t" r="r" b="b"/>
                  <a:pathLst>
                    <a:path w="432" h="618" extrusionOk="0">
                      <a:moveTo>
                        <a:pt x="167" y="1"/>
                      </a:moveTo>
                      <a:cubicBezTo>
                        <a:pt x="119" y="1"/>
                        <a:pt x="83" y="9"/>
                        <a:pt x="81" y="9"/>
                      </a:cubicBezTo>
                      <a:cubicBezTo>
                        <a:pt x="81" y="9"/>
                        <a:pt x="0" y="580"/>
                        <a:pt x="0" y="598"/>
                      </a:cubicBezTo>
                      <a:cubicBezTo>
                        <a:pt x="0" y="601"/>
                        <a:pt x="52" y="618"/>
                        <a:pt x="120" y="618"/>
                      </a:cubicBezTo>
                      <a:cubicBezTo>
                        <a:pt x="238" y="618"/>
                        <a:pt x="403" y="568"/>
                        <a:pt x="420" y="313"/>
                      </a:cubicBezTo>
                      <a:cubicBezTo>
                        <a:pt x="432" y="43"/>
                        <a:pt x="271" y="1"/>
                        <a:pt x="167" y="1"/>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3725654" y="3753486"/>
                  <a:ext cx="433766" cy="582002"/>
                </a:xfrm>
                <a:custGeom>
                  <a:avLst/>
                  <a:gdLst/>
                  <a:ahLst/>
                  <a:cxnLst/>
                  <a:rect l="l" t="t" r="r" b="b"/>
                  <a:pathLst>
                    <a:path w="2543" h="3412" extrusionOk="0">
                      <a:moveTo>
                        <a:pt x="1148" y="0"/>
                      </a:moveTo>
                      <a:cubicBezTo>
                        <a:pt x="972" y="0"/>
                        <a:pt x="702" y="12"/>
                        <a:pt x="580" y="75"/>
                      </a:cubicBezTo>
                      <a:cubicBezTo>
                        <a:pt x="259" y="245"/>
                        <a:pt x="9" y="700"/>
                        <a:pt x="0" y="1262"/>
                      </a:cubicBezTo>
                      <a:cubicBezTo>
                        <a:pt x="0" y="1824"/>
                        <a:pt x="250" y="2591"/>
                        <a:pt x="670" y="2966"/>
                      </a:cubicBezTo>
                      <a:cubicBezTo>
                        <a:pt x="1080" y="3340"/>
                        <a:pt x="1410" y="3412"/>
                        <a:pt x="1410" y="3412"/>
                      </a:cubicBezTo>
                      <a:cubicBezTo>
                        <a:pt x="1410" y="3412"/>
                        <a:pt x="2284" y="2939"/>
                        <a:pt x="2382" y="2234"/>
                      </a:cubicBezTo>
                      <a:cubicBezTo>
                        <a:pt x="2481" y="1538"/>
                        <a:pt x="2543" y="869"/>
                        <a:pt x="2275" y="530"/>
                      </a:cubicBezTo>
                      <a:cubicBezTo>
                        <a:pt x="1999" y="191"/>
                        <a:pt x="1508" y="13"/>
                        <a:pt x="1312" y="4"/>
                      </a:cubicBezTo>
                      <a:cubicBezTo>
                        <a:pt x="1312" y="4"/>
                        <a:pt x="1244" y="0"/>
                        <a:pt x="1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3728724" y="3707090"/>
                  <a:ext cx="432231" cy="377312"/>
                </a:xfrm>
                <a:custGeom>
                  <a:avLst/>
                  <a:gdLst/>
                  <a:ahLst/>
                  <a:cxnLst/>
                  <a:rect l="l" t="t" r="r" b="b"/>
                  <a:pathLst>
                    <a:path w="2534" h="2212" extrusionOk="0">
                      <a:moveTo>
                        <a:pt x="1781" y="1"/>
                      </a:moveTo>
                      <a:cubicBezTo>
                        <a:pt x="1685" y="1"/>
                        <a:pt x="1591" y="21"/>
                        <a:pt x="1499" y="62"/>
                      </a:cubicBezTo>
                      <a:cubicBezTo>
                        <a:pt x="1410" y="106"/>
                        <a:pt x="1312" y="142"/>
                        <a:pt x="1222" y="169"/>
                      </a:cubicBezTo>
                      <a:cubicBezTo>
                        <a:pt x="1192" y="173"/>
                        <a:pt x="1162" y="175"/>
                        <a:pt x="1131" y="175"/>
                      </a:cubicBezTo>
                      <a:cubicBezTo>
                        <a:pt x="1063" y="175"/>
                        <a:pt x="995" y="167"/>
                        <a:pt x="927" y="167"/>
                      </a:cubicBezTo>
                      <a:cubicBezTo>
                        <a:pt x="909" y="167"/>
                        <a:pt x="892" y="167"/>
                        <a:pt x="875" y="169"/>
                      </a:cubicBezTo>
                      <a:cubicBezTo>
                        <a:pt x="518" y="178"/>
                        <a:pt x="223" y="490"/>
                        <a:pt x="107" y="829"/>
                      </a:cubicBezTo>
                      <a:cubicBezTo>
                        <a:pt x="0" y="1168"/>
                        <a:pt x="27" y="1543"/>
                        <a:pt x="63" y="1899"/>
                      </a:cubicBezTo>
                      <a:lnTo>
                        <a:pt x="2132" y="2212"/>
                      </a:lnTo>
                      <a:cubicBezTo>
                        <a:pt x="2231" y="1953"/>
                        <a:pt x="2329" y="1694"/>
                        <a:pt x="2427" y="1427"/>
                      </a:cubicBezTo>
                      <a:cubicBezTo>
                        <a:pt x="2471" y="1320"/>
                        <a:pt x="2507" y="1213"/>
                        <a:pt x="2516" y="1105"/>
                      </a:cubicBezTo>
                      <a:cubicBezTo>
                        <a:pt x="2534" y="989"/>
                        <a:pt x="2507" y="874"/>
                        <a:pt x="2445" y="784"/>
                      </a:cubicBezTo>
                      <a:cubicBezTo>
                        <a:pt x="2400" y="722"/>
                        <a:pt x="2329" y="677"/>
                        <a:pt x="2311" y="615"/>
                      </a:cubicBezTo>
                      <a:cubicBezTo>
                        <a:pt x="2293" y="543"/>
                        <a:pt x="2293" y="472"/>
                        <a:pt x="2302" y="410"/>
                      </a:cubicBezTo>
                      <a:cubicBezTo>
                        <a:pt x="2284" y="231"/>
                        <a:pt x="2168" y="88"/>
                        <a:pt x="1999" y="35"/>
                      </a:cubicBezTo>
                      <a:cubicBezTo>
                        <a:pt x="1926" y="12"/>
                        <a:pt x="1853" y="1"/>
                        <a:pt x="17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3864159" y="4047728"/>
                  <a:ext cx="409545" cy="390446"/>
                </a:xfrm>
                <a:custGeom>
                  <a:avLst/>
                  <a:gdLst/>
                  <a:ahLst/>
                  <a:cxnLst/>
                  <a:rect l="l" t="t" r="r" b="b"/>
                  <a:pathLst>
                    <a:path w="2401" h="2289" extrusionOk="0">
                      <a:moveTo>
                        <a:pt x="304" y="1"/>
                      </a:moveTo>
                      <a:cubicBezTo>
                        <a:pt x="116" y="45"/>
                        <a:pt x="9" y="250"/>
                        <a:pt x="9" y="438"/>
                      </a:cubicBezTo>
                      <a:cubicBezTo>
                        <a:pt x="0" y="625"/>
                        <a:pt x="81" y="803"/>
                        <a:pt x="152" y="982"/>
                      </a:cubicBezTo>
                      <a:cubicBezTo>
                        <a:pt x="268" y="1241"/>
                        <a:pt x="384" y="1499"/>
                        <a:pt x="500" y="1749"/>
                      </a:cubicBezTo>
                      <a:cubicBezTo>
                        <a:pt x="562" y="1892"/>
                        <a:pt x="625" y="2043"/>
                        <a:pt x="750" y="2142"/>
                      </a:cubicBezTo>
                      <a:cubicBezTo>
                        <a:pt x="866" y="2213"/>
                        <a:pt x="999" y="2258"/>
                        <a:pt x="1133" y="2275"/>
                      </a:cubicBezTo>
                      <a:cubicBezTo>
                        <a:pt x="1177" y="2285"/>
                        <a:pt x="1220" y="2289"/>
                        <a:pt x="1263" y="2289"/>
                      </a:cubicBezTo>
                      <a:cubicBezTo>
                        <a:pt x="1597" y="2289"/>
                        <a:pt x="1936" y="2048"/>
                        <a:pt x="2270" y="2048"/>
                      </a:cubicBezTo>
                      <a:cubicBezTo>
                        <a:pt x="2313" y="2048"/>
                        <a:pt x="2357" y="2052"/>
                        <a:pt x="2400" y="2061"/>
                      </a:cubicBezTo>
                      <a:cubicBezTo>
                        <a:pt x="2326" y="1861"/>
                        <a:pt x="2163" y="1820"/>
                        <a:pt x="1965" y="1820"/>
                      </a:cubicBezTo>
                      <a:cubicBezTo>
                        <a:pt x="1899" y="1820"/>
                        <a:pt x="1829" y="1825"/>
                        <a:pt x="1758" y="1829"/>
                      </a:cubicBezTo>
                      <a:cubicBezTo>
                        <a:pt x="1838" y="1651"/>
                        <a:pt x="1802" y="1446"/>
                        <a:pt x="1660" y="1312"/>
                      </a:cubicBezTo>
                      <a:cubicBezTo>
                        <a:pt x="1544" y="1214"/>
                        <a:pt x="1454" y="1223"/>
                        <a:pt x="1365" y="1116"/>
                      </a:cubicBezTo>
                      <a:cubicBezTo>
                        <a:pt x="1214" y="928"/>
                        <a:pt x="1214" y="893"/>
                        <a:pt x="1187" y="661"/>
                      </a:cubicBezTo>
                      <a:cubicBezTo>
                        <a:pt x="1178" y="580"/>
                        <a:pt x="1151" y="500"/>
                        <a:pt x="1115" y="420"/>
                      </a:cubicBezTo>
                      <a:cubicBezTo>
                        <a:pt x="994" y="171"/>
                        <a:pt x="741" y="27"/>
                        <a:pt x="479" y="27"/>
                      </a:cubicBezTo>
                      <a:cubicBezTo>
                        <a:pt x="375" y="27"/>
                        <a:pt x="269" y="50"/>
                        <a:pt x="170" y="99"/>
                      </a:cubicBezTo>
                      <a:lnTo>
                        <a:pt x="3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3850342" y="3980010"/>
                  <a:ext cx="208781" cy="163752"/>
                </a:xfrm>
                <a:custGeom>
                  <a:avLst/>
                  <a:gdLst/>
                  <a:ahLst/>
                  <a:cxnLst/>
                  <a:rect l="l" t="t" r="r" b="b"/>
                  <a:pathLst>
                    <a:path w="1224" h="960" extrusionOk="0">
                      <a:moveTo>
                        <a:pt x="614" y="0"/>
                      </a:moveTo>
                      <a:cubicBezTo>
                        <a:pt x="501" y="0"/>
                        <a:pt x="387" y="32"/>
                        <a:pt x="286" y="94"/>
                      </a:cubicBezTo>
                      <a:cubicBezTo>
                        <a:pt x="81" y="255"/>
                        <a:pt x="1" y="514"/>
                        <a:pt x="81" y="754"/>
                      </a:cubicBezTo>
                      <a:lnTo>
                        <a:pt x="866" y="960"/>
                      </a:lnTo>
                      <a:cubicBezTo>
                        <a:pt x="1054" y="951"/>
                        <a:pt x="1196" y="799"/>
                        <a:pt x="1214" y="612"/>
                      </a:cubicBezTo>
                      <a:cubicBezTo>
                        <a:pt x="1223" y="424"/>
                        <a:pt x="1134" y="237"/>
                        <a:pt x="973" y="121"/>
                      </a:cubicBezTo>
                      <a:cubicBezTo>
                        <a:pt x="869" y="40"/>
                        <a:pt x="742" y="0"/>
                        <a:pt x="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3844372" y="4020095"/>
                  <a:ext cx="385153" cy="866692"/>
                </a:xfrm>
                <a:custGeom>
                  <a:avLst/>
                  <a:gdLst/>
                  <a:ahLst/>
                  <a:cxnLst/>
                  <a:rect l="l" t="t" r="r" b="b"/>
                  <a:pathLst>
                    <a:path w="2258" h="5081" extrusionOk="0">
                      <a:moveTo>
                        <a:pt x="654" y="0"/>
                      </a:moveTo>
                      <a:cubicBezTo>
                        <a:pt x="497" y="0"/>
                        <a:pt x="339" y="61"/>
                        <a:pt x="214" y="180"/>
                      </a:cubicBezTo>
                      <a:cubicBezTo>
                        <a:pt x="18" y="377"/>
                        <a:pt x="0" y="796"/>
                        <a:pt x="54" y="1073"/>
                      </a:cubicBezTo>
                      <a:cubicBezTo>
                        <a:pt x="125" y="1376"/>
                        <a:pt x="304" y="1661"/>
                        <a:pt x="241" y="1965"/>
                      </a:cubicBezTo>
                      <a:cubicBezTo>
                        <a:pt x="205" y="2143"/>
                        <a:pt x="81" y="2330"/>
                        <a:pt x="152" y="2509"/>
                      </a:cubicBezTo>
                      <a:cubicBezTo>
                        <a:pt x="214" y="2643"/>
                        <a:pt x="384" y="2705"/>
                        <a:pt x="464" y="2830"/>
                      </a:cubicBezTo>
                      <a:cubicBezTo>
                        <a:pt x="598" y="3008"/>
                        <a:pt x="536" y="3258"/>
                        <a:pt x="446" y="3463"/>
                      </a:cubicBezTo>
                      <a:cubicBezTo>
                        <a:pt x="357" y="3669"/>
                        <a:pt x="250" y="3892"/>
                        <a:pt x="313" y="4106"/>
                      </a:cubicBezTo>
                      <a:cubicBezTo>
                        <a:pt x="357" y="4266"/>
                        <a:pt x="500" y="4391"/>
                        <a:pt x="607" y="4516"/>
                      </a:cubicBezTo>
                      <a:cubicBezTo>
                        <a:pt x="723" y="4650"/>
                        <a:pt x="812" y="4837"/>
                        <a:pt x="732" y="4989"/>
                      </a:cubicBezTo>
                      <a:cubicBezTo>
                        <a:pt x="812" y="5051"/>
                        <a:pt x="906" y="5080"/>
                        <a:pt x="998" y="5080"/>
                      </a:cubicBezTo>
                      <a:cubicBezTo>
                        <a:pt x="1132" y="5080"/>
                        <a:pt x="1263" y="5019"/>
                        <a:pt x="1347" y="4909"/>
                      </a:cubicBezTo>
                      <a:cubicBezTo>
                        <a:pt x="1428" y="4801"/>
                        <a:pt x="1454" y="4677"/>
                        <a:pt x="1428" y="4552"/>
                      </a:cubicBezTo>
                      <a:lnTo>
                        <a:pt x="1428" y="4552"/>
                      </a:lnTo>
                      <a:cubicBezTo>
                        <a:pt x="1517" y="4641"/>
                        <a:pt x="1570" y="4757"/>
                        <a:pt x="1579" y="4891"/>
                      </a:cubicBezTo>
                      <a:cubicBezTo>
                        <a:pt x="1972" y="4855"/>
                        <a:pt x="2257" y="4507"/>
                        <a:pt x="2222" y="4115"/>
                      </a:cubicBezTo>
                      <a:cubicBezTo>
                        <a:pt x="2213" y="4008"/>
                        <a:pt x="2177" y="3892"/>
                        <a:pt x="2115" y="3802"/>
                      </a:cubicBezTo>
                      <a:cubicBezTo>
                        <a:pt x="2016" y="3651"/>
                        <a:pt x="1865" y="3526"/>
                        <a:pt x="1829" y="3356"/>
                      </a:cubicBezTo>
                      <a:cubicBezTo>
                        <a:pt x="1793" y="3142"/>
                        <a:pt x="1945" y="2946"/>
                        <a:pt x="1927" y="2732"/>
                      </a:cubicBezTo>
                      <a:cubicBezTo>
                        <a:pt x="1909" y="2544"/>
                        <a:pt x="1758" y="2393"/>
                        <a:pt x="1606" y="2277"/>
                      </a:cubicBezTo>
                      <a:cubicBezTo>
                        <a:pt x="1454" y="2170"/>
                        <a:pt x="1285" y="2063"/>
                        <a:pt x="1187" y="1902"/>
                      </a:cubicBezTo>
                      <a:cubicBezTo>
                        <a:pt x="1026" y="1643"/>
                        <a:pt x="1098" y="1313"/>
                        <a:pt x="1160" y="1010"/>
                      </a:cubicBezTo>
                      <a:cubicBezTo>
                        <a:pt x="1222" y="707"/>
                        <a:pt x="1249" y="350"/>
                        <a:pt x="1035" y="136"/>
                      </a:cubicBezTo>
                      <a:cubicBezTo>
                        <a:pt x="924" y="45"/>
                        <a:pt x="789" y="0"/>
                        <a:pt x="6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3717978" y="4075190"/>
                  <a:ext cx="280251" cy="658249"/>
                </a:xfrm>
                <a:custGeom>
                  <a:avLst/>
                  <a:gdLst/>
                  <a:ahLst/>
                  <a:cxnLst/>
                  <a:rect l="l" t="t" r="r" b="b"/>
                  <a:pathLst>
                    <a:path w="1643" h="3859" extrusionOk="0">
                      <a:moveTo>
                        <a:pt x="866" y="0"/>
                      </a:moveTo>
                      <a:cubicBezTo>
                        <a:pt x="652" y="143"/>
                        <a:pt x="643" y="446"/>
                        <a:pt x="670" y="705"/>
                      </a:cubicBezTo>
                      <a:cubicBezTo>
                        <a:pt x="697" y="964"/>
                        <a:pt x="741" y="1249"/>
                        <a:pt x="581" y="1454"/>
                      </a:cubicBezTo>
                      <a:cubicBezTo>
                        <a:pt x="483" y="1597"/>
                        <a:pt x="295" y="1677"/>
                        <a:pt x="242" y="1838"/>
                      </a:cubicBezTo>
                      <a:cubicBezTo>
                        <a:pt x="179" y="2043"/>
                        <a:pt x="340" y="2239"/>
                        <a:pt x="358" y="2453"/>
                      </a:cubicBezTo>
                      <a:cubicBezTo>
                        <a:pt x="367" y="2605"/>
                        <a:pt x="304" y="2748"/>
                        <a:pt x="233" y="2891"/>
                      </a:cubicBezTo>
                      <a:cubicBezTo>
                        <a:pt x="153" y="3024"/>
                        <a:pt x="72" y="3149"/>
                        <a:pt x="37" y="3301"/>
                      </a:cubicBezTo>
                      <a:cubicBezTo>
                        <a:pt x="1" y="3453"/>
                        <a:pt x="28" y="3622"/>
                        <a:pt x="144" y="3720"/>
                      </a:cubicBezTo>
                      <a:cubicBezTo>
                        <a:pt x="224" y="3783"/>
                        <a:pt x="313" y="3809"/>
                        <a:pt x="411" y="3818"/>
                      </a:cubicBezTo>
                      <a:cubicBezTo>
                        <a:pt x="585" y="3845"/>
                        <a:pt x="757" y="3858"/>
                        <a:pt x="929" y="3858"/>
                      </a:cubicBezTo>
                      <a:cubicBezTo>
                        <a:pt x="1100" y="3858"/>
                        <a:pt x="1272" y="3845"/>
                        <a:pt x="1446" y="3818"/>
                      </a:cubicBezTo>
                      <a:cubicBezTo>
                        <a:pt x="1544" y="3399"/>
                        <a:pt x="1642" y="2971"/>
                        <a:pt x="1642" y="2543"/>
                      </a:cubicBezTo>
                      <a:cubicBezTo>
                        <a:pt x="1642" y="1686"/>
                        <a:pt x="1241" y="874"/>
                        <a:pt x="1232" y="18"/>
                      </a:cubicBezTo>
                      <a:lnTo>
                        <a:pt x="8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3457855" y="4639622"/>
                  <a:ext cx="1129190" cy="494838"/>
                </a:xfrm>
                <a:custGeom>
                  <a:avLst/>
                  <a:gdLst/>
                  <a:ahLst/>
                  <a:cxnLst/>
                  <a:rect l="l" t="t" r="r" b="b"/>
                  <a:pathLst>
                    <a:path w="6620" h="2901" extrusionOk="0">
                      <a:moveTo>
                        <a:pt x="964" y="1"/>
                      </a:moveTo>
                      <a:cubicBezTo>
                        <a:pt x="429" y="1"/>
                        <a:pt x="0" y="429"/>
                        <a:pt x="0" y="955"/>
                      </a:cubicBezTo>
                      <a:lnTo>
                        <a:pt x="0" y="2900"/>
                      </a:lnTo>
                      <a:lnTo>
                        <a:pt x="6620" y="2900"/>
                      </a:lnTo>
                      <a:lnTo>
                        <a:pt x="6620" y="955"/>
                      </a:lnTo>
                      <a:cubicBezTo>
                        <a:pt x="6620" y="429"/>
                        <a:pt x="6192" y="1"/>
                        <a:pt x="5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2418555" y="3635790"/>
                  <a:ext cx="374407" cy="648014"/>
                </a:xfrm>
                <a:custGeom>
                  <a:avLst/>
                  <a:gdLst/>
                  <a:ahLst/>
                  <a:cxnLst/>
                  <a:rect l="l" t="t" r="r" b="b"/>
                  <a:pathLst>
                    <a:path w="2195" h="3799" extrusionOk="0">
                      <a:moveTo>
                        <a:pt x="1353" y="0"/>
                      </a:moveTo>
                      <a:cubicBezTo>
                        <a:pt x="901" y="0"/>
                        <a:pt x="451" y="147"/>
                        <a:pt x="81" y="435"/>
                      </a:cubicBezTo>
                      <a:lnTo>
                        <a:pt x="0" y="498"/>
                      </a:lnTo>
                      <a:lnTo>
                        <a:pt x="589" y="3798"/>
                      </a:lnTo>
                      <a:lnTo>
                        <a:pt x="2195" y="3772"/>
                      </a:lnTo>
                      <a:lnTo>
                        <a:pt x="2016" y="2398"/>
                      </a:lnTo>
                      <a:cubicBezTo>
                        <a:pt x="2016" y="2398"/>
                        <a:pt x="2132" y="2380"/>
                        <a:pt x="2132" y="1782"/>
                      </a:cubicBezTo>
                      <a:cubicBezTo>
                        <a:pt x="2141" y="1184"/>
                        <a:pt x="2168" y="167"/>
                        <a:pt x="2168" y="167"/>
                      </a:cubicBezTo>
                      <a:cubicBezTo>
                        <a:pt x="1907" y="56"/>
                        <a:pt x="1629" y="0"/>
                        <a:pt x="1353"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2381029" y="3843209"/>
                  <a:ext cx="72664" cy="106609"/>
                </a:xfrm>
                <a:custGeom>
                  <a:avLst/>
                  <a:gdLst/>
                  <a:ahLst/>
                  <a:cxnLst/>
                  <a:rect l="l" t="t" r="r" b="b"/>
                  <a:pathLst>
                    <a:path w="426" h="625" extrusionOk="0">
                      <a:moveTo>
                        <a:pt x="274" y="0"/>
                      </a:moveTo>
                      <a:cubicBezTo>
                        <a:pt x="155" y="0"/>
                        <a:pt x="1" y="51"/>
                        <a:pt x="6" y="307"/>
                      </a:cubicBezTo>
                      <a:cubicBezTo>
                        <a:pt x="18" y="571"/>
                        <a:pt x="187" y="625"/>
                        <a:pt x="307" y="625"/>
                      </a:cubicBezTo>
                      <a:cubicBezTo>
                        <a:pt x="374" y="625"/>
                        <a:pt x="425" y="608"/>
                        <a:pt x="425" y="602"/>
                      </a:cubicBezTo>
                      <a:cubicBezTo>
                        <a:pt x="425" y="593"/>
                        <a:pt x="408" y="22"/>
                        <a:pt x="408" y="22"/>
                      </a:cubicBezTo>
                      <a:cubicBezTo>
                        <a:pt x="404" y="19"/>
                        <a:pt x="346" y="0"/>
                        <a:pt x="274"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2767035" y="3829904"/>
                  <a:ext cx="73687" cy="108145"/>
                </a:xfrm>
                <a:custGeom>
                  <a:avLst/>
                  <a:gdLst/>
                  <a:ahLst/>
                  <a:cxnLst/>
                  <a:rect l="l" t="t" r="r" b="b"/>
                  <a:pathLst>
                    <a:path w="432" h="634" extrusionOk="0">
                      <a:moveTo>
                        <a:pt x="161" y="0"/>
                      </a:moveTo>
                      <a:cubicBezTo>
                        <a:pt x="107" y="0"/>
                        <a:pt x="66" y="11"/>
                        <a:pt x="63" y="11"/>
                      </a:cubicBezTo>
                      <a:cubicBezTo>
                        <a:pt x="63" y="11"/>
                        <a:pt x="0" y="608"/>
                        <a:pt x="0" y="617"/>
                      </a:cubicBezTo>
                      <a:cubicBezTo>
                        <a:pt x="0" y="620"/>
                        <a:pt x="47" y="634"/>
                        <a:pt x="110" y="634"/>
                      </a:cubicBezTo>
                      <a:cubicBezTo>
                        <a:pt x="230" y="634"/>
                        <a:pt x="408" y="584"/>
                        <a:pt x="419" y="314"/>
                      </a:cubicBezTo>
                      <a:cubicBezTo>
                        <a:pt x="431" y="44"/>
                        <a:pt x="270" y="0"/>
                        <a:pt x="161"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2395698" y="3543850"/>
                  <a:ext cx="461228" cy="458335"/>
                </a:xfrm>
                <a:custGeom>
                  <a:avLst/>
                  <a:gdLst/>
                  <a:ahLst/>
                  <a:cxnLst/>
                  <a:rect l="l" t="t" r="r" b="b"/>
                  <a:pathLst>
                    <a:path w="2704" h="2687" extrusionOk="0">
                      <a:moveTo>
                        <a:pt x="1180" y="1"/>
                      </a:moveTo>
                      <a:cubicBezTo>
                        <a:pt x="869" y="1"/>
                        <a:pt x="576" y="194"/>
                        <a:pt x="464" y="501"/>
                      </a:cubicBezTo>
                      <a:cubicBezTo>
                        <a:pt x="437" y="494"/>
                        <a:pt x="409" y="490"/>
                        <a:pt x="381" y="490"/>
                      </a:cubicBezTo>
                      <a:cubicBezTo>
                        <a:pt x="274" y="490"/>
                        <a:pt x="171" y="543"/>
                        <a:pt x="108" y="635"/>
                      </a:cubicBezTo>
                      <a:cubicBezTo>
                        <a:pt x="27" y="751"/>
                        <a:pt x="0" y="894"/>
                        <a:pt x="18" y="1028"/>
                      </a:cubicBezTo>
                      <a:cubicBezTo>
                        <a:pt x="27" y="1117"/>
                        <a:pt x="54" y="1206"/>
                        <a:pt x="90" y="1295"/>
                      </a:cubicBezTo>
                      <a:lnTo>
                        <a:pt x="90" y="1313"/>
                      </a:lnTo>
                      <a:cubicBezTo>
                        <a:pt x="90" y="1643"/>
                        <a:pt x="268" y="2687"/>
                        <a:pt x="402" y="2687"/>
                      </a:cubicBezTo>
                      <a:cubicBezTo>
                        <a:pt x="652" y="2687"/>
                        <a:pt x="455" y="1581"/>
                        <a:pt x="455" y="1581"/>
                      </a:cubicBezTo>
                      <a:cubicBezTo>
                        <a:pt x="759" y="1465"/>
                        <a:pt x="643" y="1019"/>
                        <a:pt x="723" y="947"/>
                      </a:cubicBezTo>
                      <a:cubicBezTo>
                        <a:pt x="762" y="909"/>
                        <a:pt x="827" y="844"/>
                        <a:pt x="978" y="844"/>
                      </a:cubicBezTo>
                      <a:cubicBezTo>
                        <a:pt x="1105" y="844"/>
                        <a:pt x="1294" y="890"/>
                        <a:pt x="1579" y="1037"/>
                      </a:cubicBezTo>
                      <a:cubicBezTo>
                        <a:pt x="1730" y="1115"/>
                        <a:pt x="1912" y="1144"/>
                        <a:pt x="2071" y="1144"/>
                      </a:cubicBezTo>
                      <a:cubicBezTo>
                        <a:pt x="2166" y="1144"/>
                        <a:pt x="2253" y="1134"/>
                        <a:pt x="2320" y="1117"/>
                      </a:cubicBezTo>
                      <a:lnTo>
                        <a:pt x="2347" y="1117"/>
                      </a:lnTo>
                      <a:cubicBezTo>
                        <a:pt x="2400" y="1099"/>
                        <a:pt x="2454" y="1081"/>
                        <a:pt x="2507" y="1045"/>
                      </a:cubicBezTo>
                      <a:cubicBezTo>
                        <a:pt x="2570" y="1019"/>
                        <a:pt x="2614" y="965"/>
                        <a:pt x="2641" y="903"/>
                      </a:cubicBezTo>
                      <a:cubicBezTo>
                        <a:pt x="2668" y="840"/>
                        <a:pt x="2650" y="760"/>
                        <a:pt x="2605" y="715"/>
                      </a:cubicBezTo>
                      <a:cubicBezTo>
                        <a:pt x="2659" y="653"/>
                        <a:pt x="2686" y="582"/>
                        <a:pt x="2695" y="510"/>
                      </a:cubicBezTo>
                      <a:cubicBezTo>
                        <a:pt x="2704" y="439"/>
                        <a:pt x="2677" y="359"/>
                        <a:pt x="2614" y="314"/>
                      </a:cubicBezTo>
                      <a:cubicBezTo>
                        <a:pt x="2586" y="294"/>
                        <a:pt x="2552" y="282"/>
                        <a:pt x="2518" y="282"/>
                      </a:cubicBezTo>
                      <a:cubicBezTo>
                        <a:pt x="2478" y="282"/>
                        <a:pt x="2438" y="298"/>
                        <a:pt x="2409" y="332"/>
                      </a:cubicBezTo>
                      <a:cubicBezTo>
                        <a:pt x="2436" y="234"/>
                        <a:pt x="2373" y="136"/>
                        <a:pt x="2275" y="109"/>
                      </a:cubicBezTo>
                      <a:lnTo>
                        <a:pt x="2257" y="109"/>
                      </a:lnTo>
                      <a:cubicBezTo>
                        <a:pt x="2252" y="108"/>
                        <a:pt x="2246" y="108"/>
                        <a:pt x="2240" y="108"/>
                      </a:cubicBezTo>
                      <a:cubicBezTo>
                        <a:pt x="2149" y="108"/>
                        <a:pt x="2065" y="173"/>
                        <a:pt x="1981" y="198"/>
                      </a:cubicBezTo>
                      <a:cubicBezTo>
                        <a:pt x="1948" y="204"/>
                        <a:pt x="1916" y="207"/>
                        <a:pt x="1883" y="207"/>
                      </a:cubicBezTo>
                      <a:cubicBezTo>
                        <a:pt x="1819" y="207"/>
                        <a:pt x="1758" y="195"/>
                        <a:pt x="1704" y="171"/>
                      </a:cubicBezTo>
                      <a:cubicBezTo>
                        <a:pt x="1615" y="136"/>
                        <a:pt x="1526" y="82"/>
                        <a:pt x="1437" y="46"/>
                      </a:cubicBezTo>
                      <a:cubicBezTo>
                        <a:pt x="1352" y="16"/>
                        <a:pt x="1265" y="1"/>
                        <a:pt x="1180"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2427595" y="3627773"/>
                  <a:ext cx="376112" cy="500296"/>
                </a:xfrm>
                <a:custGeom>
                  <a:avLst/>
                  <a:gdLst/>
                  <a:ahLst/>
                  <a:cxnLst/>
                  <a:rect l="l" t="t" r="r" b="b"/>
                  <a:pathLst>
                    <a:path w="2205" h="2933" extrusionOk="0">
                      <a:moveTo>
                        <a:pt x="866" y="0"/>
                      </a:moveTo>
                      <a:lnTo>
                        <a:pt x="108" y="446"/>
                      </a:lnTo>
                      <a:lnTo>
                        <a:pt x="1" y="1240"/>
                      </a:lnTo>
                      <a:cubicBezTo>
                        <a:pt x="63" y="1579"/>
                        <a:pt x="45" y="1758"/>
                        <a:pt x="108" y="1990"/>
                      </a:cubicBezTo>
                      <a:cubicBezTo>
                        <a:pt x="197" y="2347"/>
                        <a:pt x="375" y="2623"/>
                        <a:pt x="697" y="2802"/>
                      </a:cubicBezTo>
                      <a:cubicBezTo>
                        <a:pt x="848" y="2887"/>
                        <a:pt x="1022" y="2932"/>
                        <a:pt x="1193" y="2932"/>
                      </a:cubicBezTo>
                      <a:cubicBezTo>
                        <a:pt x="1395" y="2932"/>
                        <a:pt x="1595" y="2870"/>
                        <a:pt x="1749" y="2739"/>
                      </a:cubicBezTo>
                      <a:cubicBezTo>
                        <a:pt x="1937" y="2570"/>
                        <a:pt x="2079" y="2373"/>
                        <a:pt x="2106" y="2115"/>
                      </a:cubicBezTo>
                      <a:cubicBezTo>
                        <a:pt x="2133" y="1856"/>
                        <a:pt x="2160" y="1401"/>
                        <a:pt x="2169" y="1142"/>
                      </a:cubicBezTo>
                      <a:cubicBezTo>
                        <a:pt x="2169" y="678"/>
                        <a:pt x="2204" y="232"/>
                        <a:pt x="2204" y="232"/>
                      </a:cubicBezTo>
                      <a:lnTo>
                        <a:pt x="866"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2101972" y="4193740"/>
                  <a:ext cx="1127825" cy="639315"/>
                </a:xfrm>
                <a:custGeom>
                  <a:avLst/>
                  <a:gdLst/>
                  <a:ahLst/>
                  <a:cxnLst/>
                  <a:rect l="l" t="t" r="r" b="b"/>
                  <a:pathLst>
                    <a:path w="6612" h="3748" extrusionOk="0">
                      <a:moveTo>
                        <a:pt x="4051" y="1"/>
                      </a:moveTo>
                      <a:lnTo>
                        <a:pt x="2329" y="63"/>
                      </a:lnTo>
                      <a:lnTo>
                        <a:pt x="2231" y="394"/>
                      </a:lnTo>
                      <a:cubicBezTo>
                        <a:pt x="2231" y="394"/>
                        <a:pt x="705" y="902"/>
                        <a:pt x="509" y="1161"/>
                      </a:cubicBezTo>
                      <a:cubicBezTo>
                        <a:pt x="304" y="1410"/>
                        <a:pt x="1" y="3748"/>
                        <a:pt x="1" y="3748"/>
                      </a:cubicBezTo>
                      <a:lnTo>
                        <a:pt x="6611" y="3480"/>
                      </a:lnTo>
                      <a:cubicBezTo>
                        <a:pt x="6611" y="3480"/>
                        <a:pt x="6165" y="1277"/>
                        <a:pt x="5817" y="982"/>
                      </a:cubicBezTo>
                      <a:cubicBezTo>
                        <a:pt x="5469" y="688"/>
                        <a:pt x="4185" y="376"/>
                        <a:pt x="4185" y="376"/>
                      </a:cubicBezTo>
                      <a:lnTo>
                        <a:pt x="40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2491560" y="4259582"/>
                  <a:ext cx="296967" cy="9552"/>
                </a:xfrm>
                <a:custGeom>
                  <a:avLst/>
                  <a:gdLst/>
                  <a:ahLst/>
                  <a:cxnLst/>
                  <a:rect l="l" t="t" r="r" b="b"/>
                  <a:pathLst>
                    <a:path w="1741" h="56" extrusionOk="0">
                      <a:moveTo>
                        <a:pt x="1488" y="1"/>
                      </a:moveTo>
                      <a:cubicBezTo>
                        <a:pt x="1332" y="1"/>
                        <a:pt x="1116" y="3"/>
                        <a:pt x="875" y="8"/>
                      </a:cubicBezTo>
                      <a:cubicBezTo>
                        <a:pt x="393" y="25"/>
                        <a:pt x="0" y="43"/>
                        <a:pt x="0" y="52"/>
                      </a:cubicBezTo>
                      <a:cubicBezTo>
                        <a:pt x="0" y="55"/>
                        <a:pt x="34" y="56"/>
                        <a:pt x="94" y="56"/>
                      </a:cubicBezTo>
                      <a:cubicBezTo>
                        <a:pt x="238" y="56"/>
                        <a:pt x="534" y="49"/>
                        <a:pt x="875" y="43"/>
                      </a:cubicBezTo>
                      <a:cubicBezTo>
                        <a:pt x="1356" y="34"/>
                        <a:pt x="1740" y="16"/>
                        <a:pt x="1740" y="8"/>
                      </a:cubicBezTo>
                      <a:cubicBezTo>
                        <a:pt x="1740" y="3"/>
                        <a:pt x="1644"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2290626" y="4473824"/>
                  <a:ext cx="38208" cy="217824"/>
                </a:xfrm>
                <a:custGeom>
                  <a:avLst/>
                  <a:gdLst/>
                  <a:ahLst/>
                  <a:cxnLst/>
                  <a:rect l="l" t="t" r="r" b="b"/>
                  <a:pathLst>
                    <a:path w="224" h="1277" extrusionOk="0">
                      <a:moveTo>
                        <a:pt x="10" y="0"/>
                      </a:moveTo>
                      <a:cubicBezTo>
                        <a:pt x="1" y="0"/>
                        <a:pt x="46" y="286"/>
                        <a:pt x="99" y="643"/>
                      </a:cubicBezTo>
                      <a:cubicBezTo>
                        <a:pt x="153" y="1000"/>
                        <a:pt x="206" y="1276"/>
                        <a:pt x="215" y="1276"/>
                      </a:cubicBezTo>
                      <a:cubicBezTo>
                        <a:pt x="224" y="1276"/>
                        <a:pt x="188" y="991"/>
                        <a:pt x="126" y="634"/>
                      </a:cubicBezTo>
                      <a:cubicBezTo>
                        <a:pt x="99" y="420"/>
                        <a:pt x="63" y="215"/>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3056156" y="4444826"/>
                  <a:ext cx="13816" cy="230106"/>
                </a:xfrm>
                <a:custGeom>
                  <a:avLst/>
                  <a:gdLst/>
                  <a:ahLst/>
                  <a:cxnLst/>
                  <a:rect l="l" t="t" r="r" b="b"/>
                  <a:pathLst>
                    <a:path w="81" h="1349" extrusionOk="0">
                      <a:moveTo>
                        <a:pt x="9" y="1"/>
                      </a:moveTo>
                      <a:lnTo>
                        <a:pt x="9" y="1"/>
                      </a:lnTo>
                      <a:cubicBezTo>
                        <a:pt x="0" y="1"/>
                        <a:pt x="9" y="304"/>
                        <a:pt x="27" y="679"/>
                      </a:cubicBezTo>
                      <a:cubicBezTo>
                        <a:pt x="36" y="1045"/>
                        <a:pt x="63" y="1348"/>
                        <a:pt x="72" y="1348"/>
                      </a:cubicBezTo>
                      <a:cubicBezTo>
                        <a:pt x="80" y="1348"/>
                        <a:pt x="72" y="1045"/>
                        <a:pt x="54" y="670"/>
                      </a:cubicBezTo>
                      <a:cubicBezTo>
                        <a:pt x="36" y="304"/>
                        <a:pt x="18"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2073145" y="4650368"/>
                  <a:ext cx="1187014" cy="493132"/>
                </a:xfrm>
                <a:custGeom>
                  <a:avLst/>
                  <a:gdLst/>
                  <a:ahLst/>
                  <a:cxnLst/>
                  <a:rect l="l" t="t" r="r" b="b"/>
                  <a:pathLst>
                    <a:path w="6959" h="2891" extrusionOk="0">
                      <a:moveTo>
                        <a:pt x="964" y="0"/>
                      </a:moveTo>
                      <a:cubicBezTo>
                        <a:pt x="428" y="0"/>
                        <a:pt x="0" y="428"/>
                        <a:pt x="0" y="955"/>
                      </a:cubicBezTo>
                      <a:lnTo>
                        <a:pt x="0" y="2891"/>
                      </a:lnTo>
                      <a:lnTo>
                        <a:pt x="6959" y="2891"/>
                      </a:lnTo>
                      <a:lnTo>
                        <a:pt x="6959" y="955"/>
                      </a:lnTo>
                      <a:cubicBezTo>
                        <a:pt x="6959" y="428"/>
                        <a:pt x="6530"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9" name="Google Shape;239;p29"/>
            <p:cNvGrpSpPr/>
            <p:nvPr/>
          </p:nvGrpSpPr>
          <p:grpSpPr>
            <a:xfrm>
              <a:off x="5462931" y="1172593"/>
              <a:ext cx="3048553" cy="3605164"/>
              <a:chOff x="5462931" y="1172593"/>
              <a:chExt cx="3048553" cy="3605164"/>
            </a:xfrm>
          </p:grpSpPr>
          <p:sp>
            <p:nvSpPr>
              <p:cNvPr id="240" name="Google Shape;240;p29"/>
              <p:cNvSpPr/>
              <p:nvPr/>
            </p:nvSpPr>
            <p:spPr>
              <a:xfrm>
                <a:off x="7779481" y="4500969"/>
                <a:ext cx="337370" cy="272425"/>
              </a:xfrm>
              <a:custGeom>
                <a:avLst/>
                <a:gdLst/>
                <a:ahLst/>
                <a:cxnLst/>
                <a:rect l="l" t="t" r="r" b="b"/>
                <a:pathLst>
                  <a:path w="2410" h="1946" extrusionOk="0">
                    <a:moveTo>
                      <a:pt x="2338" y="1"/>
                    </a:moveTo>
                    <a:lnTo>
                      <a:pt x="1134" y="54"/>
                    </a:lnTo>
                    <a:lnTo>
                      <a:pt x="1232" y="1294"/>
                    </a:lnTo>
                    <a:cubicBezTo>
                      <a:pt x="1232" y="1294"/>
                      <a:pt x="1" y="1713"/>
                      <a:pt x="1" y="1945"/>
                    </a:cubicBezTo>
                    <a:lnTo>
                      <a:pt x="2410" y="1936"/>
                    </a:lnTo>
                    <a:lnTo>
                      <a:pt x="23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7778609" y="4502845"/>
                <a:ext cx="337458" cy="273047"/>
              </a:xfrm>
              <a:custGeom>
                <a:avLst/>
                <a:gdLst/>
                <a:ahLst/>
                <a:cxnLst/>
                <a:rect l="l" t="t" r="r" b="b"/>
                <a:pathLst>
                  <a:path w="16079" h="13010" extrusionOk="0">
                    <a:moveTo>
                      <a:pt x="15612" y="0"/>
                    </a:moveTo>
                    <a:lnTo>
                      <a:pt x="7606" y="367"/>
                    </a:lnTo>
                    <a:lnTo>
                      <a:pt x="8240" y="8640"/>
                    </a:lnTo>
                    <a:cubicBezTo>
                      <a:pt x="8240" y="8640"/>
                      <a:pt x="34" y="11442"/>
                      <a:pt x="1" y="13010"/>
                    </a:cubicBezTo>
                    <a:lnTo>
                      <a:pt x="16079" y="12943"/>
                    </a:lnTo>
                    <a:lnTo>
                      <a:pt x="15612" y="0"/>
                    </a:ln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6128582" y="4357525"/>
                <a:ext cx="834326" cy="419838"/>
              </a:xfrm>
              <a:custGeom>
                <a:avLst/>
                <a:gdLst/>
                <a:ahLst/>
                <a:cxnLst/>
                <a:rect l="l" t="t" r="r" b="b"/>
                <a:pathLst>
                  <a:path w="5960" h="2999" extrusionOk="0">
                    <a:moveTo>
                      <a:pt x="0" y="1"/>
                    </a:moveTo>
                    <a:lnTo>
                      <a:pt x="0" y="2998"/>
                    </a:lnTo>
                    <a:lnTo>
                      <a:pt x="5960" y="2998"/>
                    </a:lnTo>
                    <a:lnTo>
                      <a:pt x="59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5919997" y="3048570"/>
                <a:ext cx="1240289" cy="1729187"/>
              </a:xfrm>
              <a:custGeom>
                <a:avLst/>
                <a:gdLst/>
                <a:ahLst/>
                <a:cxnLst/>
                <a:rect l="l" t="t" r="r" b="b"/>
                <a:pathLst>
                  <a:path w="8860" h="12352" extrusionOk="0">
                    <a:moveTo>
                      <a:pt x="732" y="1"/>
                    </a:moveTo>
                    <a:cubicBezTo>
                      <a:pt x="331" y="1"/>
                      <a:pt x="1" y="322"/>
                      <a:pt x="1" y="723"/>
                    </a:cubicBezTo>
                    <a:lnTo>
                      <a:pt x="1" y="12035"/>
                    </a:lnTo>
                    <a:cubicBezTo>
                      <a:pt x="128" y="12250"/>
                      <a:pt x="384" y="12351"/>
                      <a:pt x="634" y="12351"/>
                    </a:cubicBezTo>
                    <a:cubicBezTo>
                      <a:pt x="664" y="12351"/>
                      <a:pt x="694" y="12350"/>
                      <a:pt x="723" y="12347"/>
                    </a:cubicBezTo>
                    <a:cubicBezTo>
                      <a:pt x="1000" y="12320"/>
                      <a:pt x="1258" y="12204"/>
                      <a:pt x="1508" y="12088"/>
                    </a:cubicBezTo>
                    <a:cubicBezTo>
                      <a:pt x="1748" y="11977"/>
                      <a:pt x="2005" y="11874"/>
                      <a:pt x="2270" y="11874"/>
                    </a:cubicBezTo>
                    <a:cubicBezTo>
                      <a:pt x="2281" y="11874"/>
                      <a:pt x="2291" y="11874"/>
                      <a:pt x="2302" y="11874"/>
                    </a:cubicBezTo>
                    <a:cubicBezTo>
                      <a:pt x="2775" y="11892"/>
                      <a:pt x="3185" y="12258"/>
                      <a:pt x="3658" y="12311"/>
                    </a:cubicBezTo>
                    <a:cubicBezTo>
                      <a:pt x="3707" y="12318"/>
                      <a:pt x="3755" y="12321"/>
                      <a:pt x="3803" y="12321"/>
                    </a:cubicBezTo>
                    <a:cubicBezTo>
                      <a:pt x="4515" y="12321"/>
                      <a:pt x="5125" y="11673"/>
                      <a:pt x="5853" y="11598"/>
                    </a:cubicBezTo>
                    <a:cubicBezTo>
                      <a:pt x="5901" y="11593"/>
                      <a:pt x="5950" y="11590"/>
                      <a:pt x="5998" y="11590"/>
                    </a:cubicBezTo>
                    <a:cubicBezTo>
                      <a:pt x="6464" y="11590"/>
                      <a:pt x="6916" y="11811"/>
                      <a:pt x="7360" y="11972"/>
                    </a:cubicBezTo>
                    <a:cubicBezTo>
                      <a:pt x="7617" y="12061"/>
                      <a:pt x="7900" y="12130"/>
                      <a:pt x="8172" y="12130"/>
                    </a:cubicBezTo>
                    <a:cubicBezTo>
                      <a:pt x="8420" y="12130"/>
                      <a:pt x="8659" y="12072"/>
                      <a:pt x="8859" y="11919"/>
                    </a:cubicBezTo>
                    <a:lnTo>
                      <a:pt x="8859" y="723"/>
                    </a:lnTo>
                    <a:cubicBezTo>
                      <a:pt x="8859" y="322"/>
                      <a:pt x="8538" y="1"/>
                      <a:pt x="8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6345846" y="4127615"/>
                <a:ext cx="3920" cy="619607"/>
              </a:xfrm>
              <a:custGeom>
                <a:avLst/>
                <a:gdLst/>
                <a:ahLst/>
                <a:cxnLst/>
                <a:rect l="l" t="t" r="r" b="b"/>
                <a:pathLst>
                  <a:path w="28" h="4426" extrusionOk="0">
                    <a:moveTo>
                      <a:pt x="18" y="0"/>
                    </a:moveTo>
                    <a:cubicBezTo>
                      <a:pt x="10" y="0"/>
                      <a:pt x="1" y="990"/>
                      <a:pt x="1" y="2213"/>
                    </a:cubicBezTo>
                    <a:cubicBezTo>
                      <a:pt x="1" y="3435"/>
                      <a:pt x="10" y="4425"/>
                      <a:pt x="18" y="4425"/>
                    </a:cubicBezTo>
                    <a:cubicBezTo>
                      <a:pt x="27" y="4425"/>
                      <a:pt x="27" y="3435"/>
                      <a:pt x="27" y="2213"/>
                    </a:cubicBezTo>
                    <a:cubicBezTo>
                      <a:pt x="27" y="990"/>
                      <a:pt x="27"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6353406" y="3762940"/>
                <a:ext cx="5040" cy="179890"/>
              </a:xfrm>
              <a:custGeom>
                <a:avLst/>
                <a:gdLst/>
                <a:ahLst/>
                <a:cxnLst/>
                <a:rect l="l" t="t" r="r" b="b"/>
                <a:pathLst>
                  <a:path w="36" h="1285" extrusionOk="0">
                    <a:moveTo>
                      <a:pt x="18" y="0"/>
                    </a:moveTo>
                    <a:cubicBezTo>
                      <a:pt x="0" y="214"/>
                      <a:pt x="0" y="429"/>
                      <a:pt x="0" y="643"/>
                    </a:cubicBezTo>
                    <a:cubicBezTo>
                      <a:pt x="0" y="857"/>
                      <a:pt x="0" y="1071"/>
                      <a:pt x="18" y="1285"/>
                    </a:cubicBezTo>
                    <a:cubicBezTo>
                      <a:pt x="27" y="1285"/>
                      <a:pt x="36" y="999"/>
                      <a:pt x="36" y="643"/>
                    </a:cubicBezTo>
                    <a:cubicBezTo>
                      <a:pt x="36" y="286"/>
                      <a:pt x="27" y="0"/>
                      <a:pt x="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6609307" y="3322111"/>
                <a:ext cx="5180" cy="1396285"/>
              </a:xfrm>
              <a:custGeom>
                <a:avLst/>
                <a:gdLst/>
                <a:ahLst/>
                <a:cxnLst/>
                <a:rect l="l" t="t" r="r" b="b"/>
                <a:pathLst>
                  <a:path w="37" h="9974" extrusionOk="0">
                    <a:moveTo>
                      <a:pt x="19" y="0"/>
                    </a:moveTo>
                    <a:cubicBezTo>
                      <a:pt x="10" y="0"/>
                      <a:pt x="1" y="2239"/>
                      <a:pt x="1" y="4987"/>
                    </a:cubicBezTo>
                    <a:cubicBezTo>
                      <a:pt x="1" y="7744"/>
                      <a:pt x="10" y="9974"/>
                      <a:pt x="19" y="9974"/>
                    </a:cubicBezTo>
                    <a:cubicBezTo>
                      <a:pt x="28" y="9974"/>
                      <a:pt x="37" y="7744"/>
                      <a:pt x="37" y="4987"/>
                    </a:cubicBezTo>
                    <a:cubicBezTo>
                      <a:pt x="37" y="2230"/>
                      <a:pt x="28"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6865348" y="3372087"/>
                <a:ext cx="3920" cy="1326429"/>
              </a:xfrm>
              <a:custGeom>
                <a:avLst/>
                <a:gdLst/>
                <a:ahLst/>
                <a:cxnLst/>
                <a:rect l="l" t="t" r="r" b="b"/>
                <a:pathLst>
                  <a:path w="28" h="9475" extrusionOk="0">
                    <a:moveTo>
                      <a:pt x="19" y="0"/>
                    </a:moveTo>
                    <a:cubicBezTo>
                      <a:pt x="10" y="0"/>
                      <a:pt x="1" y="2123"/>
                      <a:pt x="1" y="4737"/>
                    </a:cubicBezTo>
                    <a:cubicBezTo>
                      <a:pt x="1" y="7351"/>
                      <a:pt x="10" y="9474"/>
                      <a:pt x="19" y="9474"/>
                    </a:cubicBezTo>
                    <a:cubicBezTo>
                      <a:pt x="28" y="9474"/>
                      <a:pt x="28" y="7351"/>
                      <a:pt x="28" y="4737"/>
                    </a:cubicBezTo>
                    <a:cubicBezTo>
                      <a:pt x="28" y="2123"/>
                      <a:pt x="28" y="0"/>
                      <a:pt x="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5462931" y="1312690"/>
                <a:ext cx="2086934" cy="1734787"/>
              </a:xfrm>
              <a:custGeom>
                <a:avLst/>
                <a:gdLst/>
                <a:ahLst/>
                <a:cxnLst/>
                <a:rect l="l" t="t" r="r" b="b"/>
                <a:pathLst>
                  <a:path w="14908" h="12392" extrusionOk="0">
                    <a:moveTo>
                      <a:pt x="438" y="0"/>
                    </a:moveTo>
                    <a:cubicBezTo>
                      <a:pt x="197" y="0"/>
                      <a:pt x="0" y="197"/>
                      <a:pt x="0" y="437"/>
                    </a:cubicBezTo>
                    <a:lnTo>
                      <a:pt x="0" y="10349"/>
                    </a:lnTo>
                    <a:cubicBezTo>
                      <a:pt x="0" y="10590"/>
                      <a:pt x="197" y="10786"/>
                      <a:pt x="438" y="10786"/>
                    </a:cubicBezTo>
                    <a:lnTo>
                      <a:pt x="5826" y="10786"/>
                    </a:lnTo>
                    <a:cubicBezTo>
                      <a:pt x="5826" y="10786"/>
                      <a:pt x="6165" y="11847"/>
                      <a:pt x="5103" y="12392"/>
                    </a:cubicBezTo>
                    <a:lnTo>
                      <a:pt x="10144" y="12392"/>
                    </a:lnTo>
                    <a:cubicBezTo>
                      <a:pt x="10144" y="12392"/>
                      <a:pt x="8939" y="11981"/>
                      <a:pt x="9252" y="10786"/>
                    </a:cubicBezTo>
                    <a:lnTo>
                      <a:pt x="14470" y="10786"/>
                    </a:lnTo>
                    <a:cubicBezTo>
                      <a:pt x="14711" y="10786"/>
                      <a:pt x="14908" y="10590"/>
                      <a:pt x="14908" y="10349"/>
                    </a:cubicBezTo>
                    <a:lnTo>
                      <a:pt x="14908" y="437"/>
                    </a:lnTo>
                    <a:cubicBezTo>
                      <a:pt x="14908" y="197"/>
                      <a:pt x="14711" y="0"/>
                      <a:pt x="14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6455318" y="2665136"/>
                <a:ext cx="98551" cy="73356"/>
              </a:xfrm>
              <a:custGeom>
                <a:avLst/>
                <a:gdLst/>
                <a:ahLst/>
                <a:cxnLst/>
                <a:rect l="l" t="t" r="r" b="b"/>
                <a:pathLst>
                  <a:path w="704" h="524" extrusionOk="0">
                    <a:moveTo>
                      <a:pt x="348" y="1"/>
                    </a:moveTo>
                    <a:cubicBezTo>
                      <a:pt x="146" y="1"/>
                      <a:pt x="1" y="230"/>
                      <a:pt x="146" y="438"/>
                    </a:cubicBezTo>
                    <a:cubicBezTo>
                      <a:pt x="155" y="447"/>
                      <a:pt x="164" y="456"/>
                      <a:pt x="173" y="465"/>
                    </a:cubicBezTo>
                    <a:cubicBezTo>
                      <a:pt x="232" y="506"/>
                      <a:pt x="292" y="524"/>
                      <a:pt x="349" y="524"/>
                    </a:cubicBezTo>
                    <a:cubicBezTo>
                      <a:pt x="550" y="524"/>
                      <a:pt x="703" y="297"/>
                      <a:pt x="557" y="81"/>
                    </a:cubicBezTo>
                    <a:cubicBezTo>
                      <a:pt x="548" y="72"/>
                      <a:pt x="539" y="63"/>
                      <a:pt x="530" y="63"/>
                    </a:cubicBezTo>
                    <a:cubicBezTo>
                      <a:pt x="468" y="19"/>
                      <a:pt x="406" y="1"/>
                      <a:pt x="3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5496668" y="1337608"/>
                <a:ext cx="2019460" cy="1231514"/>
              </a:xfrm>
              <a:custGeom>
                <a:avLst/>
                <a:gdLst/>
                <a:ahLst/>
                <a:cxnLst/>
                <a:rect l="l" t="t" r="r" b="b"/>
                <a:pathLst>
                  <a:path w="14426" h="8797" extrusionOk="0">
                    <a:moveTo>
                      <a:pt x="321" y="1"/>
                    </a:moveTo>
                    <a:cubicBezTo>
                      <a:pt x="143" y="1"/>
                      <a:pt x="0" y="143"/>
                      <a:pt x="0" y="322"/>
                    </a:cubicBezTo>
                    <a:lnTo>
                      <a:pt x="0" y="8797"/>
                    </a:lnTo>
                    <a:lnTo>
                      <a:pt x="14426" y="8797"/>
                    </a:lnTo>
                    <a:lnTo>
                      <a:pt x="14426" y="322"/>
                    </a:lnTo>
                    <a:cubicBezTo>
                      <a:pt x="14426" y="143"/>
                      <a:pt x="14283" y="1"/>
                      <a:pt x="14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9"/>
              <p:cNvSpPr/>
              <p:nvPr/>
            </p:nvSpPr>
            <p:spPr>
              <a:xfrm>
                <a:off x="5888780" y="2821225"/>
                <a:ext cx="1248968" cy="2660"/>
              </a:xfrm>
              <a:custGeom>
                <a:avLst/>
                <a:gdLst/>
                <a:ahLst/>
                <a:cxnLst/>
                <a:rect l="l" t="t" r="r" b="b"/>
                <a:pathLst>
                  <a:path w="8922" h="19" extrusionOk="0">
                    <a:moveTo>
                      <a:pt x="4461" y="1"/>
                    </a:moveTo>
                    <a:cubicBezTo>
                      <a:pt x="1999" y="1"/>
                      <a:pt x="1" y="10"/>
                      <a:pt x="1" y="10"/>
                    </a:cubicBezTo>
                    <a:cubicBezTo>
                      <a:pt x="1" y="19"/>
                      <a:pt x="1999" y="19"/>
                      <a:pt x="4461" y="19"/>
                    </a:cubicBezTo>
                    <a:cubicBezTo>
                      <a:pt x="6923" y="19"/>
                      <a:pt x="8922" y="19"/>
                      <a:pt x="8922" y="10"/>
                    </a:cubicBezTo>
                    <a:cubicBezTo>
                      <a:pt x="8922" y="10"/>
                      <a:pt x="6923" y="1"/>
                      <a:pt x="446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9"/>
              <p:cNvSpPr/>
              <p:nvPr/>
            </p:nvSpPr>
            <p:spPr>
              <a:xfrm>
                <a:off x="6358305" y="1779697"/>
                <a:ext cx="525933" cy="423617"/>
              </a:xfrm>
              <a:custGeom>
                <a:avLst/>
                <a:gdLst/>
                <a:ahLst/>
                <a:cxnLst/>
                <a:rect l="l" t="t" r="r" b="b"/>
                <a:pathLst>
                  <a:path w="3757" h="3026" extrusionOk="0">
                    <a:moveTo>
                      <a:pt x="3748" y="1"/>
                    </a:moveTo>
                    <a:cubicBezTo>
                      <a:pt x="3736" y="1"/>
                      <a:pt x="2893" y="666"/>
                      <a:pt x="1874" y="1500"/>
                    </a:cubicBezTo>
                    <a:cubicBezTo>
                      <a:pt x="839" y="2338"/>
                      <a:pt x="1" y="3016"/>
                      <a:pt x="10" y="3025"/>
                    </a:cubicBezTo>
                    <a:cubicBezTo>
                      <a:pt x="10" y="3025"/>
                      <a:pt x="10" y="3025"/>
                      <a:pt x="10" y="3025"/>
                    </a:cubicBezTo>
                    <a:cubicBezTo>
                      <a:pt x="30" y="3025"/>
                      <a:pt x="864" y="2359"/>
                      <a:pt x="1892" y="1526"/>
                    </a:cubicBezTo>
                    <a:cubicBezTo>
                      <a:pt x="2927" y="688"/>
                      <a:pt x="3757" y="10"/>
                      <a:pt x="3748" y="1"/>
                    </a:cubicBezTo>
                    <a:cubicBezTo>
                      <a:pt x="3748" y="1"/>
                      <a:pt x="3748" y="1"/>
                      <a:pt x="3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9"/>
              <p:cNvSpPr/>
              <p:nvPr/>
            </p:nvSpPr>
            <p:spPr>
              <a:xfrm>
                <a:off x="6185978" y="1648666"/>
                <a:ext cx="699518" cy="579569"/>
              </a:xfrm>
              <a:custGeom>
                <a:avLst/>
                <a:gdLst/>
                <a:ahLst/>
                <a:cxnLst/>
                <a:rect l="l" t="t" r="r" b="b"/>
                <a:pathLst>
                  <a:path w="4997" h="4140" extrusionOk="0">
                    <a:moveTo>
                      <a:pt x="4988" y="0"/>
                    </a:moveTo>
                    <a:cubicBezTo>
                      <a:pt x="4979" y="0"/>
                      <a:pt x="3864" y="919"/>
                      <a:pt x="2490" y="2061"/>
                    </a:cubicBezTo>
                    <a:cubicBezTo>
                      <a:pt x="1116" y="3203"/>
                      <a:pt x="1" y="4139"/>
                      <a:pt x="10" y="4139"/>
                    </a:cubicBezTo>
                    <a:cubicBezTo>
                      <a:pt x="10" y="4139"/>
                      <a:pt x="10" y="4139"/>
                      <a:pt x="10" y="4139"/>
                    </a:cubicBezTo>
                    <a:cubicBezTo>
                      <a:pt x="20" y="4139"/>
                      <a:pt x="1140" y="3224"/>
                      <a:pt x="2508" y="2088"/>
                    </a:cubicBezTo>
                    <a:cubicBezTo>
                      <a:pt x="3881" y="946"/>
                      <a:pt x="4997" y="9"/>
                      <a:pt x="4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9"/>
              <p:cNvSpPr/>
              <p:nvPr/>
            </p:nvSpPr>
            <p:spPr>
              <a:xfrm>
                <a:off x="7429927" y="2636438"/>
                <a:ext cx="158746" cy="24219"/>
              </a:xfrm>
              <a:custGeom>
                <a:avLst/>
                <a:gdLst/>
                <a:ahLst/>
                <a:cxnLst/>
                <a:rect l="l" t="t" r="r" b="b"/>
                <a:pathLst>
                  <a:path w="1134" h="173" extrusionOk="0">
                    <a:moveTo>
                      <a:pt x="161" y="1"/>
                    </a:moveTo>
                    <a:cubicBezTo>
                      <a:pt x="125" y="1"/>
                      <a:pt x="80" y="9"/>
                      <a:pt x="36" y="27"/>
                    </a:cubicBezTo>
                    <a:cubicBezTo>
                      <a:pt x="9" y="45"/>
                      <a:pt x="0" y="54"/>
                      <a:pt x="0" y="54"/>
                    </a:cubicBezTo>
                    <a:cubicBezTo>
                      <a:pt x="54" y="36"/>
                      <a:pt x="107" y="27"/>
                      <a:pt x="161" y="27"/>
                    </a:cubicBezTo>
                    <a:cubicBezTo>
                      <a:pt x="223" y="27"/>
                      <a:pt x="286" y="36"/>
                      <a:pt x="348" y="54"/>
                    </a:cubicBezTo>
                    <a:cubicBezTo>
                      <a:pt x="419" y="72"/>
                      <a:pt x="491" y="99"/>
                      <a:pt x="553" y="125"/>
                    </a:cubicBezTo>
                    <a:cubicBezTo>
                      <a:pt x="620" y="155"/>
                      <a:pt x="680" y="172"/>
                      <a:pt x="745" y="172"/>
                    </a:cubicBezTo>
                    <a:cubicBezTo>
                      <a:pt x="758" y="172"/>
                      <a:pt x="771" y="172"/>
                      <a:pt x="785" y="170"/>
                    </a:cubicBezTo>
                    <a:cubicBezTo>
                      <a:pt x="848" y="161"/>
                      <a:pt x="910" y="143"/>
                      <a:pt x="972" y="125"/>
                    </a:cubicBezTo>
                    <a:cubicBezTo>
                      <a:pt x="1008" y="117"/>
                      <a:pt x="1053" y="99"/>
                      <a:pt x="1088" y="90"/>
                    </a:cubicBezTo>
                    <a:lnTo>
                      <a:pt x="1133" y="90"/>
                    </a:lnTo>
                    <a:cubicBezTo>
                      <a:pt x="1133" y="81"/>
                      <a:pt x="1115" y="81"/>
                      <a:pt x="1088" y="81"/>
                    </a:cubicBezTo>
                    <a:cubicBezTo>
                      <a:pt x="1044" y="81"/>
                      <a:pt x="1008" y="90"/>
                      <a:pt x="964" y="99"/>
                    </a:cubicBezTo>
                    <a:cubicBezTo>
                      <a:pt x="910" y="117"/>
                      <a:pt x="848" y="134"/>
                      <a:pt x="785" y="143"/>
                    </a:cubicBezTo>
                    <a:cubicBezTo>
                      <a:pt x="714" y="143"/>
                      <a:pt x="633" y="125"/>
                      <a:pt x="571" y="99"/>
                    </a:cubicBezTo>
                    <a:cubicBezTo>
                      <a:pt x="446" y="36"/>
                      <a:pt x="303"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9"/>
              <p:cNvSpPr/>
              <p:nvPr/>
            </p:nvSpPr>
            <p:spPr>
              <a:xfrm>
                <a:off x="7431187" y="2617399"/>
                <a:ext cx="92532" cy="36818"/>
              </a:xfrm>
              <a:custGeom>
                <a:avLst/>
                <a:gdLst/>
                <a:ahLst/>
                <a:cxnLst/>
                <a:rect l="l" t="t" r="r" b="b"/>
                <a:pathLst>
                  <a:path w="661" h="263" extrusionOk="0">
                    <a:moveTo>
                      <a:pt x="153" y="0"/>
                    </a:moveTo>
                    <a:cubicBezTo>
                      <a:pt x="138" y="0"/>
                      <a:pt x="122" y="1"/>
                      <a:pt x="107" y="3"/>
                    </a:cubicBezTo>
                    <a:cubicBezTo>
                      <a:pt x="71" y="3"/>
                      <a:pt x="36" y="21"/>
                      <a:pt x="0" y="47"/>
                    </a:cubicBezTo>
                    <a:cubicBezTo>
                      <a:pt x="9" y="47"/>
                      <a:pt x="45" y="30"/>
                      <a:pt x="107" y="30"/>
                    </a:cubicBezTo>
                    <a:cubicBezTo>
                      <a:pt x="121" y="28"/>
                      <a:pt x="135" y="27"/>
                      <a:pt x="149" y="27"/>
                    </a:cubicBezTo>
                    <a:cubicBezTo>
                      <a:pt x="217" y="27"/>
                      <a:pt x="289" y="45"/>
                      <a:pt x="348" y="74"/>
                    </a:cubicBezTo>
                    <a:cubicBezTo>
                      <a:pt x="510" y="168"/>
                      <a:pt x="640" y="262"/>
                      <a:pt x="658" y="262"/>
                    </a:cubicBezTo>
                    <a:cubicBezTo>
                      <a:pt x="659" y="262"/>
                      <a:pt x="660" y="262"/>
                      <a:pt x="660" y="261"/>
                    </a:cubicBezTo>
                    <a:cubicBezTo>
                      <a:pt x="660" y="253"/>
                      <a:pt x="633" y="226"/>
                      <a:pt x="580" y="190"/>
                    </a:cubicBezTo>
                    <a:cubicBezTo>
                      <a:pt x="509" y="137"/>
                      <a:pt x="437" y="92"/>
                      <a:pt x="366" y="47"/>
                    </a:cubicBezTo>
                    <a:cubicBezTo>
                      <a:pt x="299" y="18"/>
                      <a:pt x="227"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9"/>
              <p:cNvSpPr/>
              <p:nvPr/>
            </p:nvSpPr>
            <p:spPr>
              <a:xfrm>
                <a:off x="7451065" y="2607740"/>
                <a:ext cx="107510" cy="42558"/>
              </a:xfrm>
              <a:custGeom>
                <a:avLst/>
                <a:gdLst/>
                <a:ahLst/>
                <a:cxnLst/>
                <a:rect l="l" t="t" r="r" b="b"/>
                <a:pathLst>
                  <a:path w="768" h="304" extrusionOk="0">
                    <a:moveTo>
                      <a:pt x="117" y="0"/>
                    </a:moveTo>
                    <a:cubicBezTo>
                      <a:pt x="81" y="0"/>
                      <a:pt x="36" y="9"/>
                      <a:pt x="1" y="36"/>
                    </a:cubicBezTo>
                    <a:cubicBezTo>
                      <a:pt x="36" y="27"/>
                      <a:pt x="81" y="27"/>
                      <a:pt x="117" y="27"/>
                    </a:cubicBezTo>
                    <a:cubicBezTo>
                      <a:pt x="161" y="27"/>
                      <a:pt x="206" y="45"/>
                      <a:pt x="242" y="63"/>
                    </a:cubicBezTo>
                    <a:cubicBezTo>
                      <a:pt x="286" y="81"/>
                      <a:pt x="331" y="107"/>
                      <a:pt x="384" y="134"/>
                    </a:cubicBezTo>
                    <a:cubicBezTo>
                      <a:pt x="474" y="188"/>
                      <a:pt x="563" y="232"/>
                      <a:pt x="652" y="268"/>
                    </a:cubicBezTo>
                    <a:cubicBezTo>
                      <a:pt x="688" y="286"/>
                      <a:pt x="723" y="295"/>
                      <a:pt x="768" y="304"/>
                    </a:cubicBezTo>
                    <a:cubicBezTo>
                      <a:pt x="732" y="277"/>
                      <a:pt x="697" y="259"/>
                      <a:pt x="661" y="250"/>
                    </a:cubicBezTo>
                    <a:cubicBezTo>
                      <a:pt x="590" y="214"/>
                      <a:pt x="500" y="161"/>
                      <a:pt x="402" y="107"/>
                    </a:cubicBezTo>
                    <a:cubicBezTo>
                      <a:pt x="349" y="81"/>
                      <a:pt x="304" y="54"/>
                      <a:pt x="251" y="36"/>
                    </a:cubicBezTo>
                    <a:cubicBezTo>
                      <a:pt x="215" y="18"/>
                      <a:pt x="170" y="9"/>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9"/>
              <p:cNvSpPr/>
              <p:nvPr/>
            </p:nvSpPr>
            <p:spPr>
              <a:xfrm>
                <a:off x="7894413" y="1586231"/>
                <a:ext cx="208721" cy="308683"/>
              </a:xfrm>
              <a:custGeom>
                <a:avLst/>
                <a:gdLst/>
                <a:ahLst/>
                <a:cxnLst/>
                <a:rect l="l" t="t" r="r" b="b"/>
                <a:pathLst>
                  <a:path w="1491" h="2205" extrusionOk="0">
                    <a:moveTo>
                      <a:pt x="1250" y="0"/>
                    </a:moveTo>
                    <a:cubicBezTo>
                      <a:pt x="813" y="71"/>
                      <a:pt x="340" y="393"/>
                      <a:pt x="170" y="794"/>
                    </a:cubicBezTo>
                    <a:cubicBezTo>
                      <a:pt x="1" y="1204"/>
                      <a:pt x="19" y="1731"/>
                      <a:pt x="27" y="2177"/>
                    </a:cubicBezTo>
                    <a:cubicBezTo>
                      <a:pt x="51" y="2172"/>
                      <a:pt x="74" y="2170"/>
                      <a:pt x="95" y="2170"/>
                    </a:cubicBezTo>
                    <a:cubicBezTo>
                      <a:pt x="184" y="2170"/>
                      <a:pt x="255" y="2204"/>
                      <a:pt x="356" y="2204"/>
                    </a:cubicBezTo>
                    <a:cubicBezTo>
                      <a:pt x="365" y="2204"/>
                      <a:pt x="375" y="2204"/>
                      <a:pt x="384" y="2204"/>
                    </a:cubicBezTo>
                    <a:cubicBezTo>
                      <a:pt x="474" y="2186"/>
                      <a:pt x="554" y="2132"/>
                      <a:pt x="598" y="2061"/>
                    </a:cubicBezTo>
                    <a:cubicBezTo>
                      <a:pt x="723" y="1891"/>
                      <a:pt x="830" y="1704"/>
                      <a:pt x="902" y="1508"/>
                    </a:cubicBezTo>
                    <a:cubicBezTo>
                      <a:pt x="1107" y="1053"/>
                      <a:pt x="1303" y="589"/>
                      <a:pt x="1491" y="134"/>
                    </a:cubicBezTo>
                    <a:lnTo>
                      <a:pt x="125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9"/>
              <p:cNvSpPr/>
              <p:nvPr/>
            </p:nvSpPr>
            <p:spPr>
              <a:xfrm>
                <a:off x="7830718" y="1678624"/>
                <a:ext cx="447260" cy="427257"/>
              </a:xfrm>
              <a:custGeom>
                <a:avLst/>
                <a:gdLst/>
                <a:ahLst/>
                <a:cxnLst/>
                <a:rect l="l" t="t" r="r" b="b"/>
                <a:pathLst>
                  <a:path w="3195" h="3052" extrusionOk="0">
                    <a:moveTo>
                      <a:pt x="1044" y="0"/>
                    </a:moveTo>
                    <a:cubicBezTo>
                      <a:pt x="358" y="446"/>
                      <a:pt x="527" y="1267"/>
                      <a:pt x="393" y="1463"/>
                    </a:cubicBezTo>
                    <a:cubicBezTo>
                      <a:pt x="349" y="1535"/>
                      <a:pt x="277" y="1615"/>
                      <a:pt x="268" y="1704"/>
                    </a:cubicBezTo>
                    <a:cubicBezTo>
                      <a:pt x="268" y="1793"/>
                      <a:pt x="331" y="1891"/>
                      <a:pt x="340" y="1998"/>
                    </a:cubicBezTo>
                    <a:cubicBezTo>
                      <a:pt x="340" y="2132"/>
                      <a:pt x="215" y="2248"/>
                      <a:pt x="135" y="2364"/>
                    </a:cubicBezTo>
                    <a:cubicBezTo>
                      <a:pt x="27" y="2525"/>
                      <a:pt x="1" y="2721"/>
                      <a:pt x="54" y="2908"/>
                    </a:cubicBezTo>
                    <a:cubicBezTo>
                      <a:pt x="63" y="2944"/>
                      <a:pt x="81" y="2980"/>
                      <a:pt x="117" y="3007"/>
                    </a:cubicBezTo>
                    <a:cubicBezTo>
                      <a:pt x="152" y="3015"/>
                      <a:pt x="179" y="3024"/>
                      <a:pt x="215" y="3024"/>
                    </a:cubicBezTo>
                    <a:cubicBezTo>
                      <a:pt x="635" y="3042"/>
                      <a:pt x="1056" y="3052"/>
                      <a:pt x="1476" y="3052"/>
                    </a:cubicBezTo>
                    <a:cubicBezTo>
                      <a:pt x="1707" y="3052"/>
                      <a:pt x="1938" y="3049"/>
                      <a:pt x="2169" y="3042"/>
                    </a:cubicBezTo>
                    <a:cubicBezTo>
                      <a:pt x="2311" y="3033"/>
                      <a:pt x="2472" y="3033"/>
                      <a:pt x="2597" y="2962"/>
                    </a:cubicBezTo>
                    <a:cubicBezTo>
                      <a:pt x="2766" y="2864"/>
                      <a:pt x="2838" y="2685"/>
                      <a:pt x="2900" y="2516"/>
                    </a:cubicBezTo>
                    <a:lnTo>
                      <a:pt x="3078" y="1981"/>
                    </a:lnTo>
                    <a:cubicBezTo>
                      <a:pt x="3123" y="1865"/>
                      <a:pt x="3159" y="1749"/>
                      <a:pt x="3177" y="1624"/>
                    </a:cubicBezTo>
                    <a:cubicBezTo>
                      <a:pt x="3194" y="1463"/>
                      <a:pt x="3194" y="1294"/>
                      <a:pt x="3186" y="1124"/>
                    </a:cubicBezTo>
                    <a:cubicBezTo>
                      <a:pt x="3194" y="973"/>
                      <a:pt x="3194" y="821"/>
                      <a:pt x="3194" y="660"/>
                    </a:cubicBezTo>
                    <a:cubicBezTo>
                      <a:pt x="3186" y="500"/>
                      <a:pt x="3123" y="348"/>
                      <a:pt x="3007" y="232"/>
                    </a:cubicBezTo>
                    <a:lnTo>
                      <a:pt x="10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a:off x="7939350" y="1617449"/>
                <a:ext cx="316092" cy="634586"/>
              </a:xfrm>
              <a:custGeom>
                <a:avLst/>
                <a:gdLst/>
                <a:ahLst/>
                <a:cxnLst/>
                <a:rect l="l" t="t" r="r" b="b"/>
                <a:pathLst>
                  <a:path w="2258" h="4533" extrusionOk="0">
                    <a:moveTo>
                      <a:pt x="1134" y="0"/>
                    </a:moveTo>
                    <a:cubicBezTo>
                      <a:pt x="545" y="9"/>
                      <a:pt x="63" y="482"/>
                      <a:pt x="37" y="1071"/>
                    </a:cubicBezTo>
                    <a:cubicBezTo>
                      <a:pt x="10" y="1579"/>
                      <a:pt x="1" y="2096"/>
                      <a:pt x="19" y="2284"/>
                    </a:cubicBezTo>
                    <a:cubicBezTo>
                      <a:pt x="81" y="2837"/>
                      <a:pt x="438" y="3015"/>
                      <a:pt x="581" y="3069"/>
                    </a:cubicBezTo>
                    <a:cubicBezTo>
                      <a:pt x="634" y="3078"/>
                      <a:pt x="679" y="3087"/>
                      <a:pt x="732" y="3087"/>
                    </a:cubicBezTo>
                    <a:cubicBezTo>
                      <a:pt x="732" y="3087"/>
                      <a:pt x="741" y="3096"/>
                      <a:pt x="741" y="3096"/>
                    </a:cubicBezTo>
                    <a:lnTo>
                      <a:pt x="679" y="3747"/>
                    </a:lnTo>
                    <a:cubicBezTo>
                      <a:pt x="661" y="4166"/>
                      <a:pt x="938" y="4514"/>
                      <a:pt x="1366" y="4532"/>
                    </a:cubicBezTo>
                    <a:cubicBezTo>
                      <a:pt x="1376" y="4532"/>
                      <a:pt x="1387" y="4533"/>
                      <a:pt x="1397" y="4533"/>
                    </a:cubicBezTo>
                    <a:cubicBezTo>
                      <a:pt x="1817" y="4533"/>
                      <a:pt x="2107" y="4183"/>
                      <a:pt x="2124" y="3774"/>
                    </a:cubicBezTo>
                    <a:lnTo>
                      <a:pt x="2258" y="1106"/>
                    </a:lnTo>
                    <a:cubicBezTo>
                      <a:pt x="2258" y="500"/>
                      <a:pt x="1776" y="9"/>
                      <a:pt x="1178" y="0"/>
                    </a:cubicBezTo>
                    <a:close/>
                  </a:path>
                </a:pathLst>
              </a:custGeom>
              <a:solidFill>
                <a:srgbClr val="84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9"/>
              <p:cNvSpPr/>
              <p:nvPr/>
            </p:nvSpPr>
            <p:spPr>
              <a:xfrm>
                <a:off x="7980647" y="1797196"/>
                <a:ext cx="26318" cy="24079"/>
              </a:xfrm>
              <a:custGeom>
                <a:avLst/>
                <a:gdLst/>
                <a:ahLst/>
                <a:cxnLst/>
                <a:rect l="l" t="t" r="r" b="b"/>
                <a:pathLst>
                  <a:path w="188" h="172" extrusionOk="0">
                    <a:moveTo>
                      <a:pt x="107" y="1"/>
                    </a:moveTo>
                    <a:cubicBezTo>
                      <a:pt x="54" y="1"/>
                      <a:pt x="9" y="27"/>
                      <a:pt x="9" y="81"/>
                    </a:cubicBezTo>
                    <a:cubicBezTo>
                      <a:pt x="0" y="126"/>
                      <a:pt x="45" y="170"/>
                      <a:pt x="89" y="170"/>
                    </a:cubicBezTo>
                    <a:cubicBezTo>
                      <a:pt x="94" y="171"/>
                      <a:pt x="99" y="172"/>
                      <a:pt x="103" y="172"/>
                    </a:cubicBezTo>
                    <a:cubicBezTo>
                      <a:pt x="143" y="172"/>
                      <a:pt x="180" y="139"/>
                      <a:pt x="188" y="99"/>
                    </a:cubicBezTo>
                    <a:cubicBezTo>
                      <a:pt x="188" y="45"/>
                      <a:pt x="152" y="10"/>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9"/>
              <p:cNvSpPr/>
              <p:nvPr/>
            </p:nvSpPr>
            <p:spPr>
              <a:xfrm>
                <a:off x="7963148" y="1779277"/>
                <a:ext cx="50116" cy="20579"/>
              </a:xfrm>
              <a:custGeom>
                <a:avLst/>
                <a:gdLst/>
                <a:ahLst/>
                <a:cxnLst/>
                <a:rect l="l" t="t" r="r" b="b"/>
                <a:pathLst>
                  <a:path w="358" h="147" extrusionOk="0">
                    <a:moveTo>
                      <a:pt x="91" y="0"/>
                    </a:moveTo>
                    <a:cubicBezTo>
                      <a:pt x="78" y="0"/>
                      <a:pt x="66" y="1"/>
                      <a:pt x="54" y="4"/>
                    </a:cubicBezTo>
                    <a:cubicBezTo>
                      <a:pt x="18" y="13"/>
                      <a:pt x="0" y="22"/>
                      <a:pt x="9" y="31"/>
                    </a:cubicBezTo>
                    <a:cubicBezTo>
                      <a:pt x="9" y="48"/>
                      <a:pt x="90" y="31"/>
                      <a:pt x="179" y="57"/>
                    </a:cubicBezTo>
                    <a:cubicBezTo>
                      <a:pt x="277" y="84"/>
                      <a:pt x="330" y="147"/>
                      <a:pt x="348" y="147"/>
                    </a:cubicBezTo>
                    <a:cubicBezTo>
                      <a:pt x="357" y="138"/>
                      <a:pt x="348" y="120"/>
                      <a:pt x="322" y="93"/>
                    </a:cubicBezTo>
                    <a:cubicBezTo>
                      <a:pt x="286" y="57"/>
                      <a:pt x="241" y="31"/>
                      <a:pt x="197" y="22"/>
                    </a:cubicBezTo>
                    <a:cubicBezTo>
                      <a:pt x="164" y="9"/>
                      <a:pt x="127" y="0"/>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9"/>
              <p:cNvSpPr/>
              <p:nvPr/>
            </p:nvSpPr>
            <p:spPr>
              <a:xfrm>
                <a:off x="8115457" y="1800836"/>
                <a:ext cx="26458" cy="23939"/>
              </a:xfrm>
              <a:custGeom>
                <a:avLst/>
                <a:gdLst/>
                <a:ahLst/>
                <a:cxnLst/>
                <a:rect l="l" t="t" r="r" b="b"/>
                <a:pathLst>
                  <a:path w="189" h="171" extrusionOk="0">
                    <a:moveTo>
                      <a:pt x="85" y="0"/>
                    </a:moveTo>
                    <a:cubicBezTo>
                      <a:pt x="45" y="0"/>
                      <a:pt x="9" y="33"/>
                      <a:pt x="1" y="73"/>
                    </a:cubicBezTo>
                    <a:cubicBezTo>
                      <a:pt x="1" y="126"/>
                      <a:pt x="36" y="162"/>
                      <a:pt x="81" y="171"/>
                    </a:cubicBezTo>
                    <a:cubicBezTo>
                      <a:pt x="135" y="171"/>
                      <a:pt x="179" y="144"/>
                      <a:pt x="179" y="91"/>
                    </a:cubicBezTo>
                    <a:cubicBezTo>
                      <a:pt x="188" y="46"/>
                      <a:pt x="143" y="1"/>
                      <a:pt x="99" y="1"/>
                    </a:cubicBezTo>
                    <a:cubicBezTo>
                      <a:pt x="94" y="1"/>
                      <a:pt x="90"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9"/>
              <p:cNvSpPr/>
              <p:nvPr/>
            </p:nvSpPr>
            <p:spPr>
              <a:xfrm>
                <a:off x="8099218" y="1786417"/>
                <a:ext cx="53895" cy="18479"/>
              </a:xfrm>
              <a:custGeom>
                <a:avLst/>
                <a:gdLst/>
                <a:ahLst/>
                <a:cxnLst/>
                <a:rect l="l" t="t" r="r" b="b"/>
                <a:pathLst>
                  <a:path w="385" h="132" extrusionOk="0">
                    <a:moveTo>
                      <a:pt x="264" y="0"/>
                    </a:moveTo>
                    <a:cubicBezTo>
                      <a:pt x="233" y="0"/>
                      <a:pt x="202" y="5"/>
                      <a:pt x="170" y="15"/>
                    </a:cubicBezTo>
                    <a:cubicBezTo>
                      <a:pt x="126" y="24"/>
                      <a:pt x="72" y="51"/>
                      <a:pt x="36" y="87"/>
                    </a:cubicBezTo>
                    <a:cubicBezTo>
                      <a:pt x="10" y="104"/>
                      <a:pt x="1" y="122"/>
                      <a:pt x="10" y="131"/>
                    </a:cubicBezTo>
                    <a:cubicBezTo>
                      <a:pt x="19" y="131"/>
                      <a:pt x="81" y="78"/>
                      <a:pt x="188" y="51"/>
                    </a:cubicBezTo>
                    <a:cubicBezTo>
                      <a:pt x="286" y="24"/>
                      <a:pt x="375" y="42"/>
                      <a:pt x="384" y="24"/>
                    </a:cubicBezTo>
                    <a:cubicBezTo>
                      <a:pt x="384" y="15"/>
                      <a:pt x="367" y="15"/>
                      <a:pt x="331" y="6"/>
                    </a:cubicBezTo>
                    <a:cubicBezTo>
                      <a:pt x="309" y="3"/>
                      <a:pt x="286"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9"/>
              <p:cNvSpPr/>
              <p:nvPr/>
            </p:nvSpPr>
            <p:spPr>
              <a:xfrm>
                <a:off x="8010604" y="1779697"/>
                <a:ext cx="46336" cy="112274"/>
              </a:xfrm>
              <a:custGeom>
                <a:avLst/>
                <a:gdLst/>
                <a:ahLst/>
                <a:cxnLst/>
                <a:rect l="l" t="t" r="r" b="b"/>
                <a:pathLst>
                  <a:path w="331" h="802" extrusionOk="0">
                    <a:moveTo>
                      <a:pt x="322" y="1"/>
                    </a:moveTo>
                    <a:cubicBezTo>
                      <a:pt x="313" y="1"/>
                      <a:pt x="214" y="206"/>
                      <a:pt x="98" y="465"/>
                    </a:cubicBezTo>
                    <a:cubicBezTo>
                      <a:pt x="72" y="527"/>
                      <a:pt x="45" y="590"/>
                      <a:pt x="18" y="652"/>
                    </a:cubicBezTo>
                    <a:cubicBezTo>
                      <a:pt x="9" y="679"/>
                      <a:pt x="0" y="714"/>
                      <a:pt x="0" y="750"/>
                    </a:cubicBezTo>
                    <a:cubicBezTo>
                      <a:pt x="9" y="768"/>
                      <a:pt x="27" y="777"/>
                      <a:pt x="45" y="786"/>
                    </a:cubicBezTo>
                    <a:cubicBezTo>
                      <a:pt x="54" y="786"/>
                      <a:pt x="72" y="795"/>
                      <a:pt x="90" y="795"/>
                    </a:cubicBezTo>
                    <a:cubicBezTo>
                      <a:pt x="112" y="799"/>
                      <a:pt x="136" y="801"/>
                      <a:pt x="162" y="801"/>
                    </a:cubicBezTo>
                    <a:cubicBezTo>
                      <a:pt x="188" y="801"/>
                      <a:pt x="214" y="799"/>
                      <a:pt x="241" y="795"/>
                    </a:cubicBezTo>
                    <a:cubicBezTo>
                      <a:pt x="197" y="777"/>
                      <a:pt x="143" y="768"/>
                      <a:pt x="90" y="768"/>
                    </a:cubicBezTo>
                    <a:cubicBezTo>
                      <a:pt x="63" y="759"/>
                      <a:pt x="36" y="750"/>
                      <a:pt x="36" y="741"/>
                    </a:cubicBezTo>
                    <a:cubicBezTo>
                      <a:pt x="36" y="714"/>
                      <a:pt x="45" y="688"/>
                      <a:pt x="54" y="670"/>
                    </a:cubicBezTo>
                    <a:lnTo>
                      <a:pt x="134" y="483"/>
                    </a:lnTo>
                    <a:cubicBezTo>
                      <a:pt x="250" y="224"/>
                      <a:pt x="330" y="1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9"/>
              <p:cNvSpPr/>
              <p:nvPr/>
            </p:nvSpPr>
            <p:spPr>
              <a:xfrm>
                <a:off x="8040562" y="2019501"/>
                <a:ext cx="121229" cy="56697"/>
              </a:xfrm>
              <a:custGeom>
                <a:avLst/>
                <a:gdLst/>
                <a:ahLst/>
                <a:cxnLst/>
                <a:rect l="l" t="t" r="r" b="b"/>
                <a:pathLst>
                  <a:path w="866" h="405" extrusionOk="0">
                    <a:moveTo>
                      <a:pt x="866" y="1"/>
                    </a:moveTo>
                    <a:lnTo>
                      <a:pt x="866" y="1"/>
                    </a:lnTo>
                    <a:cubicBezTo>
                      <a:pt x="508" y="193"/>
                      <a:pt x="209" y="218"/>
                      <a:pt x="79" y="218"/>
                    </a:cubicBezTo>
                    <a:cubicBezTo>
                      <a:pt x="34" y="218"/>
                      <a:pt x="9" y="215"/>
                      <a:pt x="9" y="215"/>
                    </a:cubicBezTo>
                    <a:lnTo>
                      <a:pt x="0" y="393"/>
                    </a:lnTo>
                    <a:cubicBezTo>
                      <a:pt x="59" y="401"/>
                      <a:pt x="115" y="404"/>
                      <a:pt x="166" y="404"/>
                    </a:cubicBezTo>
                    <a:cubicBezTo>
                      <a:pt x="724" y="404"/>
                      <a:pt x="866" y="1"/>
                      <a:pt x="866"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9"/>
              <p:cNvSpPr/>
              <p:nvPr/>
            </p:nvSpPr>
            <p:spPr>
              <a:xfrm>
                <a:off x="8046862" y="1915488"/>
                <a:ext cx="43816" cy="30238"/>
              </a:xfrm>
              <a:custGeom>
                <a:avLst/>
                <a:gdLst/>
                <a:ahLst/>
                <a:cxnLst/>
                <a:rect l="l" t="t" r="r" b="b"/>
                <a:pathLst>
                  <a:path w="313" h="216" extrusionOk="0">
                    <a:moveTo>
                      <a:pt x="147" y="1"/>
                    </a:moveTo>
                    <a:cubicBezTo>
                      <a:pt x="96" y="1"/>
                      <a:pt x="48" y="20"/>
                      <a:pt x="18" y="57"/>
                    </a:cubicBezTo>
                    <a:lnTo>
                      <a:pt x="9" y="66"/>
                    </a:lnTo>
                    <a:cubicBezTo>
                      <a:pt x="0" y="75"/>
                      <a:pt x="0" y="83"/>
                      <a:pt x="9" y="101"/>
                    </a:cubicBezTo>
                    <a:cubicBezTo>
                      <a:pt x="18" y="110"/>
                      <a:pt x="27" y="119"/>
                      <a:pt x="36" y="128"/>
                    </a:cubicBezTo>
                    <a:cubicBezTo>
                      <a:pt x="71" y="164"/>
                      <a:pt x="116" y="191"/>
                      <a:pt x="161" y="208"/>
                    </a:cubicBezTo>
                    <a:cubicBezTo>
                      <a:pt x="173" y="213"/>
                      <a:pt x="186" y="216"/>
                      <a:pt x="198" y="216"/>
                    </a:cubicBezTo>
                    <a:cubicBezTo>
                      <a:pt x="229" y="216"/>
                      <a:pt x="260" y="201"/>
                      <a:pt x="286" y="182"/>
                    </a:cubicBezTo>
                    <a:cubicBezTo>
                      <a:pt x="312" y="146"/>
                      <a:pt x="312" y="101"/>
                      <a:pt x="286" y="66"/>
                    </a:cubicBezTo>
                    <a:cubicBezTo>
                      <a:pt x="259" y="30"/>
                      <a:pt x="223" y="3"/>
                      <a:pt x="178" y="3"/>
                    </a:cubicBezTo>
                    <a:cubicBezTo>
                      <a:pt x="168" y="2"/>
                      <a:pt x="158"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9"/>
              <p:cNvSpPr/>
              <p:nvPr/>
            </p:nvSpPr>
            <p:spPr>
              <a:xfrm>
                <a:off x="8039302" y="1902189"/>
                <a:ext cx="47596" cy="37518"/>
              </a:xfrm>
              <a:custGeom>
                <a:avLst/>
                <a:gdLst/>
                <a:ahLst/>
                <a:cxnLst/>
                <a:rect l="l" t="t" r="r" b="b"/>
                <a:pathLst>
                  <a:path w="340" h="268" extrusionOk="0">
                    <a:moveTo>
                      <a:pt x="322" y="0"/>
                    </a:moveTo>
                    <a:cubicBezTo>
                      <a:pt x="304" y="0"/>
                      <a:pt x="304" y="98"/>
                      <a:pt x="206" y="170"/>
                    </a:cubicBezTo>
                    <a:cubicBezTo>
                      <a:pt x="117" y="241"/>
                      <a:pt x="1" y="223"/>
                      <a:pt x="1" y="241"/>
                    </a:cubicBezTo>
                    <a:cubicBezTo>
                      <a:pt x="1" y="259"/>
                      <a:pt x="27" y="259"/>
                      <a:pt x="72" y="268"/>
                    </a:cubicBezTo>
                    <a:cubicBezTo>
                      <a:pt x="134" y="268"/>
                      <a:pt x="197" y="250"/>
                      <a:pt x="241" y="214"/>
                    </a:cubicBezTo>
                    <a:cubicBezTo>
                      <a:pt x="295" y="178"/>
                      <a:pt x="322" y="125"/>
                      <a:pt x="340" y="71"/>
                    </a:cubicBezTo>
                    <a:cubicBezTo>
                      <a:pt x="340" y="27"/>
                      <a:pt x="331" y="0"/>
                      <a:pt x="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a:off x="8096698" y="1738540"/>
                <a:ext cx="63834" cy="15819"/>
              </a:xfrm>
              <a:custGeom>
                <a:avLst/>
                <a:gdLst/>
                <a:ahLst/>
                <a:cxnLst/>
                <a:rect l="l" t="t" r="r" b="b"/>
                <a:pathLst>
                  <a:path w="456" h="113" extrusionOk="0">
                    <a:moveTo>
                      <a:pt x="224" y="0"/>
                    </a:moveTo>
                    <a:cubicBezTo>
                      <a:pt x="170" y="0"/>
                      <a:pt x="108" y="9"/>
                      <a:pt x="54" y="36"/>
                    </a:cubicBezTo>
                    <a:cubicBezTo>
                      <a:pt x="19" y="54"/>
                      <a:pt x="1" y="81"/>
                      <a:pt x="1" y="90"/>
                    </a:cubicBezTo>
                    <a:cubicBezTo>
                      <a:pt x="5" y="101"/>
                      <a:pt x="25" y="104"/>
                      <a:pt x="56" y="104"/>
                    </a:cubicBezTo>
                    <a:cubicBezTo>
                      <a:pt x="97" y="104"/>
                      <a:pt x="158" y="99"/>
                      <a:pt x="224" y="99"/>
                    </a:cubicBezTo>
                    <a:cubicBezTo>
                      <a:pt x="294" y="104"/>
                      <a:pt x="355" y="113"/>
                      <a:pt x="396" y="113"/>
                    </a:cubicBezTo>
                    <a:cubicBezTo>
                      <a:pt x="422" y="113"/>
                      <a:pt x="440" y="109"/>
                      <a:pt x="447" y="99"/>
                    </a:cubicBezTo>
                    <a:cubicBezTo>
                      <a:pt x="456" y="90"/>
                      <a:pt x="438" y="63"/>
                      <a:pt x="393" y="45"/>
                    </a:cubicBezTo>
                    <a:cubicBezTo>
                      <a:pt x="340" y="18"/>
                      <a:pt x="286"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p:nvPr/>
            </p:nvSpPr>
            <p:spPr>
              <a:xfrm>
                <a:off x="7966928" y="1728601"/>
                <a:ext cx="47596" cy="15259"/>
              </a:xfrm>
              <a:custGeom>
                <a:avLst/>
                <a:gdLst/>
                <a:ahLst/>
                <a:cxnLst/>
                <a:rect l="l" t="t" r="r" b="b"/>
                <a:pathLst>
                  <a:path w="340" h="109" extrusionOk="0">
                    <a:moveTo>
                      <a:pt x="170" y="0"/>
                    </a:moveTo>
                    <a:cubicBezTo>
                      <a:pt x="125" y="0"/>
                      <a:pt x="80" y="18"/>
                      <a:pt x="36" y="45"/>
                    </a:cubicBezTo>
                    <a:cubicBezTo>
                      <a:pt x="9" y="62"/>
                      <a:pt x="0" y="80"/>
                      <a:pt x="9" y="98"/>
                    </a:cubicBezTo>
                    <a:cubicBezTo>
                      <a:pt x="12" y="104"/>
                      <a:pt x="22" y="106"/>
                      <a:pt x="37" y="106"/>
                    </a:cubicBezTo>
                    <a:cubicBezTo>
                      <a:pt x="67" y="106"/>
                      <a:pt x="116" y="98"/>
                      <a:pt x="170" y="98"/>
                    </a:cubicBezTo>
                    <a:cubicBezTo>
                      <a:pt x="216" y="103"/>
                      <a:pt x="259" y="108"/>
                      <a:pt x="289" y="108"/>
                    </a:cubicBezTo>
                    <a:cubicBezTo>
                      <a:pt x="312" y="108"/>
                      <a:pt x="326" y="106"/>
                      <a:pt x="330" y="98"/>
                    </a:cubicBezTo>
                    <a:cubicBezTo>
                      <a:pt x="339" y="89"/>
                      <a:pt x="330" y="62"/>
                      <a:pt x="303" y="45"/>
                    </a:cubicBezTo>
                    <a:cubicBezTo>
                      <a:pt x="268" y="18"/>
                      <a:pt x="214"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9"/>
              <p:cNvSpPr/>
              <p:nvPr/>
            </p:nvSpPr>
            <p:spPr>
              <a:xfrm>
                <a:off x="8049242" y="1571532"/>
                <a:ext cx="228740" cy="356981"/>
              </a:xfrm>
              <a:custGeom>
                <a:avLst/>
                <a:gdLst/>
                <a:ahLst/>
                <a:cxnLst/>
                <a:rect l="l" t="t" r="r" b="b"/>
                <a:pathLst>
                  <a:path w="1634" h="2550" extrusionOk="0">
                    <a:moveTo>
                      <a:pt x="419" y="1"/>
                    </a:moveTo>
                    <a:cubicBezTo>
                      <a:pt x="320" y="1"/>
                      <a:pt x="221" y="17"/>
                      <a:pt x="126" y="51"/>
                    </a:cubicBezTo>
                    <a:cubicBezTo>
                      <a:pt x="1" y="337"/>
                      <a:pt x="126" y="667"/>
                      <a:pt x="402" y="810"/>
                    </a:cubicBezTo>
                    <a:cubicBezTo>
                      <a:pt x="518" y="872"/>
                      <a:pt x="670" y="908"/>
                      <a:pt x="724" y="1033"/>
                    </a:cubicBezTo>
                    <a:cubicBezTo>
                      <a:pt x="777" y="1122"/>
                      <a:pt x="750" y="1238"/>
                      <a:pt x="804" y="1327"/>
                    </a:cubicBezTo>
                    <a:cubicBezTo>
                      <a:pt x="866" y="1416"/>
                      <a:pt x="973" y="1434"/>
                      <a:pt x="1054" y="1488"/>
                    </a:cubicBezTo>
                    <a:cubicBezTo>
                      <a:pt x="1161" y="1568"/>
                      <a:pt x="1205" y="1711"/>
                      <a:pt x="1214" y="1845"/>
                    </a:cubicBezTo>
                    <a:cubicBezTo>
                      <a:pt x="1214" y="1978"/>
                      <a:pt x="1223" y="2112"/>
                      <a:pt x="1241" y="2246"/>
                    </a:cubicBezTo>
                    <a:cubicBezTo>
                      <a:pt x="1268" y="2380"/>
                      <a:pt x="1348" y="2514"/>
                      <a:pt x="1473" y="2549"/>
                    </a:cubicBezTo>
                    <a:cubicBezTo>
                      <a:pt x="1553" y="2175"/>
                      <a:pt x="1633" y="1782"/>
                      <a:pt x="1607" y="1399"/>
                    </a:cubicBezTo>
                    <a:cubicBezTo>
                      <a:pt x="1589" y="1006"/>
                      <a:pt x="1464" y="614"/>
                      <a:pt x="1196" y="337"/>
                    </a:cubicBezTo>
                    <a:cubicBezTo>
                      <a:pt x="991" y="132"/>
                      <a:pt x="703" y="1"/>
                      <a:pt x="4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9"/>
              <p:cNvSpPr/>
              <p:nvPr/>
            </p:nvSpPr>
            <p:spPr>
              <a:xfrm>
                <a:off x="8111677" y="1572372"/>
                <a:ext cx="313712" cy="520912"/>
              </a:xfrm>
              <a:custGeom>
                <a:avLst/>
                <a:gdLst/>
                <a:ahLst/>
                <a:cxnLst/>
                <a:rect l="l" t="t" r="r" b="b"/>
                <a:pathLst>
                  <a:path w="2241" h="3721" extrusionOk="0">
                    <a:moveTo>
                      <a:pt x="63" y="1"/>
                    </a:moveTo>
                    <a:lnTo>
                      <a:pt x="144" y="54"/>
                    </a:lnTo>
                    <a:lnTo>
                      <a:pt x="1" y="831"/>
                    </a:lnTo>
                    <a:cubicBezTo>
                      <a:pt x="1" y="831"/>
                      <a:pt x="188" y="920"/>
                      <a:pt x="269" y="1241"/>
                    </a:cubicBezTo>
                    <a:cubicBezTo>
                      <a:pt x="358" y="1571"/>
                      <a:pt x="429" y="1526"/>
                      <a:pt x="456" y="1732"/>
                    </a:cubicBezTo>
                    <a:cubicBezTo>
                      <a:pt x="483" y="1937"/>
                      <a:pt x="313" y="2160"/>
                      <a:pt x="322" y="2401"/>
                    </a:cubicBezTo>
                    <a:cubicBezTo>
                      <a:pt x="322" y="2642"/>
                      <a:pt x="438" y="2606"/>
                      <a:pt x="492" y="2838"/>
                    </a:cubicBezTo>
                    <a:cubicBezTo>
                      <a:pt x="545" y="3070"/>
                      <a:pt x="295" y="3212"/>
                      <a:pt x="197" y="3373"/>
                    </a:cubicBezTo>
                    <a:cubicBezTo>
                      <a:pt x="144" y="3480"/>
                      <a:pt x="126" y="3605"/>
                      <a:pt x="170" y="3721"/>
                    </a:cubicBezTo>
                    <a:lnTo>
                      <a:pt x="1678" y="3658"/>
                    </a:lnTo>
                    <a:cubicBezTo>
                      <a:pt x="1776" y="3658"/>
                      <a:pt x="1874" y="3641"/>
                      <a:pt x="1973" y="3614"/>
                    </a:cubicBezTo>
                    <a:cubicBezTo>
                      <a:pt x="2071" y="3587"/>
                      <a:pt x="2142" y="3516"/>
                      <a:pt x="2187" y="3427"/>
                    </a:cubicBezTo>
                    <a:cubicBezTo>
                      <a:pt x="2240" y="3293"/>
                      <a:pt x="2187" y="3141"/>
                      <a:pt x="2106" y="3025"/>
                    </a:cubicBezTo>
                    <a:cubicBezTo>
                      <a:pt x="2026" y="2909"/>
                      <a:pt x="1919" y="2802"/>
                      <a:pt x="1874" y="2668"/>
                    </a:cubicBezTo>
                    <a:cubicBezTo>
                      <a:pt x="1767" y="2365"/>
                      <a:pt x="1964" y="1999"/>
                      <a:pt x="1794" y="1732"/>
                    </a:cubicBezTo>
                    <a:cubicBezTo>
                      <a:pt x="1714" y="1607"/>
                      <a:pt x="1571" y="1535"/>
                      <a:pt x="1473" y="1428"/>
                    </a:cubicBezTo>
                    <a:cubicBezTo>
                      <a:pt x="1312" y="1250"/>
                      <a:pt x="1295" y="991"/>
                      <a:pt x="1214" y="768"/>
                    </a:cubicBezTo>
                    <a:cubicBezTo>
                      <a:pt x="1054" y="331"/>
                      <a:pt x="536" y="10"/>
                      <a:pt x="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9"/>
              <p:cNvSpPr/>
              <p:nvPr/>
            </p:nvSpPr>
            <p:spPr>
              <a:xfrm>
                <a:off x="7879434" y="1726081"/>
                <a:ext cx="56415" cy="179890"/>
              </a:xfrm>
              <a:custGeom>
                <a:avLst/>
                <a:gdLst/>
                <a:ahLst/>
                <a:cxnLst/>
                <a:rect l="l" t="t" r="r" b="b"/>
                <a:pathLst>
                  <a:path w="403" h="1285" extrusionOk="0">
                    <a:moveTo>
                      <a:pt x="357" y="0"/>
                    </a:moveTo>
                    <a:lnTo>
                      <a:pt x="357" y="0"/>
                    </a:lnTo>
                    <a:cubicBezTo>
                      <a:pt x="286" y="18"/>
                      <a:pt x="233" y="63"/>
                      <a:pt x="215" y="134"/>
                    </a:cubicBezTo>
                    <a:cubicBezTo>
                      <a:pt x="188" y="196"/>
                      <a:pt x="179" y="268"/>
                      <a:pt x="152" y="330"/>
                    </a:cubicBezTo>
                    <a:cubicBezTo>
                      <a:pt x="126" y="411"/>
                      <a:pt x="90" y="491"/>
                      <a:pt x="54" y="571"/>
                    </a:cubicBezTo>
                    <a:cubicBezTo>
                      <a:pt x="10" y="651"/>
                      <a:pt x="1" y="741"/>
                      <a:pt x="27" y="821"/>
                    </a:cubicBezTo>
                    <a:cubicBezTo>
                      <a:pt x="45" y="883"/>
                      <a:pt x="99" y="946"/>
                      <a:pt x="108" y="1008"/>
                    </a:cubicBezTo>
                    <a:cubicBezTo>
                      <a:pt x="126" y="1106"/>
                      <a:pt x="72" y="1205"/>
                      <a:pt x="18" y="1285"/>
                    </a:cubicBezTo>
                    <a:lnTo>
                      <a:pt x="72" y="1213"/>
                    </a:lnTo>
                    <a:cubicBezTo>
                      <a:pt x="79" y="1214"/>
                      <a:pt x="87" y="1215"/>
                      <a:pt x="94" y="1215"/>
                    </a:cubicBezTo>
                    <a:cubicBezTo>
                      <a:pt x="158" y="1215"/>
                      <a:pt x="217" y="1180"/>
                      <a:pt x="242" y="1124"/>
                    </a:cubicBezTo>
                    <a:cubicBezTo>
                      <a:pt x="259" y="1062"/>
                      <a:pt x="268" y="990"/>
                      <a:pt x="268" y="919"/>
                    </a:cubicBezTo>
                    <a:cubicBezTo>
                      <a:pt x="286" y="616"/>
                      <a:pt x="402" y="303"/>
                      <a:pt x="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9"/>
              <p:cNvSpPr/>
              <p:nvPr/>
            </p:nvSpPr>
            <p:spPr>
              <a:xfrm>
                <a:off x="7890633" y="1906529"/>
                <a:ext cx="81333" cy="114794"/>
              </a:xfrm>
              <a:custGeom>
                <a:avLst/>
                <a:gdLst/>
                <a:ahLst/>
                <a:cxnLst/>
                <a:rect l="l" t="t" r="r" b="b"/>
                <a:pathLst>
                  <a:path w="581" h="820" extrusionOk="0">
                    <a:moveTo>
                      <a:pt x="347" y="1"/>
                    </a:moveTo>
                    <a:cubicBezTo>
                      <a:pt x="333" y="1"/>
                      <a:pt x="319" y="5"/>
                      <a:pt x="313" y="5"/>
                    </a:cubicBezTo>
                    <a:cubicBezTo>
                      <a:pt x="260" y="23"/>
                      <a:pt x="215" y="40"/>
                      <a:pt x="179" y="76"/>
                    </a:cubicBezTo>
                    <a:cubicBezTo>
                      <a:pt x="117" y="121"/>
                      <a:pt x="72" y="183"/>
                      <a:pt x="37" y="255"/>
                    </a:cubicBezTo>
                    <a:cubicBezTo>
                      <a:pt x="1" y="335"/>
                      <a:pt x="1" y="433"/>
                      <a:pt x="28" y="522"/>
                    </a:cubicBezTo>
                    <a:cubicBezTo>
                      <a:pt x="54" y="611"/>
                      <a:pt x="108" y="692"/>
                      <a:pt x="188" y="745"/>
                    </a:cubicBezTo>
                    <a:cubicBezTo>
                      <a:pt x="242" y="790"/>
                      <a:pt x="322" y="817"/>
                      <a:pt x="393" y="817"/>
                    </a:cubicBezTo>
                    <a:cubicBezTo>
                      <a:pt x="407" y="819"/>
                      <a:pt x="420" y="820"/>
                      <a:pt x="433" y="820"/>
                    </a:cubicBezTo>
                    <a:cubicBezTo>
                      <a:pt x="473" y="820"/>
                      <a:pt x="512" y="810"/>
                      <a:pt x="545" y="790"/>
                    </a:cubicBezTo>
                    <a:cubicBezTo>
                      <a:pt x="572" y="772"/>
                      <a:pt x="581" y="754"/>
                      <a:pt x="581" y="754"/>
                    </a:cubicBezTo>
                    <a:lnTo>
                      <a:pt x="581" y="754"/>
                    </a:lnTo>
                    <a:cubicBezTo>
                      <a:pt x="581" y="754"/>
                      <a:pt x="563" y="772"/>
                      <a:pt x="536" y="781"/>
                    </a:cubicBezTo>
                    <a:cubicBezTo>
                      <a:pt x="504" y="794"/>
                      <a:pt x="466" y="802"/>
                      <a:pt x="431" y="802"/>
                    </a:cubicBezTo>
                    <a:cubicBezTo>
                      <a:pt x="418" y="802"/>
                      <a:pt x="405" y="801"/>
                      <a:pt x="393" y="799"/>
                    </a:cubicBezTo>
                    <a:cubicBezTo>
                      <a:pt x="322" y="790"/>
                      <a:pt x="260" y="763"/>
                      <a:pt x="197" y="718"/>
                    </a:cubicBezTo>
                    <a:cubicBezTo>
                      <a:pt x="135" y="665"/>
                      <a:pt x="81" y="594"/>
                      <a:pt x="54" y="513"/>
                    </a:cubicBezTo>
                    <a:cubicBezTo>
                      <a:pt x="28" y="433"/>
                      <a:pt x="37" y="344"/>
                      <a:pt x="63" y="263"/>
                    </a:cubicBezTo>
                    <a:cubicBezTo>
                      <a:pt x="90" y="201"/>
                      <a:pt x="135" y="139"/>
                      <a:pt x="188" y="94"/>
                    </a:cubicBezTo>
                    <a:cubicBezTo>
                      <a:pt x="242" y="49"/>
                      <a:pt x="304" y="23"/>
                      <a:pt x="367" y="5"/>
                    </a:cubicBezTo>
                    <a:cubicBezTo>
                      <a:pt x="361" y="2"/>
                      <a:pt x="354"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9"/>
              <p:cNvSpPr/>
              <p:nvPr/>
            </p:nvSpPr>
            <p:spPr>
              <a:xfrm>
                <a:off x="7925631" y="1764718"/>
                <a:ext cx="115070" cy="100375"/>
              </a:xfrm>
              <a:custGeom>
                <a:avLst/>
                <a:gdLst/>
                <a:ahLst/>
                <a:cxnLst/>
                <a:rect l="l" t="t" r="r" b="b"/>
                <a:pathLst>
                  <a:path w="822" h="717" extrusionOk="0">
                    <a:moveTo>
                      <a:pt x="152" y="1"/>
                    </a:moveTo>
                    <a:cubicBezTo>
                      <a:pt x="117" y="1"/>
                      <a:pt x="72" y="27"/>
                      <a:pt x="45" y="54"/>
                    </a:cubicBezTo>
                    <a:cubicBezTo>
                      <a:pt x="19" y="99"/>
                      <a:pt x="1" y="152"/>
                      <a:pt x="1" y="206"/>
                    </a:cubicBezTo>
                    <a:cubicBezTo>
                      <a:pt x="1" y="268"/>
                      <a:pt x="10" y="331"/>
                      <a:pt x="19" y="393"/>
                    </a:cubicBezTo>
                    <a:cubicBezTo>
                      <a:pt x="27" y="465"/>
                      <a:pt x="54" y="536"/>
                      <a:pt x="99" y="590"/>
                    </a:cubicBezTo>
                    <a:cubicBezTo>
                      <a:pt x="143" y="661"/>
                      <a:pt x="224" y="705"/>
                      <a:pt x="304" y="714"/>
                    </a:cubicBezTo>
                    <a:cubicBezTo>
                      <a:pt x="319" y="716"/>
                      <a:pt x="334" y="717"/>
                      <a:pt x="349" y="717"/>
                    </a:cubicBezTo>
                    <a:cubicBezTo>
                      <a:pt x="423" y="717"/>
                      <a:pt x="494" y="698"/>
                      <a:pt x="554" y="661"/>
                    </a:cubicBezTo>
                    <a:cubicBezTo>
                      <a:pt x="697" y="563"/>
                      <a:pt x="786" y="411"/>
                      <a:pt x="804" y="242"/>
                    </a:cubicBezTo>
                    <a:cubicBezTo>
                      <a:pt x="813" y="206"/>
                      <a:pt x="813" y="170"/>
                      <a:pt x="821" y="135"/>
                    </a:cubicBezTo>
                    <a:lnTo>
                      <a:pt x="821" y="81"/>
                    </a:lnTo>
                    <a:cubicBezTo>
                      <a:pt x="821" y="63"/>
                      <a:pt x="821" y="36"/>
                      <a:pt x="804" y="19"/>
                    </a:cubicBezTo>
                    <a:cubicBezTo>
                      <a:pt x="795" y="10"/>
                      <a:pt x="777" y="1"/>
                      <a:pt x="750" y="1"/>
                    </a:cubicBezTo>
                    <a:lnTo>
                      <a:pt x="251" y="1"/>
                    </a:lnTo>
                    <a:cubicBezTo>
                      <a:pt x="286" y="10"/>
                      <a:pt x="313" y="10"/>
                      <a:pt x="349" y="19"/>
                    </a:cubicBezTo>
                    <a:lnTo>
                      <a:pt x="616" y="27"/>
                    </a:lnTo>
                    <a:lnTo>
                      <a:pt x="750" y="27"/>
                    </a:lnTo>
                    <a:cubicBezTo>
                      <a:pt x="768" y="27"/>
                      <a:pt x="777" y="27"/>
                      <a:pt x="786" y="36"/>
                    </a:cubicBezTo>
                    <a:cubicBezTo>
                      <a:pt x="795" y="54"/>
                      <a:pt x="804" y="63"/>
                      <a:pt x="795" y="81"/>
                    </a:cubicBezTo>
                    <a:lnTo>
                      <a:pt x="795" y="126"/>
                    </a:lnTo>
                    <a:cubicBezTo>
                      <a:pt x="786" y="161"/>
                      <a:pt x="786" y="197"/>
                      <a:pt x="777" y="233"/>
                    </a:cubicBezTo>
                    <a:cubicBezTo>
                      <a:pt x="768" y="313"/>
                      <a:pt x="741" y="384"/>
                      <a:pt x="705" y="456"/>
                    </a:cubicBezTo>
                    <a:cubicBezTo>
                      <a:pt x="661" y="527"/>
                      <a:pt x="607" y="590"/>
                      <a:pt x="536" y="625"/>
                    </a:cubicBezTo>
                    <a:cubicBezTo>
                      <a:pt x="484" y="662"/>
                      <a:pt x="420" y="681"/>
                      <a:pt x="348" y="681"/>
                    </a:cubicBezTo>
                    <a:cubicBezTo>
                      <a:pt x="334" y="681"/>
                      <a:pt x="319" y="680"/>
                      <a:pt x="304" y="679"/>
                    </a:cubicBezTo>
                    <a:cubicBezTo>
                      <a:pt x="233" y="670"/>
                      <a:pt x="170" y="634"/>
                      <a:pt x="117" y="572"/>
                    </a:cubicBezTo>
                    <a:cubicBezTo>
                      <a:pt x="81" y="518"/>
                      <a:pt x="54" y="456"/>
                      <a:pt x="45" y="384"/>
                    </a:cubicBezTo>
                    <a:cubicBezTo>
                      <a:pt x="36" y="331"/>
                      <a:pt x="27" y="268"/>
                      <a:pt x="27" y="206"/>
                    </a:cubicBezTo>
                    <a:cubicBezTo>
                      <a:pt x="19" y="152"/>
                      <a:pt x="36" y="108"/>
                      <a:pt x="63" y="63"/>
                    </a:cubicBezTo>
                    <a:cubicBezTo>
                      <a:pt x="81" y="36"/>
                      <a:pt x="117" y="19"/>
                      <a:pt x="152" y="19"/>
                    </a:cubicBezTo>
                    <a:cubicBezTo>
                      <a:pt x="215" y="1"/>
                      <a:pt x="251"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9"/>
              <p:cNvSpPr/>
              <p:nvPr/>
            </p:nvSpPr>
            <p:spPr>
              <a:xfrm>
                <a:off x="8070520" y="1763458"/>
                <a:ext cx="115070" cy="101635"/>
              </a:xfrm>
              <a:custGeom>
                <a:avLst/>
                <a:gdLst/>
                <a:ahLst/>
                <a:cxnLst/>
                <a:rect l="l" t="t" r="r" b="b"/>
                <a:pathLst>
                  <a:path w="822" h="726" extrusionOk="0">
                    <a:moveTo>
                      <a:pt x="72" y="1"/>
                    </a:moveTo>
                    <a:cubicBezTo>
                      <a:pt x="45" y="1"/>
                      <a:pt x="27" y="10"/>
                      <a:pt x="18" y="28"/>
                    </a:cubicBezTo>
                    <a:cubicBezTo>
                      <a:pt x="1" y="45"/>
                      <a:pt x="1" y="63"/>
                      <a:pt x="1" y="81"/>
                    </a:cubicBezTo>
                    <a:lnTo>
                      <a:pt x="1" y="135"/>
                    </a:lnTo>
                    <a:cubicBezTo>
                      <a:pt x="9" y="170"/>
                      <a:pt x="9" y="206"/>
                      <a:pt x="18" y="251"/>
                    </a:cubicBezTo>
                    <a:cubicBezTo>
                      <a:pt x="36" y="411"/>
                      <a:pt x="125" y="563"/>
                      <a:pt x="268" y="661"/>
                    </a:cubicBezTo>
                    <a:cubicBezTo>
                      <a:pt x="328" y="706"/>
                      <a:pt x="400" y="726"/>
                      <a:pt x="475" y="726"/>
                    </a:cubicBezTo>
                    <a:cubicBezTo>
                      <a:pt x="489" y="726"/>
                      <a:pt x="504" y="725"/>
                      <a:pt x="518" y="723"/>
                    </a:cubicBezTo>
                    <a:cubicBezTo>
                      <a:pt x="598" y="706"/>
                      <a:pt x="670" y="670"/>
                      <a:pt x="723" y="599"/>
                    </a:cubicBezTo>
                    <a:cubicBezTo>
                      <a:pt x="768" y="536"/>
                      <a:pt x="795" y="474"/>
                      <a:pt x="803" y="393"/>
                    </a:cubicBezTo>
                    <a:cubicBezTo>
                      <a:pt x="812" y="331"/>
                      <a:pt x="812" y="268"/>
                      <a:pt x="812" y="206"/>
                    </a:cubicBezTo>
                    <a:cubicBezTo>
                      <a:pt x="821" y="152"/>
                      <a:pt x="803" y="99"/>
                      <a:pt x="777" y="54"/>
                    </a:cubicBezTo>
                    <a:cubicBezTo>
                      <a:pt x="750" y="28"/>
                      <a:pt x="705" y="10"/>
                      <a:pt x="670" y="10"/>
                    </a:cubicBezTo>
                    <a:cubicBezTo>
                      <a:pt x="656" y="5"/>
                      <a:pt x="643" y="3"/>
                      <a:pt x="631" y="3"/>
                    </a:cubicBezTo>
                    <a:cubicBezTo>
                      <a:pt x="618" y="3"/>
                      <a:pt x="607" y="5"/>
                      <a:pt x="598" y="10"/>
                    </a:cubicBezTo>
                    <a:lnTo>
                      <a:pt x="572" y="10"/>
                    </a:lnTo>
                    <a:cubicBezTo>
                      <a:pt x="572" y="10"/>
                      <a:pt x="598" y="10"/>
                      <a:pt x="661" y="19"/>
                    </a:cubicBezTo>
                    <a:cubicBezTo>
                      <a:pt x="705" y="28"/>
                      <a:pt x="732" y="45"/>
                      <a:pt x="759" y="72"/>
                    </a:cubicBezTo>
                    <a:cubicBezTo>
                      <a:pt x="786" y="117"/>
                      <a:pt x="795" y="161"/>
                      <a:pt x="795" y="206"/>
                    </a:cubicBezTo>
                    <a:cubicBezTo>
                      <a:pt x="795" y="268"/>
                      <a:pt x="786" y="331"/>
                      <a:pt x="777" y="393"/>
                    </a:cubicBezTo>
                    <a:cubicBezTo>
                      <a:pt x="768" y="465"/>
                      <a:pt x="741" y="527"/>
                      <a:pt x="696" y="581"/>
                    </a:cubicBezTo>
                    <a:cubicBezTo>
                      <a:pt x="652" y="643"/>
                      <a:pt x="589" y="679"/>
                      <a:pt x="509" y="688"/>
                    </a:cubicBezTo>
                    <a:cubicBezTo>
                      <a:pt x="496" y="689"/>
                      <a:pt x="482" y="690"/>
                      <a:pt x="469" y="690"/>
                    </a:cubicBezTo>
                    <a:cubicBezTo>
                      <a:pt x="403" y="690"/>
                      <a:pt x="338" y="671"/>
                      <a:pt x="286" y="634"/>
                    </a:cubicBezTo>
                    <a:cubicBezTo>
                      <a:pt x="215" y="590"/>
                      <a:pt x="161" y="527"/>
                      <a:pt x="117" y="456"/>
                    </a:cubicBezTo>
                    <a:cubicBezTo>
                      <a:pt x="81" y="393"/>
                      <a:pt x="54" y="313"/>
                      <a:pt x="45" y="242"/>
                    </a:cubicBezTo>
                    <a:cubicBezTo>
                      <a:pt x="36" y="206"/>
                      <a:pt x="27" y="170"/>
                      <a:pt x="27" y="135"/>
                    </a:cubicBezTo>
                    <a:cubicBezTo>
                      <a:pt x="27" y="117"/>
                      <a:pt x="27" y="99"/>
                      <a:pt x="27" y="81"/>
                    </a:cubicBezTo>
                    <a:cubicBezTo>
                      <a:pt x="18" y="72"/>
                      <a:pt x="27" y="54"/>
                      <a:pt x="36" y="45"/>
                    </a:cubicBezTo>
                    <a:cubicBezTo>
                      <a:pt x="45" y="36"/>
                      <a:pt x="54" y="28"/>
                      <a:pt x="63" y="28"/>
                    </a:cubicBezTo>
                    <a:lnTo>
                      <a:pt x="206" y="28"/>
                    </a:lnTo>
                    <a:lnTo>
                      <a:pt x="473" y="19"/>
                    </a:lnTo>
                    <a:cubicBezTo>
                      <a:pt x="500" y="19"/>
                      <a:pt x="536" y="19"/>
                      <a:pt x="572" y="10"/>
                    </a:cubicBezTo>
                    <a:cubicBezTo>
                      <a:pt x="536" y="10"/>
                      <a:pt x="509" y="1"/>
                      <a:pt x="4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9"/>
              <p:cNvSpPr/>
              <p:nvPr/>
            </p:nvSpPr>
            <p:spPr>
              <a:xfrm>
                <a:off x="8030623" y="1764158"/>
                <a:ext cx="51235" cy="4760"/>
              </a:xfrm>
              <a:custGeom>
                <a:avLst/>
                <a:gdLst/>
                <a:ahLst/>
                <a:cxnLst/>
                <a:rect l="l" t="t" r="r" b="b"/>
                <a:pathLst>
                  <a:path w="366" h="34" extrusionOk="0">
                    <a:moveTo>
                      <a:pt x="180" y="0"/>
                    </a:moveTo>
                    <a:cubicBezTo>
                      <a:pt x="118" y="0"/>
                      <a:pt x="58" y="5"/>
                      <a:pt x="0" y="14"/>
                    </a:cubicBezTo>
                    <a:cubicBezTo>
                      <a:pt x="58" y="27"/>
                      <a:pt x="118" y="34"/>
                      <a:pt x="180" y="34"/>
                    </a:cubicBezTo>
                    <a:cubicBezTo>
                      <a:pt x="241" y="34"/>
                      <a:pt x="303" y="27"/>
                      <a:pt x="366" y="14"/>
                    </a:cubicBezTo>
                    <a:cubicBezTo>
                      <a:pt x="303" y="5"/>
                      <a:pt x="241"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9"/>
              <p:cNvSpPr/>
              <p:nvPr/>
            </p:nvSpPr>
            <p:spPr>
              <a:xfrm>
                <a:off x="8078080" y="1794676"/>
                <a:ext cx="18758" cy="36538"/>
              </a:xfrm>
              <a:custGeom>
                <a:avLst/>
                <a:gdLst/>
                <a:ahLst/>
                <a:cxnLst/>
                <a:rect l="l" t="t" r="r" b="b"/>
                <a:pathLst>
                  <a:path w="134" h="261" extrusionOk="0">
                    <a:moveTo>
                      <a:pt x="9" y="1"/>
                    </a:moveTo>
                    <a:cubicBezTo>
                      <a:pt x="0" y="45"/>
                      <a:pt x="9" y="99"/>
                      <a:pt x="36" y="144"/>
                    </a:cubicBezTo>
                    <a:cubicBezTo>
                      <a:pt x="69" y="210"/>
                      <a:pt x="110" y="261"/>
                      <a:pt x="122" y="261"/>
                    </a:cubicBezTo>
                    <a:cubicBezTo>
                      <a:pt x="123" y="261"/>
                      <a:pt x="124" y="260"/>
                      <a:pt x="125" y="260"/>
                    </a:cubicBezTo>
                    <a:cubicBezTo>
                      <a:pt x="134" y="251"/>
                      <a:pt x="98" y="197"/>
                      <a:pt x="63" y="126"/>
                    </a:cubicBezTo>
                    <a:cubicBezTo>
                      <a:pt x="36" y="63"/>
                      <a:pt x="18" y="1"/>
                      <a:pt x="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9"/>
              <p:cNvSpPr/>
              <p:nvPr/>
            </p:nvSpPr>
            <p:spPr>
              <a:xfrm>
                <a:off x="7931930" y="1794676"/>
                <a:ext cx="11339" cy="36398"/>
              </a:xfrm>
              <a:custGeom>
                <a:avLst/>
                <a:gdLst/>
                <a:ahLst/>
                <a:cxnLst/>
                <a:rect l="l" t="t" r="r" b="b"/>
                <a:pathLst>
                  <a:path w="81" h="260" extrusionOk="0">
                    <a:moveTo>
                      <a:pt x="9" y="1"/>
                    </a:moveTo>
                    <a:cubicBezTo>
                      <a:pt x="0" y="37"/>
                      <a:pt x="0" y="72"/>
                      <a:pt x="9" y="108"/>
                    </a:cubicBezTo>
                    <a:cubicBezTo>
                      <a:pt x="9" y="170"/>
                      <a:pt x="36" y="224"/>
                      <a:pt x="72" y="260"/>
                    </a:cubicBezTo>
                    <a:cubicBezTo>
                      <a:pt x="81" y="251"/>
                      <a:pt x="54" y="188"/>
                      <a:pt x="45" y="99"/>
                    </a:cubicBezTo>
                    <a:cubicBezTo>
                      <a:pt x="36" y="72"/>
                      <a:pt x="36" y="37"/>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9"/>
              <p:cNvSpPr/>
              <p:nvPr/>
            </p:nvSpPr>
            <p:spPr>
              <a:xfrm>
                <a:off x="7920731" y="2105735"/>
                <a:ext cx="455939" cy="439716"/>
              </a:xfrm>
              <a:custGeom>
                <a:avLst/>
                <a:gdLst/>
                <a:ahLst/>
                <a:cxnLst/>
                <a:rect l="l" t="t" r="r" b="b"/>
                <a:pathLst>
                  <a:path w="3257" h="3141" extrusionOk="0">
                    <a:moveTo>
                      <a:pt x="892" y="0"/>
                    </a:moveTo>
                    <a:lnTo>
                      <a:pt x="0" y="134"/>
                    </a:lnTo>
                    <a:lnTo>
                      <a:pt x="999" y="3140"/>
                    </a:lnTo>
                    <a:lnTo>
                      <a:pt x="3256" y="518"/>
                    </a:lnTo>
                    <a:lnTo>
                      <a:pt x="2204" y="0"/>
                    </a:lnTo>
                    <a:close/>
                  </a:path>
                </a:pathLst>
              </a:custGeom>
              <a:solidFill>
                <a:srgbClr val="84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9"/>
              <p:cNvSpPr/>
              <p:nvPr/>
            </p:nvSpPr>
            <p:spPr>
              <a:xfrm>
                <a:off x="7655870" y="2124354"/>
                <a:ext cx="799469" cy="742100"/>
              </a:xfrm>
              <a:custGeom>
                <a:avLst/>
                <a:gdLst/>
                <a:ahLst/>
                <a:cxnLst/>
                <a:rect l="l" t="t" r="r" b="b"/>
                <a:pathLst>
                  <a:path w="5711" h="5301" extrusionOk="0">
                    <a:moveTo>
                      <a:pt x="1892" y="1"/>
                    </a:moveTo>
                    <a:lnTo>
                      <a:pt x="1642" y="46"/>
                    </a:lnTo>
                    <a:cubicBezTo>
                      <a:pt x="1401" y="81"/>
                      <a:pt x="1027" y="81"/>
                      <a:pt x="616" y="1143"/>
                    </a:cubicBezTo>
                    <a:cubicBezTo>
                      <a:pt x="206" y="2204"/>
                      <a:pt x="1" y="2909"/>
                      <a:pt x="1" y="2909"/>
                    </a:cubicBezTo>
                    <a:lnTo>
                      <a:pt x="1187" y="3052"/>
                    </a:lnTo>
                    <a:cubicBezTo>
                      <a:pt x="1187" y="3052"/>
                      <a:pt x="1330" y="3543"/>
                      <a:pt x="1464" y="3873"/>
                    </a:cubicBezTo>
                    <a:lnTo>
                      <a:pt x="1196" y="5059"/>
                    </a:lnTo>
                    <a:cubicBezTo>
                      <a:pt x="1196" y="5059"/>
                      <a:pt x="3037" y="5300"/>
                      <a:pt x="4060" y="5300"/>
                    </a:cubicBezTo>
                    <a:cubicBezTo>
                      <a:pt x="4372" y="5300"/>
                      <a:pt x="4608" y="5278"/>
                      <a:pt x="4693" y="5220"/>
                    </a:cubicBezTo>
                    <a:lnTo>
                      <a:pt x="4756" y="2579"/>
                    </a:lnTo>
                    <a:cubicBezTo>
                      <a:pt x="4756" y="2579"/>
                      <a:pt x="4961" y="1758"/>
                      <a:pt x="5130" y="1482"/>
                    </a:cubicBezTo>
                    <a:cubicBezTo>
                      <a:pt x="5297" y="1210"/>
                      <a:pt x="5395" y="661"/>
                      <a:pt x="5696" y="661"/>
                    </a:cubicBezTo>
                    <a:cubicBezTo>
                      <a:pt x="5701" y="661"/>
                      <a:pt x="5705" y="661"/>
                      <a:pt x="5710" y="661"/>
                    </a:cubicBezTo>
                    <a:lnTo>
                      <a:pt x="4961" y="295"/>
                    </a:lnTo>
                    <a:cubicBezTo>
                      <a:pt x="4961" y="295"/>
                      <a:pt x="3025" y="2526"/>
                      <a:pt x="2989" y="2651"/>
                    </a:cubicBezTo>
                    <a:cubicBezTo>
                      <a:pt x="2989" y="2653"/>
                      <a:pt x="2988" y="2654"/>
                      <a:pt x="2986" y="2654"/>
                    </a:cubicBezTo>
                    <a:cubicBezTo>
                      <a:pt x="2919" y="2654"/>
                      <a:pt x="1892" y="1"/>
                      <a:pt x="1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9"/>
              <p:cNvSpPr/>
              <p:nvPr/>
            </p:nvSpPr>
            <p:spPr>
              <a:xfrm>
                <a:off x="8251667" y="2208488"/>
                <a:ext cx="259817" cy="489274"/>
              </a:xfrm>
              <a:custGeom>
                <a:avLst/>
                <a:gdLst/>
                <a:ahLst/>
                <a:cxnLst/>
                <a:rect l="l" t="t" r="r" b="b"/>
                <a:pathLst>
                  <a:path w="1856" h="3495" extrusionOk="0">
                    <a:moveTo>
                      <a:pt x="1275" y="1"/>
                    </a:moveTo>
                    <a:cubicBezTo>
                      <a:pt x="1047" y="1"/>
                      <a:pt x="706" y="212"/>
                      <a:pt x="571" y="631"/>
                    </a:cubicBezTo>
                    <a:cubicBezTo>
                      <a:pt x="419" y="1131"/>
                      <a:pt x="0" y="2513"/>
                      <a:pt x="0" y="2513"/>
                    </a:cubicBezTo>
                    <a:lnTo>
                      <a:pt x="1329" y="3495"/>
                    </a:lnTo>
                    <a:cubicBezTo>
                      <a:pt x="1329" y="3495"/>
                      <a:pt x="1552" y="2058"/>
                      <a:pt x="1668" y="1719"/>
                    </a:cubicBezTo>
                    <a:cubicBezTo>
                      <a:pt x="1775" y="1389"/>
                      <a:pt x="1856" y="1131"/>
                      <a:pt x="1856" y="783"/>
                    </a:cubicBezTo>
                    <a:cubicBezTo>
                      <a:pt x="1856" y="444"/>
                      <a:pt x="1588" y="123"/>
                      <a:pt x="1392" y="24"/>
                    </a:cubicBezTo>
                    <a:cubicBezTo>
                      <a:pt x="1359" y="9"/>
                      <a:pt x="1319"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8231648" y="2211847"/>
                <a:ext cx="183664" cy="316103"/>
              </a:xfrm>
              <a:custGeom>
                <a:avLst/>
                <a:gdLst/>
                <a:ahLst/>
                <a:cxnLst/>
                <a:rect l="l" t="t" r="r" b="b"/>
                <a:pathLst>
                  <a:path w="1312" h="2258" extrusionOk="0">
                    <a:moveTo>
                      <a:pt x="1303" y="0"/>
                    </a:moveTo>
                    <a:cubicBezTo>
                      <a:pt x="1303" y="0"/>
                      <a:pt x="1000" y="500"/>
                      <a:pt x="643" y="1124"/>
                    </a:cubicBezTo>
                    <a:cubicBezTo>
                      <a:pt x="286" y="1740"/>
                      <a:pt x="0" y="2249"/>
                      <a:pt x="9" y="2257"/>
                    </a:cubicBezTo>
                    <a:cubicBezTo>
                      <a:pt x="9" y="2258"/>
                      <a:pt x="9" y="2258"/>
                      <a:pt x="10" y="2258"/>
                    </a:cubicBezTo>
                    <a:cubicBezTo>
                      <a:pt x="23" y="2258"/>
                      <a:pt x="316" y="1753"/>
                      <a:pt x="669" y="1142"/>
                    </a:cubicBezTo>
                    <a:cubicBezTo>
                      <a:pt x="1035" y="518"/>
                      <a:pt x="1312" y="9"/>
                      <a:pt x="1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8231648" y="2545304"/>
                <a:ext cx="207461" cy="152452"/>
              </a:xfrm>
              <a:custGeom>
                <a:avLst/>
                <a:gdLst/>
                <a:ahLst/>
                <a:cxnLst/>
                <a:rect l="l" t="t" r="r" b="b"/>
                <a:pathLst>
                  <a:path w="1482" h="1089" extrusionOk="0">
                    <a:moveTo>
                      <a:pt x="0" y="0"/>
                    </a:moveTo>
                    <a:lnTo>
                      <a:pt x="0" y="0"/>
                    </a:lnTo>
                    <a:cubicBezTo>
                      <a:pt x="18" y="18"/>
                      <a:pt x="36" y="36"/>
                      <a:pt x="54" y="45"/>
                    </a:cubicBezTo>
                    <a:cubicBezTo>
                      <a:pt x="90" y="81"/>
                      <a:pt x="143" y="125"/>
                      <a:pt x="206" y="170"/>
                    </a:cubicBezTo>
                    <a:cubicBezTo>
                      <a:pt x="339" y="277"/>
                      <a:pt x="527" y="411"/>
                      <a:pt x="732" y="562"/>
                    </a:cubicBezTo>
                    <a:lnTo>
                      <a:pt x="1258" y="937"/>
                    </a:lnTo>
                    <a:lnTo>
                      <a:pt x="1419" y="1044"/>
                    </a:lnTo>
                    <a:cubicBezTo>
                      <a:pt x="1437" y="1062"/>
                      <a:pt x="1455" y="1080"/>
                      <a:pt x="1481" y="1089"/>
                    </a:cubicBezTo>
                    <a:cubicBezTo>
                      <a:pt x="1463" y="1071"/>
                      <a:pt x="1446" y="1053"/>
                      <a:pt x="1428" y="1044"/>
                    </a:cubicBezTo>
                    <a:cubicBezTo>
                      <a:pt x="1392" y="1008"/>
                      <a:pt x="1339" y="964"/>
                      <a:pt x="1276" y="919"/>
                    </a:cubicBezTo>
                    <a:cubicBezTo>
                      <a:pt x="1142" y="812"/>
                      <a:pt x="955" y="678"/>
                      <a:pt x="750" y="527"/>
                    </a:cubicBezTo>
                    <a:lnTo>
                      <a:pt x="223" y="152"/>
                    </a:lnTo>
                    <a:lnTo>
                      <a:pt x="63" y="36"/>
                    </a:lnTo>
                    <a:cubicBezTo>
                      <a:pt x="45" y="18"/>
                      <a:pt x="18" y="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9"/>
              <p:cNvSpPr/>
              <p:nvPr/>
            </p:nvSpPr>
            <p:spPr>
              <a:xfrm>
                <a:off x="7802020" y="2430372"/>
                <a:ext cx="50116" cy="211249"/>
              </a:xfrm>
              <a:custGeom>
                <a:avLst/>
                <a:gdLst/>
                <a:ahLst/>
                <a:cxnLst/>
                <a:rect l="l" t="t" r="r" b="b"/>
                <a:pathLst>
                  <a:path w="358" h="1509" extrusionOk="0">
                    <a:moveTo>
                      <a:pt x="1" y="1"/>
                    </a:moveTo>
                    <a:cubicBezTo>
                      <a:pt x="1" y="18"/>
                      <a:pt x="1" y="36"/>
                      <a:pt x="1" y="63"/>
                    </a:cubicBezTo>
                    <a:cubicBezTo>
                      <a:pt x="1" y="99"/>
                      <a:pt x="9" y="161"/>
                      <a:pt x="9" y="224"/>
                    </a:cubicBezTo>
                    <a:cubicBezTo>
                      <a:pt x="27" y="411"/>
                      <a:pt x="63" y="589"/>
                      <a:pt x="99" y="768"/>
                    </a:cubicBezTo>
                    <a:cubicBezTo>
                      <a:pt x="143" y="946"/>
                      <a:pt x="197" y="1125"/>
                      <a:pt x="259" y="1294"/>
                    </a:cubicBezTo>
                    <a:cubicBezTo>
                      <a:pt x="286" y="1357"/>
                      <a:pt x="313" y="1410"/>
                      <a:pt x="322" y="1446"/>
                    </a:cubicBezTo>
                    <a:cubicBezTo>
                      <a:pt x="331" y="1473"/>
                      <a:pt x="340" y="1490"/>
                      <a:pt x="357" y="1508"/>
                    </a:cubicBezTo>
                    <a:cubicBezTo>
                      <a:pt x="331" y="1428"/>
                      <a:pt x="313" y="1357"/>
                      <a:pt x="286" y="1285"/>
                    </a:cubicBezTo>
                    <a:cubicBezTo>
                      <a:pt x="241" y="1151"/>
                      <a:pt x="179" y="964"/>
                      <a:pt x="134" y="759"/>
                    </a:cubicBezTo>
                    <a:cubicBezTo>
                      <a:pt x="81" y="554"/>
                      <a:pt x="54" y="357"/>
                      <a:pt x="36" y="224"/>
                    </a:cubicBezTo>
                    <a:cubicBezTo>
                      <a:pt x="27" y="143"/>
                      <a:pt x="18" y="7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9"/>
              <p:cNvSpPr/>
              <p:nvPr/>
            </p:nvSpPr>
            <p:spPr>
              <a:xfrm>
                <a:off x="7777102" y="4744552"/>
                <a:ext cx="339750" cy="31358"/>
              </a:xfrm>
              <a:custGeom>
                <a:avLst/>
                <a:gdLst/>
                <a:ahLst/>
                <a:cxnLst/>
                <a:rect l="l" t="t" r="r" b="b"/>
                <a:pathLst>
                  <a:path w="2427" h="224" extrusionOk="0">
                    <a:moveTo>
                      <a:pt x="2418" y="0"/>
                    </a:moveTo>
                    <a:lnTo>
                      <a:pt x="89" y="89"/>
                    </a:lnTo>
                    <a:cubicBezTo>
                      <a:pt x="45" y="116"/>
                      <a:pt x="9" y="170"/>
                      <a:pt x="0" y="223"/>
                    </a:cubicBezTo>
                    <a:lnTo>
                      <a:pt x="2427" y="196"/>
                    </a:lnTo>
                    <a:lnTo>
                      <a:pt x="2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9"/>
              <p:cNvSpPr/>
              <p:nvPr/>
            </p:nvSpPr>
            <p:spPr>
              <a:xfrm>
                <a:off x="7888253" y="4500969"/>
                <a:ext cx="337230" cy="272425"/>
              </a:xfrm>
              <a:custGeom>
                <a:avLst/>
                <a:gdLst/>
                <a:ahLst/>
                <a:cxnLst/>
                <a:rect l="l" t="t" r="r" b="b"/>
                <a:pathLst>
                  <a:path w="2409" h="1946" extrusionOk="0">
                    <a:moveTo>
                      <a:pt x="2346" y="1"/>
                    </a:moveTo>
                    <a:lnTo>
                      <a:pt x="1142" y="54"/>
                    </a:lnTo>
                    <a:lnTo>
                      <a:pt x="1240" y="1294"/>
                    </a:lnTo>
                    <a:cubicBezTo>
                      <a:pt x="1240" y="1294"/>
                      <a:pt x="9" y="1713"/>
                      <a:pt x="0" y="1945"/>
                    </a:cubicBezTo>
                    <a:lnTo>
                      <a:pt x="2409" y="1936"/>
                    </a:lnTo>
                    <a:lnTo>
                      <a:pt x="23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9"/>
              <p:cNvSpPr/>
              <p:nvPr/>
            </p:nvSpPr>
            <p:spPr>
              <a:xfrm>
                <a:off x="7886993" y="4744552"/>
                <a:ext cx="338490" cy="31358"/>
              </a:xfrm>
              <a:custGeom>
                <a:avLst/>
                <a:gdLst/>
                <a:ahLst/>
                <a:cxnLst/>
                <a:rect l="l" t="t" r="r" b="b"/>
                <a:pathLst>
                  <a:path w="2418" h="224" extrusionOk="0">
                    <a:moveTo>
                      <a:pt x="2418" y="0"/>
                    </a:moveTo>
                    <a:lnTo>
                      <a:pt x="89" y="89"/>
                    </a:lnTo>
                    <a:cubicBezTo>
                      <a:pt x="36" y="116"/>
                      <a:pt x="0" y="161"/>
                      <a:pt x="0" y="223"/>
                    </a:cubicBezTo>
                    <a:lnTo>
                      <a:pt x="2418" y="196"/>
                    </a:lnTo>
                    <a:lnTo>
                      <a:pt x="2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9"/>
              <p:cNvSpPr/>
              <p:nvPr/>
            </p:nvSpPr>
            <p:spPr>
              <a:xfrm>
                <a:off x="7723345" y="2832564"/>
                <a:ext cx="687059" cy="1774685"/>
              </a:xfrm>
              <a:custGeom>
                <a:avLst/>
                <a:gdLst/>
                <a:ahLst/>
                <a:cxnLst/>
                <a:rect l="l" t="t" r="r" b="b"/>
                <a:pathLst>
                  <a:path w="4908" h="12677" extrusionOk="0">
                    <a:moveTo>
                      <a:pt x="714" y="0"/>
                    </a:moveTo>
                    <a:cubicBezTo>
                      <a:pt x="714" y="0"/>
                      <a:pt x="1" y="1624"/>
                      <a:pt x="1" y="2775"/>
                    </a:cubicBezTo>
                    <a:cubicBezTo>
                      <a:pt x="1" y="3916"/>
                      <a:pt x="821" y="7663"/>
                      <a:pt x="821" y="7663"/>
                    </a:cubicBezTo>
                    <a:cubicBezTo>
                      <a:pt x="821" y="7663"/>
                      <a:pt x="928" y="8698"/>
                      <a:pt x="1035" y="10081"/>
                    </a:cubicBezTo>
                    <a:cubicBezTo>
                      <a:pt x="1107" y="10937"/>
                      <a:pt x="1249" y="11794"/>
                      <a:pt x="1455" y="12641"/>
                    </a:cubicBezTo>
                    <a:lnTo>
                      <a:pt x="2275" y="12641"/>
                    </a:lnTo>
                    <a:lnTo>
                      <a:pt x="3596" y="12677"/>
                    </a:lnTo>
                    <a:cubicBezTo>
                      <a:pt x="3596" y="12677"/>
                      <a:pt x="4158" y="10366"/>
                      <a:pt x="4122" y="9492"/>
                    </a:cubicBezTo>
                    <a:cubicBezTo>
                      <a:pt x="4086" y="8627"/>
                      <a:pt x="3944" y="7628"/>
                      <a:pt x="3944" y="7628"/>
                    </a:cubicBezTo>
                    <a:cubicBezTo>
                      <a:pt x="3944" y="7628"/>
                      <a:pt x="4648" y="4737"/>
                      <a:pt x="4782" y="4211"/>
                    </a:cubicBezTo>
                    <a:cubicBezTo>
                      <a:pt x="4907" y="3685"/>
                      <a:pt x="4854" y="1722"/>
                      <a:pt x="4782" y="1668"/>
                    </a:cubicBezTo>
                    <a:lnTo>
                      <a:pt x="4211" y="161"/>
                    </a:lnTo>
                    <a:lnTo>
                      <a:pt x="7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9"/>
              <p:cNvSpPr/>
              <p:nvPr/>
            </p:nvSpPr>
            <p:spPr>
              <a:xfrm>
                <a:off x="6963061" y="2489308"/>
                <a:ext cx="876602" cy="321983"/>
              </a:xfrm>
              <a:custGeom>
                <a:avLst/>
                <a:gdLst/>
                <a:ahLst/>
                <a:cxnLst/>
                <a:rect l="l" t="t" r="r" b="b"/>
                <a:pathLst>
                  <a:path w="6262" h="2300" extrusionOk="0">
                    <a:moveTo>
                      <a:pt x="120" y="1"/>
                    </a:moveTo>
                    <a:cubicBezTo>
                      <a:pt x="95" y="1"/>
                      <a:pt x="66" y="8"/>
                      <a:pt x="34" y="26"/>
                    </a:cubicBezTo>
                    <a:lnTo>
                      <a:pt x="97" y="168"/>
                    </a:lnTo>
                    <a:cubicBezTo>
                      <a:pt x="97" y="168"/>
                      <a:pt x="91" y="168"/>
                      <a:pt x="82" y="168"/>
                    </a:cubicBezTo>
                    <a:cubicBezTo>
                      <a:pt x="54" y="168"/>
                      <a:pt x="1" y="173"/>
                      <a:pt x="8" y="213"/>
                    </a:cubicBezTo>
                    <a:cubicBezTo>
                      <a:pt x="8" y="240"/>
                      <a:pt x="364" y="900"/>
                      <a:pt x="364" y="900"/>
                    </a:cubicBezTo>
                    <a:lnTo>
                      <a:pt x="1060" y="1141"/>
                    </a:lnTo>
                    <a:cubicBezTo>
                      <a:pt x="1060" y="1141"/>
                      <a:pt x="1782" y="1073"/>
                      <a:pt x="1976" y="1073"/>
                    </a:cubicBezTo>
                    <a:cubicBezTo>
                      <a:pt x="2005" y="1073"/>
                      <a:pt x="2023" y="1075"/>
                      <a:pt x="2024" y="1078"/>
                    </a:cubicBezTo>
                    <a:cubicBezTo>
                      <a:pt x="2024" y="1096"/>
                      <a:pt x="4352" y="2042"/>
                      <a:pt x="4736" y="2149"/>
                    </a:cubicBezTo>
                    <a:cubicBezTo>
                      <a:pt x="5028" y="2232"/>
                      <a:pt x="5283" y="2300"/>
                      <a:pt x="5410" y="2300"/>
                    </a:cubicBezTo>
                    <a:cubicBezTo>
                      <a:pt x="5446" y="2300"/>
                      <a:pt x="5471" y="2294"/>
                      <a:pt x="5485" y="2283"/>
                    </a:cubicBezTo>
                    <a:cubicBezTo>
                      <a:pt x="5548" y="2220"/>
                      <a:pt x="6261" y="846"/>
                      <a:pt x="6261" y="846"/>
                    </a:cubicBezTo>
                    <a:lnTo>
                      <a:pt x="6127" y="445"/>
                    </a:lnTo>
                    <a:lnTo>
                      <a:pt x="5226" y="338"/>
                    </a:lnTo>
                    <a:lnTo>
                      <a:pt x="4941" y="1292"/>
                    </a:lnTo>
                    <a:lnTo>
                      <a:pt x="2273" y="534"/>
                    </a:lnTo>
                    <a:cubicBezTo>
                      <a:pt x="2059" y="442"/>
                      <a:pt x="1832" y="397"/>
                      <a:pt x="1603" y="397"/>
                    </a:cubicBezTo>
                    <a:cubicBezTo>
                      <a:pt x="1565" y="397"/>
                      <a:pt x="1527" y="398"/>
                      <a:pt x="1488" y="400"/>
                    </a:cubicBezTo>
                    <a:lnTo>
                      <a:pt x="1123" y="356"/>
                    </a:lnTo>
                    <a:cubicBezTo>
                      <a:pt x="1123" y="356"/>
                      <a:pt x="967" y="247"/>
                      <a:pt x="888" y="247"/>
                    </a:cubicBezTo>
                    <a:cubicBezTo>
                      <a:pt x="883" y="247"/>
                      <a:pt x="878" y="247"/>
                      <a:pt x="873" y="249"/>
                    </a:cubicBezTo>
                    <a:cubicBezTo>
                      <a:pt x="793" y="275"/>
                      <a:pt x="721" y="293"/>
                      <a:pt x="810" y="383"/>
                    </a:cubicBezTo>
                    <a:cubicBezTo>
                      <a:pt x="891" y="472"/>
                      <a:pt x="1069" y="534"/>
                      <a:pt x="1265" y="623"/>
                    </a:cubicBezTo>
                    <a:lnTo>
                      <a:pt x="1203" y="686"/>
                    </a:lnTo>
                    <a:lnTo>
                      <a:pt x="944" y="686"/>
                    </a:lnTo>
                    <a:cubicBezTo>
                      <a:pt x="944" y="686"/>
                      <a:pt x="775" y="320"/>
                      <a:pt x="694" y="275"/>
                    </a:cubicBezTo>
                    <a:cubicBezTo>
                      <a:pt x="677" y="258"/>
                      <a:pt x="653" y="252"/>
                      <a:pt x="629" y="252"/>
                    </a:cubicBezTo>
                    <a:cubicBezTo>
                      <a:pt x="615" y="252"/>
                      <a:pt x="600" y="254"/>
                      <a:pt x="587" y="258"/>
                    </a:cubicBezTo>
                    <a:lnTo>
                      <a:pt x="668" y="507"/>
                    </a:lnTo>
                    <a:cubicBezTo>
                      <a:pt x="668" y="507"/>
                      <a:pt x="458" y="112"/>
                      <a:pt x="291" y="112"/>
                    </a:cubicBezTo>
                    <a:cubicBezTo>
                      <a:pt x="283" y="112"/>
                      <a:pt x="274" y="113"/>
                      <a:pt x="266" y="115"/>
                    </a:cubicBezTo>
                    <a:cubicBezTo>
                      <a:pt x="266" y="115"/>
                      <a:pt x="221" y="1"/>
                      <a:pt x="120" y="1"/>
                    </a:cubicBezTo>
                    <a:close/>
                  </a:path>
                </a:pathLst>
              </a:custGeom>
              <a:solidFill>
                <a:srgbClr val="84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9"/>
              <p:cNvSpPr/>
              <p:nvPr/>
            </p:nvSpPr>
            <p:spPr>
              <a:xfrm>
                <a:off x="7423627" y="2582682"/>
                <a:ext cx="994191" cy="293424"/>
              </a:xfrm>
              <a:custGeom>
                <a:avLst/>
                <a:gdLst/>
                <a:ahLst/>
                <a:cxnLst/>
                <a:rect l="l" t="t" r="r" b="b"/>
                <a:pathLst>
                  <a:path w="7102" h="2096" extrusionOk="0">
                    <a:moveTo>
                      <a:pt x="6129" y="1"/>
                    </a:moveTo>
                    <a:lnTo>
                      <a:pt x="5692" y="741"/>
                    </a:lnTo>
                    <a:lnTo>
                      <a:pt x="2659" y="367"/>
                    </a:lnTo>
                    <a:cubicBezTo>
                      <a:pt x="2659" y="367"/>
                      <a:pt x="2382" y="99"/>
                      <a:pt x="2061" y="72"/>
                    </a:cubicBezTo>
                    <a:cubicBezTo>
                      <a:pt x="1864" y="56"/>
                      <a:pt x="1509" y="26"/>
                      <a:pt x="1262" y="26"/>
                    </a:cubicBezTo>
                    <a:cubicBezTo>
                      <a:pt x="1107" y="26"/>
                      <a:pt x="994" y="38"/>
                      <a:pt x="991" y="72"/>
                    </a:cubicBezTo>
                    <a:cubicBezTo>
                      <a:pt x="982" y="162"/>
                      <a:pt x="973" y="206"/>
                      <a:pt x="1125" y="233"/>
                    </a:cubicBezTo>
                    <a:cubicBezTo>
                      <a:pt x="1276" y="260"/>
                      <a:pt x="1704" y="358"/>
                      <a:pt x="1704" y="358"/>
                    </a:cubicBezTo>
                    <a:lnTo>
                      <a:pt x="1178" y="429"/>
                    </a:lnTo>
                    <a:cubicBezTo>
                      <a:pt x="1178" y="429"/>
                      <a:pt x="652" y="179"/>
                      <a:pt x="607" y="179"/>
                    </a:cubicBezTo>
                    <a:cubicBezTo>
                      <a:pt x="563" y="179"/>
                      <a:pt x="509" y="242"/>
                      <a:pt x="509" y="242"/>
                    </a:cubicBezTo>
                    <a:cubicBezTo>
                      <a:pt x="509" y="242"/>
                      <a:pt x="365" y="170"/>
                      <a:pt x="281" y="170"/>
                    </a:cubicBezTo>
                    <a:cubicBezTo>
                      <a:pt x="277" y="170"/>
                      <a:pt x="272" y="170"/>
                      <a:pt x="268" y="170"/>
                    </a:cubicBezTo>
                    <a:cubicBezTo>
                      <a:pt x="224" y="179"/>
                      <a:pt x="179" y="206"/>
                      <a:pt x="161" y="251"/>
                    </a:cubicBezTo>
                    <a:cubicBezTo>
                      <a:pt x="90" y="260"/>
                      <a:pt x="27" y="304"/>
                      <a:pt x="0" y="367"/>
                    </a:cubicBezTo>
                    <a:lnTo>
                      <a:pt x="108" y="411"/>
                    </a:lnTo>
                    <a:lnTo>
                      <a:pt x="36" y="447"/>
                    </a:lnTo>
                    <a:lnTo>
                      <a:pt x="705" y="831"/>
                    </a:lnTo>
                    <a:lnTo>
                      <a:pt x="1383" y="956"/>
                    </a:lnTo>
                    <a:lnTo>
                      <a:pt x="2311" y="956"/>
                    </a:lnTo>
                    <a:cubicBezTo>
                      <a:pt x="2311" y="956"/>
                      <a:pt x="4300" y="1732"/>
                      <a:pt x="4818" y="1848"/>
                    </a:cubicBezTo>
                    <a:cubicBezTo>
                      <a:pt x="5231" y="1940"/>
                      <a:pt x="5717" y="2095"/>
                      <a:pt x="5997" y="2095"/>
                    </a:cubicBezTo>
                    <a:cubicBezTo>
                      <a:pt x="6068" y="2095"/>
                      <a:pt x="6125" y="2085"/>
                      <a:pt x="6165" y="2062"/>
                    </a:cubicBezTo>
                    <a:cubicBezTo>
                      <a:pt x="6352" y="1946"/>
                      <a:pt x="7102" y="715"/>
                      <a:pt x="7102" y="715"/>
                    </a:cubicBezTo>
                    <a:lnTo>
                      <a:pt x="6129" y="1"/>
                    </a:lnTo>
                    <a:close/>
                  </a:path>
                </a:pathLst>
              </a:custGeom>
              <a:solidFill>
                <a:srgbClr val="845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9"/>
              <p:cNvSpPr/>
              <p:nvPr/>
            </p:nvSpPr>
            <p:spPr>
              <a:xfrm>
                <a:off x="7421108" y="2585202"/>
                <a:ext cx="478477" cy="182550"/>
              </a:xfrm>
              <a:custGeom>
                <a:avLst/>
                <a:gdLst/>
                <a:ahLst/>
                <a:cxnLst/>
                <a:rect l="l" t="t" r="r" b="b"/>
                <a:pathLst>
                  <a:path w="3418" h="1304" extrusionOk="0">
                    <a:moveTo>
                      <a:pt x="3408" y="443"/>
                    </a:moveTo>
                    <a:cubicBezTo>
                      <a:pt x="3405" y="443"/>
                      <a:pt x="3403" y="444"/>
                      <a:pt x="3400" y="447"/>
                    </a:cubicBezTo>
                    <a:lnTo>
                      <a:pt x="3417" y="447"/>
                    </a:lnTo>
                    <a:cubicBezTo>
                      <a:pt x="3417" y="447"/>
                      <a:pt x="3413" y="443"/>
                      <a:pt x="3408" y="443"/>
                    </a:cubicBezTo>
                    <a:close/>
                    <a:moveTo>
                      <a:pt x="1303" y="1"/>
                    </a:moveTo>
                    <a:cubicBezTo>
                      <a:pt x="1241" y="1"/>
                      <a:pt x="1187" y="1"/>
                      <a:pt x="1125" y="10"/>
                    </a:cubicBezTo>
                    <a:cubicBezTo>
                      <a:pt x="1089" y="10"/>
                      <a:pt x="1062" y="10"/>
                      <a:pt x="1027" y="28"/>
                    </a:cubicBezTo>
                    <a:cubicBezTo>
                      <a:pt x="1018" y="28"/>
                      <a:pt x="1009" y="37"/>
                      <a:pt x="1009" y="37"/>
                    </a:cubicBezTo>
                    <a:cubicBezTo>
                      <a:pt x="1000" y="45"/>
                      <a:pt x="1000" y="54"/>
                      <a:pt x="1000" y="54"/>
                    </a:cubicBezTo>
                    <a:lnTo>
                      <a:pt x="1000" y="72"/>
                    </a:lnTo>
                    <a:cubicBezTo>
                      <a:pt x="991" y="90"/>
                      <a:pt x="991" y="99"/>
                      <a:pt x="991" y="117"/>
                    </a:cubicBezTo>
                    <a:cubicBezTo>
                      <a:pt x="991" y="135"/>
                      <a:pt x="1000" y="152"/>
                      <a:pt x="1009" y="170"/>
                    </a:cubicBezTo>
                    <a:cubicBezTo>
                      <a:pt x="1018" y="188"/>
                      <a:pt x="1027" y="197"/>
                      <a:pt x="1044" y="206"/>
                    </a:cubicBezTo>
                    <a:cubicBezTo>
                      <a:pt x="1080" y="224"/>
                      <a:pt x="1107" y="233"/>
                      <a:pt x="1143" y="233"/>
                    </a:cubicBezTo>
                    <a:lnTo>
                      <a:pt x="1330" y="277"/>
                    </a:lnTo>
                    <a:lnTo>
                      <a:pt x="1644" y="342"/>
                    </a:lnTo>
                    <a:lnTo>
                      <a:pt x="1644" y="342"/>
                    </a:lnTo>
                    <a:lnTo>
                      <a:pt x="1203" y="401"/>
                    </a:lnTo>
                    <a:lnTo>
                      <a:pt x="1203" y="401"/>
                    </a:lnTo>
                    <a:cubicBezTo>
                      <a:pt x="1043" y="330"/>
                      <a:pt x="883" y="250"/>
                      <a:pt x="714" y="179"/>
                    </a:cubicBezTo>
                    <a:lnTo>
                      <a:pt x="661" y="161"/>
                    </a:lnTo>
                    <a:cubicBezTo>
                      <a:pt x="643" y="152"/>
                      <a:pt x="625" y="152"/>
                      <a:pt x="598" y="152"/>
                    </a:cubicBezTo>
                    <a:cubicBezTo>
                      <a:pt x="574" y="169"/>
                      <a:pt x="542" y="185"/>
                      <a:pt x="523" y="208"/>
                    </a:cubicBezTo>
                    <a:lnTo>
                      <a:pt x="523" y="208"/>
                    </a:lnTo>
                    <a:cubicBezTo>
                      <a:pt x="465" y="177"/>
                      <a:pt x="406" y="160"/>
                      <a:pt x="340" y="144"/>
                    </a:cubicBezTo>
                    <a:cubicBezTo>
                      <a:pt x="325" y="140"/>
                      <a:pt x="310" y="138"/>
                      <a:pt x="296" y="138"/>
                    </a:cubicBezTo>
                    <a:cubicBezTo>
                      <a:pt x="276" y="138"/>
                      <a:pt x="257" y="142"/>
                      <a:pt x="242" y="152"/>
                    </a:cubicBezTo>
                    <a:cubicBezTo>
                      <a:pt x="211" y="168"/>
                      <a:pt x="187" y="189"/>
                      <a:pt x="170" y="217"/>
                    </a:cubicBezTo>
                    <a:lnTo>
                      <a:pt x="170" y="217"/>
                    </a:lnTo>
                    <a:cubicBezTo>
                      <a:pt x="137" y="227"/>
                      <a:pt x="105" y="243"/>
                      <a:pt x="72" y="260"/>
                    </a:cubicBezTo>
                    <a:cubicBezTo>
                      <a:pt x="36" y="277"/>
                      <a:pt x="18" y="313"/>
                      <a:pt x="1" y="349"/>
                    </a:cubicBezTo>
                    <a:lnTo>
                      <a:pt x="1" y="358"/>
                    </a:lnTo>
                    <a:lnTo>
                      <a:pt x="10" y="367"/>
                    </a:lnTo>
                    <a:lnTo>
                      <a:pt x="87" y="399"/>
                    </a:lnTo>
                    <a:lnTo>
                      <a:pt x="45" y="420"/>
                    </a:lnTo>
                    <a:lnTo>
                      <a:pt x="18" y="429"/>
                    </a:lnTo>
                    <a:lnTo>
                      <a:pt x="45" y="447"/>
                    </a:lnTo>
                    <a:lnTo>
                      <a:pt x="723" y="822"/>
                    </a:lnTo>
                    <a:lnTo>
                      <a:pt x="1401" y="946"/>
                    </a:lnTo>
                    <a:lnTo>
                      <a:pt x="2329" y="946"/>
                    </a:lnTo>
                    <a:lnTo>
                      <a:pt x="3043" y="1214"/>
                    </a:lnTo>
                    <a:lnTo>
                      <a:pt x="3230" y="1277"/>
                    </a:lnTo>
                    <a:lnTo>
                      <a:pt x="3230" y="1277"/>
                    </a:lnTo>
                    <a:lnTo>
                      <a:pt x="3043" y="1205"/>
                    </a:lnTo>
                    <a:lnTo>
                      <a:pt x="2347" y="938"/>
                    </a:lnTo>
                    <a:lnTo>
                      <a:pt x="1410" y="938"/>
                    </a:lnTo>
                    <a:lnTo>
                      <a:pt x="732" y="813"/>
                    </a:lnTo>
                    <a:lnTo>
                      <a:pt x="741" y="813"/>
                    </a:lnTo>
                    <a:lnTo>
                      <a:pt x="97" y="443"/>
                    </a:lnTo>
                    <a:lnTo>
                      <a:pt x="97" y="443"/>
                    </a:lnTo>
                    <a:lnTo>
                      <a:pt x="143" y="420"/>
                    </a:lnTo>
                    <a:lnTo>
                      <a:pt x="170" y="402"/>
                    </a:lnTo>
                    <a:lnTo>
                      <a:pt x="143" y="393"/>
                    </a:lnTo>
                    <a:lnTo>
                      <a:pt x="51" y="355"/>
                    </a:lnTo>
                    <a:lnTo>
                      <a:pt x="51" y="355"/>
                    </a:lnTo>
                    <a:cubicBezTo>
                      <a:pt x="79" y="300"/>
                      <a:pt x="130" y="268"/>
                      <a:pt x="188" y="260"/>
                    </a:cubicBezTo>
                    <a:lnTo>
                      <a:pt x="197" y="260"/>
                    </a:lnTo>
                    <a:lnTo>
                      <a:pt x="206" y="251"/>
                    </a:lnTo>
                    <a:cubicBezTo>
                      <a:pt x="215" y="224"/>
                      <a:pt x="233" y="206"/>
                      <a:pt x="259" y="188"/>
                    </a:cubicBezTo>
                    <a:cubicBezTo>
                      <a:pt x="286" y="179"/>
                      <a:pt x="322" y="179"/>
                      <a:pt x="349" y="179"/>
                    </a:cubicBezTo>
                    <a:cubicBezTo>
                      <a:pt x="411" y="197"/>
                      <a:pt x="473" y="224"/>
                      <a:pt x="527" y="251"/>
                    </a:cubicBezTo>
                    <a:lnTo>
                      <a:pt x="545" y="251"/>
                    </a:lnTo>
                    <a:lnTo>
                      <a:pt x="545" y="242"/>
                    </a:lnTo>
                    <a:cubicBezTo>
                      <a:pt x="572" y="224"/>
                      <a:pt x="589" y="206"/>
                      <a:pt x="625" y="188"/>
                    </a:cubicBezTo>
                    <a:cubicBezTo>
                      <a:pt x="634" y="188"/>
                      <a:pt x="643" y="188"/>
                      <a:pt x="661" y="197"/>
                    </a:cubicBezTo>
                    <a:cubicBezTo>
                      <a:pt x="679" y="206"/>
                      <a:pt x="696" y="206"/>
                      <a:pt x="705" y="215"/>
                    </a:cubicBezTo>
                    <a:cubicBezTo>
                      <a:pt x="875" y="286"/>
                      <a:pt x="1044" y="367"/>
                      <a:pt x="1196" y="438"/>
                    </a:cubicBezTo>
                    <a:lnTo>
                      <a:pt x="1205" y="438"/>
                    </a:lnTo>
                    <a:lnTo>
                      <a:pt x="1731" y="367"/>
                    </a:lnTo>
                    <a:lnTo>
                      <a:pt x="1821" y="349"/>
                    </a:lnTo>
                    <a:lnTo>
                      <a:pt x="1740" y="331"/>
                    </a:lnTo>
                    <a:lnTo>
                      <a:pt x="1348" y="251"/>
                    </a:lnTo>
                    <a:lnTo>
                      <a:pt x="1160" y="206"/>
                    </a:lnTo>
                    <a:cubicBezTo>
                      <a:pt x="1098" y="197"/>
                      <a:pt x="1027" y="179"/>
                      <a:pt x="1035" y="117"/>
                    </a:cubicBezTo>
                    <a:cubicBezTo>
                      <a:pt x="1027" y="108"/>
                      <a:pt x="1027" y="90"/>
                      <a:pt x="1035" y="72"/>
                    </a:cubicBezTo>
                    <a:lnTo>
                      <a:pt x="1035" y="63"/>
                    </a:lnTo>
                    <a:cubicBezTo>
                      <a:pt x="1035" y="63"/>
                      <a:pt x="1035" y="54"/>
                      <a:pt x="1044" y="54"/>
                    </a:cubicBezTo>
                    <a:cubicBezTo>
                      <a:pt x="1071" y="45"/>
                      <a:pt x="1098" y="45"/>
                      <a:pt x="1134" y="37"/>
                    </a:cubicBezTo>
                    <a:lnTo>
                      <a:pt x="1312" y="37"/>
                    </a:lnTo>
                    <a:cubicBezTo>
                      <a:pt x="1428" y="37"/>
                      <a:pt x="1544" y="37"/>
                      <a:pt x="1651" y="45"/>
                    </a:cubicBezTo>
                    <a:cubicBezTo>
                      <a:pt x="1758" y="54"/>
                      <a:pt x="1865" y="63"/>
                      <a:pt x="1972" y="72"/>
                    </a:cubicBezTo>
                    <a:cubicBezTo>
                      <a:pt x="2061" y="72"/>
                      <a:pt x="2160" y="90"/>
                      <a:pt x="2258" y="117"/>
                    </a:cubicBezTo>
                    <a:cubicBezTo>
                      <a:pt x="2409" y="170"/>
                      <a:pt x="2552" y="251"/>
                      <a:pt x="2677" y="367"/>
                    </a:cubicBezTo>
                    <a:lnTo>
                      <a:pt x="3221" y="429"/>
                    </a:lnTo>
                    <a:lnTo>
                      <a:pt x="3364" y="447"/>
                    </a:lnTo>
                    <a:lnTo>
                      <a:pt x="3400" y="447"/>
                    </a:lnTo>
                    <a:lnTo>
                      <a:pt x="3364" y="438"/>
                    </a:lnTo>
                    <a:lnTo>
                      <a:pt x="3221" y="420"/>
                    </a:lnTo>
                    <a:lnTo>
                      <a:pt x="2677" y="349"/>
                    </a:lnTo>
                    <a:lnTo>
                      <a:pt x="2686" y="349"/>
                    </a:lnTo>
                    <a:cubicBezTo>
                      <a:pt x="2561" y="233"/>
                      <a:pt x="2418" y="144"/>
                      <a:pt x="2258" y="90"/>
                    </a:cubicBezTo>
                    <a:cubicBezTo>
                      <a:pt x="2160" y="54"/>
                      <a:pt x="2061" y="45"/>
                      <a:pt x="1963" y="37"/>
                    </a:cubicBezTo>
                    <a:cubicBezTo>
                      <a:pt x="1865" y="28"/>
                      <a:pt x="1758" y="19"/>
                      <a:pt x="1651" y="19"/>
                    </a:cubicBezTo>
                    <a:cubicBezTo>
                      <a:pt x="1535" y="10"/>
                      <a:pt x="1419" y="1"/>
                      <a:pt x="1303" y="1"/>
                    </a:cubicBezTo>
                    <a:close/>
                    <a:moveTo>
                      <a:pt x="3275" y="1294"/>
                    </a:moveTo>
                    <a:cubicBezTo>
                      <a:pt x="3284" y="1303"/>
                      <a:pt x="3284" y="1303"/>
                      <a:pt x="3292" y="1303"/>
                    </a:cubicBezTo>
                    <a:lnTo>
                      <a:pt x="3275" y="129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9"/>
              <p:cNvSpPr/>
              <p:nvPr/>
            </p:nvSpPr>
            <p:spPr>
              <a:xfrm>
                <a:off x="7045235" y="2524026"/>
                <a:ext cx="208721" cy="71676"/>
              </a:xfrm>
              <a:custGeom>
                <a:avLst/>
                <a:gdLst/>
                <a:ahLst/>
                <a:cxnLst/>
                <a:rect l="l" t="t" r="r" b="b"/>
                <a:pathLst>
                  <a:path w="1491" h="512" extrusionOk="0">
                    <a:moveTo>
                      <a:pt x="45" y="1"/>
                    </a:moveTo>
                    <a:cubicBezTo>
                      <a:pt x="36" y="1"/>
                      <a:pt x="18" y="1"/>
                      <a:pt x="0" y="10"/>
                    </a:cubicBezTo>
                    <a:lnTo>
                      <a:pt x="45" y="10"/>
                    </a:lnTo>
                    <a:cubicBezTo>
                      <a:pt x="90" y="19"/>
                      <a:pt x="125" y="36"/>
                      <a:pt x="143" y="72"/>
                    </a:cubicBezTo>
                    <a:lnTo>
                      <a:pt x="188" y="152"/>
                    </a:lnTo>
                    <a:lnTo>
                      <a:pt x="241" y="233"/>
                    </a:lnTo>
                    <a:lnTo>
                      <a:pt x="295" y="340"/>
                    </a:lnTo>
                    <a:cubicBezTo>
                      <a:pt x="313" y="375"/>
                      <a:pt x="330" y="411"/>
                      <a:pt x="348" y="447"/>
                    </a:cubicBezTo>
                    <a:lnTo>
                      <a:pt x="348" y="456"/>
                    </a:lnTo>
                    <a:lnTo>
                      <a:pt x="357" y="456"/>
                    </a:lnTo>
                    <a:cubicBezTo>
                      <a:pt x="402" y="465"/>
                      <a:pt x="446" y="465"/>
                      <a:pt x="491" y="474"/>
                    </a:cubicBezTo>
                    <a:cubicBezTo>
                      <a:pt x="545" y="482"/>
                      <a:pt x="589" y="491"/>
                      <a:pt x="643" y="500"/>
                    </a:cubicBezTo>
                    <a:cubicBezTo>
                      <a:pt x="691" y="508"/>
                      <a:pt x="739" y="512"/>
                      <a:pt x="787" y="512"/>
                    </a:cubicBezTo>
                    <a:cubicBezTo>
                      <a:pt x="855" y="512"/>
                      <a:pt x="923" y="503"/>
                      <a:pt x="991" y="482"/>
                    </a:cubicBezTo>
                    <a:cubicBezTo>
                      <a:pt x="1089" y="438"/>
                      <a:pt x="1169" y="384"/>
                      <a:pt x="1240" y="358"/>
                    </a:cubicBezTo>
                    <a:cubicBezTo>
                      <a:pt x="1294" y="331"/>
                      <a:pt x="1356" y="313"/>
                      <a:pt x="1419" y="304"/>
                    </a:cubicBezTo>
                    <a:lnTo>
                      <a:pt x="1490" y="304"/>
                    </a:lnTo>
                    <a:cubicBezTo>
                      <a:pt x="1463" y="295"/>
                      <a:pt x="1446" y="286"/>
                      <a:pt x="1419" y="286"/>
                    </a:cubicBezTo>
                    <a:cubicBezTo>
                      <a:pt x="1356" y="295"/>
                      <a:pt x="1294" y="304"/>
                      <a:pt x="1232" y="331"/>
                    </a:cubicBezTo>
                    <a:cubicBezTo>
                      <a:pt x="1160" y="366"/>
                      <a:pt x="1080" y="420"/>
                      <a:pt x="982" y="447"/>
                    </a:cubicBezTo>
                    <a:cubicBezTo>
                      <a:pt x="917" y="468"/>
                      <a:pt x="849" y="480"/>
                      <a:pt x="779" y="480"/>
                    </a:cubicBezTo>
                    <a:cubicBezTo>
                      <a:pt x="734" y="480"/>
                      <a:pt x="688" y="475"/>
                      <a:pt x="643" y="465"/>
                    </a:cubicBezTo>
                    <a:cubicBezTo>
                      <a:pt x="598" y="465"/>
                      <a:pt x="554" y="447"/>
                      <a:pt x="500" y="447"/>
                    </a:cubicBezTo>
                    <a:cubicBezTo>
                      <a:pt x="458" y="438"/>
                      <a:pt x="415" y="430"/>
                      <a:pt x="373" y="429"/>
                    </a:cubicBezTo>
                    <a:lnTo>
                      <a:pt x="373" y="429"/>
                    </a:lnTo>
                    <a:cubicBezTo>
                      <a:pt x="364" y="388"/>
                      <a:pt x="347" y="355"/>
                      <a:pt x="322" y="322"/>
                    </a:cubicBezTo>
                    <a:lnTo>
                      <a:pt x="259" y="224"/>
                    </a:lnTo>
                    <a:lnTo>
                      <a:pt x="206" y="135"/>
                    </a:lnTo>
                    <a:lnTo>
                      <a:pt x="152" y="63"/>
                    </a:lnTo>
                    <a:cubicBezTo>
                      <a:pt x="143" y="54"/>
                      <a:pt x="143" y="45"/>
                      <a:pt x="134" y="36"/>
                    </a:cubicBezTo>
                    <a:cubicBezTo>
                      <a:pt x="125" y="27"/>
                      <a:pt x="116" y="19"/>
                      <a:pt x="99" y="10"/>
                    </a:cubicBezTo>
                    <a:cubicBezTo>
                      <a:pt x="81" y="10"/>
                      <a:pt x="63"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9"/>
              <p:cNvSpPr/>
              <p:nvPr/>
            </p:nvSpPr>
            <p:spPr>
              <a:xfrm>
                <a:off x="7040195" y="2602700"/>
                <a:ext cx="77553" cy="32618"/>
              </a:xfrm>
              <a:custGeom>
                <a:avLst/>
                <a:gdLst/>
                <a:ahLst/>
                <a:cxnLst/>
                <a:rect l="l" t="t" r="r" b="b"/>
                <a:pathLst>
                  <a:path w="554" h="233" extrusionOk="0">
                    <a:moveTo>
                      <a:pt x="1" y="1"/>
                    </a:moveTo>
                    <a:lnTo>
                      <a:pt x="1" y="1"/>
                    </a:lnTo>
                    <a:cubicBezTo>
                      <a:pt x="81" y="54"/>
                      <a:pt x="170" y="99"/>
                      <a:pt x="268" y="135"/>
                    </a:cubicBezTo>
                    <a:cubicBezTo>
                      <a:pt x="358" y="188"/>
                      <a:pt x="456" y="224"/>
                      <a:pt x="554" y="233"/>
                    </a:cubicBezTo>
                    <a:cubicBezTo>
                      <a:pt x="465" y="188"/>
                      <a:pt x="375" y="143"/>
                      <a:pt x="286" y="108"/>
                    </a:cubicBezTo>
                    <a:cubicBezTo>
                      <a:pt x="197" y="63"/>
                      <a:pt x="99" y="1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p:nvPr/>
            </p:nvSpPr>
            <p:spPr>
              <a:xfrm>
                <a:off x="7082752" y="2610120"/>
                <a:ext cx="77553" cy="25199"/>
              </a:xfrm>
              <a:custGeom>
                <a:avLst/>
                <a:gdLst/>
                <a:ahLst/>
                <a:cxnLst/>
                <a:rect l="l" t="t" r="r" b="b"/>
                <a:pathLst>
                  <a:path w="554" h="180" extrusionOk="0">
                    <a:moveTo>
                      <a:pt x="2" y="0"/>
                    </a:moveTo>
                    <a:cubicBezTo>
                      <a:pt x="1" y="0"/>
                      <a:pt x="0" y="1"/>
                      <a:pt x="0" y="1"/>
                    </a:cubicBezTo>
                    <a:cubicBezTo>
                      <a:pt x="80" y="64"/>
                      <a:pt x="170" y="108"/>
                      <a:pt x="259" y="126"/>
                    </a:cubicBezTo>
                    <a:cubicBezTo>
                      <a:pt x="357" y="162"/>
                      <a:pt x="455" y="180"/>
                      <a:pt x="553" y="180"/>
                    </a:cubicBezTo>
                    <a:cubicBezTo>
                      <a:pt x="553" y="171"/>
                      <a:pt x="428" y="153"/>
                      <a:pt x="277" y="99"/>
                    </a:cubicBezTo>
                    <a:cubicBezTo>
                      <a:pt x="135" y="58"/>
                      <a:pt x="16" y="0"/>
                      <a:pt x="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9"/>
              <p:cNvSpPr/>
              <p:nvPr/>
            </p:nvSpPr>
            <p:spPr>
              <a:xfrm>
                <a:off x="7045235" y="2525286"/>
                <a:ext cx="25058" cy="80076"/>
              </a:xfrm>
              <a:custGeom>
                <a:avLst/>
                <a:gdLst/>
                <a:ahLst/>
                <a:cxnLst/>
                <a:rect l="l" t="t" r="r" b="b"/>
                <a:pathLst>
                  <a:path w="179" h="572" extrusionOk="0">
                    <a:moveTo>
                      <a:pt x="0" y="1"/>
                    </a:moveTo>
                    <a:lnTo>
                      <a:pt x="0" y="1"/>
                    </a:lnTo>
                    <a:cubicBezTo>
                      <a:pt x="18" y="99"/>
                      <a:pt x="36" y="197"/>
                      <a:pt x="72" y="286"/>
                    </a:cubicBezTo>
                    <a:cubicBezTo>
                      <a:pt x="99" y="384"/>
                      <a:pt x="134" y="482"/>
                      <a:pt x="179" y="572"/>
                    </a:cubicBezTo>
                    <a:cubicBezTo>
                      <a:pt x="161" y="473"/>
                      <a:pt x="143" y="375"/>
                      <a:pt x="107" y="277"/>
                    </a:cubicBezTo>
                    <a:cubicBezTo>
                      <a:pt x="81" y="179"/>
                      <a:pt x="45" y="9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9"/>
              <p:cNvSpPr/>
              <p:nvPr/>
            </p:nvSpPr>
            <p:spPr>
              <a:xfrm>
                <a:off x="7000298" y="2505267"/>
                <a:ext cx="40036" cy="97575"/>
              </a:xfrm>
              <a:custGeom>
                <a:avLst/>
                <a:gdLst/>
                <a:ahLst/>
                <a:cxnLst/>
                <a:rect l="l" t="t" r="r" b="b"/>
                <a:pathLst>
                  <a:path w="286" h="697" extrusionOk="0">
                    <a:moveTo>
                      <a:pt x="0" y="1"/>
                    </a:moveTo>
                    <a:lnTo>
                      <a:pt x="0" y="1"/>
                    </a:lnTo>
                    <a:cubicBezTo>
                      <a:pt x="27" y="126"/>
                      <a:pt x="72" y="242"/>
                      <a:pt x="125" y="349"/>
                    </a:cubicBezTo>
                    <a:cubicBezTo>
                      <a:pt x="170" y="474"/>
                      <a:pt x="223" y="581"/>
                      <a:pt x="286" y="697"/>
                    </a:cubicBezTo>
                    <a:cubicBezTo>
                      <a:pt x="250" y="572"/>
                      <a:pt x="205" y="456"/>
                      <a:pt x="152" y="340"/>
                    </a:cubicBezTo>
                    <a:cubicBezTo>
                      <a:pt x="107" y="224"/>
                      <a:pt x="63" y="10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9"/>
              <p:cNvSpPr/>
              <p:nvPr/>
            </p:nvSpPr>
            <p:spPr>
              <a:xfrm>
                <a:off x="6969081" y="2492808"/>
                <a:ext cx="50116" cy="112554"/>
              </a:xfrm>
              <a:custGeom>
                <a:avLst/>
                <a:gdLst/>
                <a:ahLst/>
                <a:cxnLst/>
                <a:rect l="l" t="t" r="r" b="b"/>
                <a:pathLst>
                  <a:path w="358" h="804" extrusionOk="0">
                    <a:moveTo>
                      <a:pt x="0" y="1"/>
                    </a:moveTo>
                    <a:cubicBezTo>
                      <a:pt x="45" y="143"/>
                      <a:pt x="98" y="277"/>
                      <a:pt x="161" y="411"/>
                    </a:cubicBezTo>
                    <a:cubicBezTo>
                      <a:pt x="214" y="545"/>
                      <a:pt x="277" y="679"/>
                      <a:pt x="357" y="804"/>
                    </a:cubicBezTo>
                    <a:cubicBezTo>
                      <a:pt x="312" y="661"/>
                      <a:pt x="259" y="527"/>
                      <a:pt x="188" y="393"/>
                    </a:cubicBezTo>
                    <a:cubicBezTo>
                      <a:pt x="134" y="259"/>
                      <a:pt x="72" y="12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9"/>
              <p:cNvSpPr/>
              <p:nvPr/>
            </p:nvSpPr>
            <p:spPr>
              <a:xfrm>
                <a:off x="7135108" y="2544464"/>
                <a:ext cx="46336" cy="39758"/>
              </a:xfrm>
              <a:custGeom>
                <a:avLst/>
                <a:gdLst/>
                <a:ahLst/>
                <a:cxnLst/>
                <a:rect l="l" t="t" r="r" b="b"/>
                <a:pathLst>
                  <a:path w="331" h="284" extrusionOk="0">
                    <a:moveTo>
                      <a:pt x="318" y="0"/>
                    </a:moveTo>
                    <a:cubicBezTo>
                      <a:pt x="306" y="0"/>
                      <a:pt x="286" y="5"/>
                      <a:pt x="259" y="15"/>
                    </a:cubicBezTo>
                    <a:cubicBezTo>
                      <a:pt x="215" y="33"/>
                      <a:pt x="170" y="60"/>
                      <a:pt x="126" y="104"/>
                    </a:cubicBezTo>
                    <a:cubicBezTo>
                      <a:pt x="72" y="149"/>
                      <a:pt x="27" y="212"/>
                      <a:pt x="1" y="283"/>
                    </a:cubicBezTo>
                    <a:cubicBezTo>
                      <a:pt x="1" y="283"/>
                      <a:pt x="2" y="284"/>
                      <a:pt x="2" y="284"/>
                    </a:cubicBezTo>
                    <a:cubicBezTo>
                      <a:pt x="15" y="284"/>
                      <a:pt x="68" y="207"/>
                      <a:pt x="152" y="122"/>
                    </a:cubicBezTo>
                    <a:cubicBezTo>
                      <a:pt x="206" y="78"/>
                      <a:pt x="268" y="33"/>
                      <a:pt x="331" y="6"/>
                    </a:cubicBezTo>
                    <a:cubicBezTo>
                      <a:pt x="331" y="3"/>
                      <a:pt x="326"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p:nvPr/>
            </p:nvSpPr>
            <p:spPr>
              <a:xfrm>
                <a:off x="7521060" y="2692154"/>
                <a:ext cx="68734" cy="8960"/>
              </a:xfrm>
              <a:custGeom>
                <a:avLst/>
                <a:gdLst/>
                <a:ahLst/>
                <a:cxnLst/>
                <a:rect l="l" t="t" r="r" b="b"/>
                <a:pathLst>
                  <a:path w="491" h="64" extrusionOk="0">
                    <a:moveTo>
                      <a:pt x="420" y="0"/>
                    </a:moveTo>
                    <a:cubicBezTo>
                      <a:pt x="364" y="0"/>
                      <a:pt x="307" y="7"/>
                      <a:pt x="250" y="13"/>
                    </a:cubicBezTo>
                    <a:cubicBezTo>
                      <a:pt x="161" y="22"/>
                      <a:pt x="81" y="40"/>
                      <a:pt x="0" y="58"/>
                    </a:cubicBezTo>
                    <a:cubicBezTo>
                      <a:pt x="34" y="61"/>
                      <a:pt x="68" y="63"/>
                      <a:pt x="103" y="63"/>
                    </a:cubicBezTo>
                    <a:cubicBezTo>
                      <a:pt x="153" y="63"/>
                      <a:pt x="203" y="59"/>
                      <a:pt x="250" y="49"/>
                    </a:cubicBezTo>
                    <a:cubicBezTo>
                      <a:pt x="330" y="49"/>
                      <a:pt x="420" y="31"/>
                      <a:pt x="491" y="4"/>
                    </a:cubicBezTo>
                    <a:cubicBezTo>
                      <a:pt x="467" y="1"/>
                      <a:pt x="444" y="0"/>
                      <a:pt x="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29"/>
              <p:cNvGrpSpPr/>
              <p:nvPr/>
            </p:nvGrpSpPr>
            <p:grpSpPr>
              <a:xfrm flipH="1">
                <a:off x="7122056" y="1172593"/>
                <a:ext cx="653941" cy="572706"/>
                <a:chOff x="3441059" y="1406123"/>
                <a:chExt cx="212036" cy="185684"/>
              </a:xfrm>
            </p:grpSpPr>
            <p:sp>
              <p:nvSpPr>
                <p:cNvPr id="301" name="Google Shape;301;p29"/>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9"/>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9"/>
              <p:cNvSpPr/>
              <p:nvPr/>
            </p:nvSpPr>
            <p:spPr>
              <a:xfrm>
                <a:off x="8036945" y="3342803"/>
                <a:ext cx="4218" cy="1258075"/>
              </a:xfrm>
              <a:custGeom>
                <a:avLst/>
                <a:gdLst/>
                <a:ahLst/>
                <a:cxnLst/>
                <a:rect l="l" t="t" r="r" b="b"/>
                <a:pathLst>
                  <a:path w="201" h="59944" extrusionOk="0">
                    <a:moveTo>
                      <a:pt x="101" y="0"/>
                    </a:moveTo>
                    <a:cubicBezTo>
                      <a:pt x="34" y="0"/>
                      <a:pt x="1" y="13410"/>
                      <a:pt x="1" y="29989"/>
                    </a:cubicBezTo>
                    <a:cubicBezTo>
                      <a:pt x="1" y="46534"/>
                      <a:pt x="67" y="59943"/>
                      <a:pt x="101" y="59943"/>
                    </a:cubicBezTo>
                    <a:cubicBezTo>
                      <a:pt x="134" y="59943"/>
                      <a:pt x="201" y="46534"/>
                      <a:pt x="201" y="29989"/>
                    </a:cubicBezTo>
                    <a:cubicBezTo>
                      <a:pt x="201" y="13443"/>
                      <a:pt x="167" y="0"/>
                      <a:pt x="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8201466" y="2945845"/>
                <a:ext cx="173651" cy="127436"/>
              </a:xfrm>
              <a:custGeom>
                <a:avLst/>
                <a:gdLst/>
                <a:ahLst/>
                <a:cxnLst/>
                <a:rect l="l" t="t" r="r" b="b"/>
                <a:pathLst>
                  <a:path w="8274" h="6072" extrusionOk="0">
                    <a:moveTo>
                      <a:pt x="1" y="1"/>
                    </a:moveTo>
                    <a:cubicBezTo>
                      <a:pt x="1" y="134"/>
                      <a:pt x="34" y="268"/>
                      <a:pt x="101" y="435"/>
                    </a:cubicBezTo>
                    <a:cubicBezTo>
                      <a:pt x="201" y="802"/>
                      <a:pt x="367" y="1168"/>
                      <a:pt x="534" y="1535"/>
                    </a:cubicBezTo>
                    <a:cubicBezTo>
                      <a:pt x="1135" y="2736"/>
                      <a:pt x="2002" y="3770"/>
                      <a:pt x="3069" y="4571"/>
                    </a:cubicBezTo>
                    <a:cubicBezTo>
                      <a:pt x="4103" y="5405"/>
                      <a:pt x="5371" y="5939"/>
                      <a:pt x="6705" y="6072"/>
                    </a:cubicBezTo>
                    <a:cubicBezTo>
                      <a:pt x="7106" y="6072"/>
                      <a:pt x="7506" y="6005"/>
                      <a:pt x="7906" y="5872"/>
                    </a:cubicBezTo>
                    <a:cubicBezTo>
                      <a:pt x="8040" y="5805"/>
                      <a:pt x="8173" y="5738"/>
                      <a:pt x="8273" y="5638"/>
                    </a:cubicBezTo>
                    <a:lnTo>
                      <a:pt x="8273" y="5638"/>
                    </a:lnTo>
                    <a:cubicBezTo>
                      <a:pt x="7836" y="5813"/>
                      <a:pt x="7374" y="5911"/>
                      <a:pt x="6909" y="5911"/>
                    </a:cubicBezTo>
                    <a:cubicBezTo>
                      <a:pt x="6841" y="5911"/>
                      <a:pt x="6773" y="5909"/>
                      <a:pt x="6705" y="5905"/>
                    </a:cubicBezTo>
                    <a:cubicBezTo>
                      <a:pt x="5404" y="5738"/>
                      <a:pt x="4170" y="5205"/>
                      <a:pt x="3169" y="4404"/>
                    </a:cubicBezTo>
                    <a:cubicBezTo>
                      <a:pt x="2135" y="3604"/>
                      <a:pt x="1268" y="2636"/>
                      <a:pt x="668" y="1469"/>
                    </a:cubicBezTo>
                    <a:cubicBezTo>
                      <a:pt x="201" y="601"/>
                      <a:pt x="34"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p:nvPr/>
            </p:nvSpPr>
            <p:spPr>
              <a:xfrm>
                <a:off x="7741503" y="2905948"/>
                <a:ext cx="140050" cy="149137"/>
              </a:xfrm>
              <a:custGeom>
                <a:avLst/>
                <a:gdLst/>
                <a:ahLst/>
                <a:cxnLst/>
                <a:rect l="l" t="t" r="r" b="b"/>
                <a:pathLst>
                  <a:path w="6673" h="7106" extrusionOk="0">
                    <a:moveTo>
                      <a:pt x="6672" y="1"/>
                    </a:moveTo>
                    <a:lnTo>
                      <a:pt x="6672" y="1"/>
                    </a:lnTo>
                    <a:cubicBezTo>
                      <a:pt x="6639" y="1"/>
                      <a:pt x="6472" y="534"/>
                      <a:pt x="6072" y="1335"/>
                    </a:cubicBezTo>
                    <a:cubicBezTo>
                      <a:pt x="5004" y="3470"/>
                      <a:pt x="3337" y="5238"/>
                      <a:pt x="1302" y="6439"/>
                    </a:cubicBezTo>
                    <a:cubicBezTo>
                      <a:pt x="501" y="6872"/>
                      <a:pt x="1" y="7072"/>
                      <a:pt x="1" y="7106"/>
                    </a:cubicBezTo>
                    <a:cubicBezTo>
                      <a:pt x="134" y="7106"/>
                      <a:pt x="268" y="7072"/>
                      <a:pt x="368" y="7006"/>
                    </a:cubicBezTo>
                    <a:cubicBezTo>
                      <a:pt x="701" y="6872"/>
                      <a:pt x="1035" y="6739"/>
                      <a:pt x="1369" y="6572"/>
                    </a:cubicBezTo>
                    <a:cubicBezTo>
                      <a:pt x="3503" y="5438"/>
                      <a:pt x="5205" y="3603"/>
                      <a:pt x="6205" y="1402"/>
                    </a:cubicBezTo>
                    <a:cubicBezTo>
                      <a:pt x="6339" y="1068"/>
                      <a:pt x="6472" y="734"/>
                      <a:pt x="6572" y="401"/>
                    </a:cubicBezTo>
                    <a:cubicBezTo>
                      <a:pt x="6639" y="267"/>
                      <a:pt x="6672" y="134"/>
                      <a:pt x="6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9"/>
              <p:cNvSpPr/>
              <p:nvPr/>
            </p:nvSpPr>
            <p:spPr>
              <a:xfrm>
                <a:off x="8092960" y="3894459"/>
                <a:ext cx="125337" cy="70035"/>
              </a:xfrm>
              <a:custGeom>
                <a:avLst/>
                <a:gdLst/>
                <a:ahLst/>
                <a:cxnLst/>
                <a:rect l="l" t="t" r="r" b="b"/>
                <a:pathLst>
                  <a:path w="5972" h="3337" extrusionOk="0">
                    <a:moveTo>
                      <a:pt x="5938" y="1"/>
                    </a:moveTo>
                    <a:cubicBezTo>
                      <a:pt x="5913" y="18"/>
                      <a:pt x="5888" y="35"/>
                      <a:pt x="5862" y="52"/>
                    </a:cubicBezTo>
                    <a:lnTo>
                      <a:pt x="5862" y="52"/>
                    </a:lnTo>
                    <a:cubicBezTo>
                      <a:pt x="5899" y="35"/>
                      <a:pt x="5935" y="18"/>
                      <a:pt x="5971" y="1"/>
                    </a:cubicBezTo>
                    <a:close/>
                    <a:moveTo>
                      <a:pt x="5862" y="52"/>
                    </a:moveTo>
                    <a:cubicBezTo>
                      <a:pt x="3833" y="1008"/>
                      <a:pt x="1868" y="2124"/>
                      <a:pt x="0" y="3337"/>
                    </a:cubicBezTo>
                    <a:cubicBezTo>
                      <a:pt x="1034" y="2870"/>
                      <a:pt x="2035" y="2336"/>
                      <a:pt x="3036" y="1769"/>
                    </a:cubicBezTo>
                    <a:cubicBezTo>
                      <a:pt x="4010" y="1250"/>
                      <a:pt x="4952" y="667"/>
                      <a:pt x="5862" y="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9"/>
              <p:cNvGrpSpPr/>
              <p:nvPr/>
            </p:nvGrpSpPr>
            <p:grpSpPr>
              <a:xfrm>
                <a:off x="7425000" y="2607701"/>
                <a:ext cx="159652" cy="52784"/>
                <a:chOff x="4654325" y="2536275"/>
                <a:chExt cx="190175" cy="62875"/>
              </a:xfrm>
            </p:grpSpPr>
            <p:sp>
              <p:nvSpPr>
                <p:cNvPr id="310" name="Google Shape;310;p29"/>
                <p:cNvSpPr/>
                <p:nvPr/>
              </p:nvSpPr>
              <p:spPr>
                <a:xfrm>
                  <a:off x="4654325" y="2570625"/>
                  <a:ext cx="190175" cy="28525"/>
                </a:xfrm>
                <a:custGeom>
                  <a:avLst/>
                  <a:gdLst/>
                  <a:ahLst/>
                  <a:cxnLst/>
                  <a:rect l="l" t="t" r="r" b="b"/>
                  <a:pathLst>
                    <a:path w="7607" h="1141" extrusionOk="0">
                      <a:moveTo>
                        <a:pt x="1101" y="0"/>
                      </a:moveTo>
                      <a:cubicBezTo>
                        <a:pt x="835" y="0"/>
                        <a:pt x="534" y="67"/>
                        <a:pt x="267" y="200"/>
                      </a:cubicBezTo>
                      <a:cubicBezTo>
                        <a:pt x="101" y="267"/>
                        <a:pt x="1" y="367"/>
                        <a:pt x="1" y="367"/>
                      </a:cubicBezTo>
                      <a:cubicBezTo>
                        <a:pt x="368" y="234"/>
                        <a:pt x="734" y="167"/>
                        <a:pt x="1101" y="167"/>
                      </a:cubicBezTo>
                      <a:cubicBezTo>
                        <a:pt x="1535" y="167"/>
                        <a:pt x="1935" y="234"/>
                        <a:pt x="2302" y="334"/>
                      </a:cubicBezTo>
                      <a:cubicBezTo>
                        <a:pt x="2803" y="467"/>
                        <a:pt x="3270" y="634"/>
                        <a:pt x="3737" y="834"/>
                      </a:cubicBezTo>
                      <a:cubicBezTo>
                        <a:pt x="4145" y="1038"/>
                        <a:pt x="4605" y="1141"/>
                        <a:pt x="5071" y="1141"/>
                      </a:cubicBezTo>
                      <a:cubicBezTo>
                        <a:pt x="5138" y="1141"/>
                        <a:pt x="5204" y="1138"/>
                        <a:pt x="5271" y="1134"/>
                      </a:cubicBezTo>
                      <a:cubicBezTo>
                        <a:pt x="5671" y="1068"/>
                        <a:pt x="6072" y="967"/>
                        <a:pt x="6472" y="834"/>
                      </a:cubicBezTo>
                      <a:cubicBezTo>
                        <a:pt x="6739" y="734"/>
                        <a:pt x="7006" y="667"/>
                        <a:pt x="7272" y="601"/>
                      </a:cubicBezTo>
                      <a:cubicBezTo>
                        <a:pt x="7373" y="601"/>
                        <a:pt x="7473" y="601"/>
                        <a:pt x="7573" y="567"/>
                      </a:cubicBezTo>
                      <a:cubicBezTo>
                        <a:pt x="7606" y="567"/>
                        <a:pt x="7473" y="534"/>
                        <a:pt x="7272" y="534"/>
                      </a:cubicBezTo>
                      <a:cubicBezTo>
                        <a:pt x="7006" y="534"/>
                        <a:pt x="6705" y="601"/>
                        <a:pt x="6439" y="667"/>
                      </a:cubicBezTo>
                      <a:cubicBezTo>
                        <a:pt x="6072" y="734"/>
                        <a:pt x="5671" y="901"/>
                        <a:pt x="5238" y="934"/>
                      </a:cubicBezTo>
                      <a:cubicBezTo>
                        <a:pt x="4737" y="934"/>
                        <a:pt x="4270" y="834"/>
                        <a:pt x="3803" y="634"/>
                      </a:cubicBezTo>
                      <a:cubicBezTo>
                        <a:pt x="2969" y="234"/>
                        <a:pt x="2035" y="33"/>
                        <a:pt x="1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p:nvPr/>
              </p:nvSpPr>
              <p:spPr>
                <a:xfrm>
                  <a:off x="4656825" y="2547600"/>
                  <a:ext cx="110100" cy="43175"/>
                </a:xfrm>
                <a:custGeom>
                  <a:avLst/>
                  <a:gdLst/>
                  <a:ahLst/>
                  <a:cxnLst/>
                  <a:rect l="l" t="t" r="r" b="b"/>
                  <a:pathLst>
                    <a:path w="4404" h="1727" extrusionOk="0">
                      <a:moveTo>
                        <a:pt x="1028" y="0"/>
                      </a:moveTo>
                      <a:cubicBezTo>
                        <a:pt x="908" y="0"/>
                        <a:pt x="788" y="7"/>
                        <a:pt x="668" y="20"/>
                      </a:cubicBezTo>
                      <a:cubicBezTo>
                        <a:pt x="434" y="54"/>
                        <a:pt x="201" y="154"/>
                        <a:pt x="1" y="321"/>
                      </a:cubicBezTo>
                      <a:cubicBezTo>
                        <a:pt x="4" y="324"/>
                        <a:pt x="10" y="326"/>
                        <a:pt x="19" y="326"/>
                      </a:cubicBezTo>
                      <a:cubicBezTo>
                        <a:pt x="88" y="326"/>
                        <a:pt x="315" y="217"/>
                        <a:pt x="701" y="187"/>
                      </a:cubicBezTo>
                      <a:cubicBezTo>
                        <a:pt x="767" y="183"/>
                        <a:pt x="833" y="181"/>
                        <a:pt x="900" y="181"/>
                      </a:cubicBezTo>
                      <a:cubicBezTo>
                        <a:pt x="1374" y="181"/>
                        <a:pt x="1864" y="287"/>
                        <a:pt x="2302" y="521"/>
                      </a:cubicBezTo>
                      <a:cubicBezTo>
                        <a:pt x="3413" y="1124"/>
                        <a:pt x="4252" y="1727"/>
                        <a:pt x="4360" y="1727"/>
                      </a:cubicBezTo>
                      <a:cubicBezTo>
                        <a:pt x="4365" y="1727"/>
                        <a:pt x="4369" y="1725"/>
                        <a:pt x="4370" y="1722"/>
                      </a:cubicBezTo>
                      <a:cubicBezTo>
                        <a:pt x="4404" y="1722"/>
                        <a:pt x="4204" y="1522"/>
                        <a:pt x="3870" y="1255"/>
                      </a:cubicBezTo>
                      <a:cubicBezTo>
                        <a:pt x="3403" y="921"/>
                        <a:pt x="2903" y="588"/>
                        <a:pt x="2402" y="321"/>
                      </a:cubicBezTo>
                      <a:cubicBezTo>
                        <a:pt x="1975" y="107"/>
                        <a:pt x="1506" y="0"/>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9"/>
                <p:cNvSpPr/>
                <p:nvPr/>
              </p:nvSpPr>
              <p:spPr>
                <a:xfrm>
                  <a:off x="4680175" y="2536275"/>
                  <a:ext cx="127625" cy="50200"/>
                </a:xfrm>
                <a:custGeom>
                  <a:avLst/>
                  <a:gdLst/>
                  <a:ahLst/>
                  <a:cxnLst/>
                  <a:rect l="l" t="t" r="r" b="b"/>
                  <a:pathLst>
                    <a:path w="5105" h="2008" extrusionOk="0">
                      <a:moveTo>
                        <a:pt x="687" y="0"/>
                      </a:moveTo>
                      <a:cubicBezTo>
                        <a:pt x="433" y="0"/>
                        <a:pt x="204" y="95"/>
                        <a:pt x="1" y="240"/>
                      </a:cubicBezTo>
                      <a:cubicBezTo>
                        <a:pt x="268" y="173"/>
                        <a:pt x="534" y="173"/>
                        <a:pt x="801" y="173"/>
                      </a:cubicBezTo>
                      <a:cubicBezTo>
                        <a:pt x="1068" y="207"/>
                        <a:pt x="1368" y="273"/>
                        <a:pt x="1635" y="407"/>
                      </a:cubicBezTo>
                      <a:cubicBezTo>
                        <a:pt x="1902" y="540"/>
                        <a:pt x="2236" y="707"/>
                        <a:pt x="2569" y="907"/>
                      </a:cubicBezTo>
                      <a:cubicBezTo>
                        <a:pt x="3136" y="1241"/>
                        <a:pt x="3737" y="1541"/>
                        <a:pt x="4337" y="1774"/>
                      </a:cubicBezTo>
                      <a:cubicBezTo>
                        <a:pt x="4571" y="1908"/>
                        <a:pt x="4837" y="1975"/>
                        <a:pt x="5104" y="2008"/>
                      </a:cubicBezTo>
                      <a:cubicBezTo>
                        <a:pt x="4871" y="1874"/>
                        <a:pt x="4637" y="1741"/>
                        <a:pt x="4370" y="1641"/>
                      </a:cubicBezTo>
                      <a:cubicBezTo>
                        <a:pt x="3937" y="1441"/>
                        <a:pt x="3336" y="1074"/>
                        <a:pt x="2669" y="707"/>
                      </a:cubicBezTo>
                      <a:cubicBezTo>
                        <a:pt x="2336" y="540"/>
                        <a:pt x="2002" y="373"/>
                        <a:pt x="1669" y="207"/>
                      </a:cubicBezTo>
                      <a:cubicBezTo>
                        <a:pt x="1402" y="107"/>
                        <a:pt x="1101" y="40"/>
                        <a:pt x="801" y="6"/>
                      </a:cubicBezTo>
                      <a:cubicBezTo>
                        <a:pt x="762" y="2"/>
                        <a:pt x="724" y="0"/>
                        <a:pt x="6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39"/>
          <p:cNvSpPr txBox="1">
            <a:spLocks noGrp="1"/>
          </p:cNvSpPr>
          <p:nvPr>
            <p:ph type="subTitle" idx="2"/>
          </p:nvPr>
        </p:nvSpPr>
        <p:spPr>
          <a:xfrm>
            <a:off x="3515251" y="2148850"/>
            <a:ext cx="2113500" cy="6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extremely high temperatures</a:t>
            </a:r>
            <a:endParaRPr/>
          </a:p>
        </p:txBody>
      </p:sp>
      <p:sp>
        <p:nvSpPr>
          <p:cNvPr id="1047" name="Google Shape;1047;p39"/>
          <p:cNvSpPr txBox="1">
            <a:spLocks noGrp="1"/>
          </p:cNvSpPr>
          <p:nvPr>
            <p:ph type="subTitle" idx="5"/>
          </p:nvPr>
        </p:nvSpPr>
        <p:spPr>
          <a:xfrm>
            <a:off x="6158502" y="2148850"/>
            <a:ext cx="2113500" cy="6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Earth is the planet where we all live on</a:t>
            </a:r>
            <a:endParaRPr/>
          </a:p>
        </p:txBody>
      </p:sp>
      <p:sp>
        <p:nvSpPr>
          <p:cNvPr id="1048" name="Google Shape;1048;p3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Six recommendations</a:t>
            </a:r>
            <a:endParaRPr/>
          </a:p>
        </p:txBody>
      </p:sp>
      <p:sp>
        <p:nvSpPr>
          <p:cNvPr id="1049" name="Google Shape;1049;p39"/>
          <p:cNvSpPr txBox="1">
            <a:spLocks noGrp="1"/>
          </p:cNvSpPr>
          <p:nvPr>
            <p:ph type="subTitle" idx="1"/>
          </p:nvPr>
        </p:nvSpPr>
        <p:spPr>
          <a:xfrm>
            <a:off x="872000" y="2148850"/>
            <a:ext cx="2113500" cy="6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Mars is actually a very cold place</a:t>
            </a:r>
            <a:endParaRPr/>
          </a:p>
        </p:txBody>
      </p:sp>
      <p:sp>
        <p:nvSpPr>
          <p:cNvPr id="1050" name="Google Shape;1050;p39"/>
          <p:cNvSpPr txBox="1">
            <a:spLocks noGrp="1"/>
          </p:cNvSpPr>
          <p:nvPr>
            <p:ph type="subTitle" idx="3"/>
          </p:nvPr>
        </p:nvSpPr>
        <p:spPr>
          <a:xfrm>
            <a:off x="872000" y="3874000"/>
            <a:ext cx="2113500" cy="6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a:t>
            </a:r>
            <a:endParaRPr/>
          </a:p>
        </p:txBody>
      </p:sp>
      <p:sp>
        <p:nvSpPr>
          <p:cNvPr id="1051" name="Google Shape;1051;p39"/>
          <p:cNvSpPr txBox="1">
            <a:spLocks noGrp="1"/>
          </p:cNvSpPr>
          <p:nvPr>
            <p:ph type="subTitle" idx="4"/>
          </p:nvPr>
        </p:nvSpPr>
        <p:spPr>
          <a:xfrm>
            <a:off x="3515251" y="3874000"/>
            <a:ext cx="2113500" cy="6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a gas giant with several rings</a:t>
            </a:r>
            <a:endParaRPr/>
          </a:p>
        </p:txBody>
      </p:sp>
      <p:sp>
        <p:nvSpPr>
          <p:cNvPr id="1052" name="Google Shape;1052;p39"/>
          <p:cNvSpPr txBox="1">
            <a:spLocks noGrp="1"/>
          </p:cNvSpPr>
          <p:nvPr>
            <p:ph type="subTitle" idx="6"/>
          </p:nvPr>
        </p:nvSpPr>
        <p:spPr>
          <a:xfrm>
            <a:off x="6158502" y="3874000"/>
            <a:ext cx="2113500" cy="65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of them all</a:t>
            </a:r>
            <a:endParaRPr/>
          </a:p>
        </p:txBody>
      </p:sp>
      <p:sp>
        <p:nvSpPr>
          <p:cNvPr id="1053" name="Google Shape;1053;p39"/>
          <p:cNvSpPr txBox="1">
            <a:spLocks noGrp="1"/>
          </p:cNvSpPr>
          <p:nvPr>
            <p:ph type="subTitle" idx="7"/>
          </p:nvPr>
        </p:nvSpPr>
        <p:spPr>
          <a:xfrm>
            <a:off x="870490" y="1770570"/>
            <a:ext cx="2116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Mars </a:t>
            </a:r>
            <a:endParaRPr/>
          </a:p>
        </p:txBody>
      </p:sp>
      <p:sp>
        <p:nvSpPr>
          <p:cNvPr id="1054" name="Google Shape;1054;p39"/>
          <p:cNvSpPr txBox="1">
            <a:spLocks noGrp="1"/>
          </p:cNvSpPr>
          <p:nvPr>
            <p:ph type="subTitle" idx="8"/>
          </p:nvPr>
        </p:nvSpPr>
        <p:spPr>
          <a:xfrm>
            <a:off x="3513743" y="1770570"/>
            <a:ext cx="2116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Venus </a:t>
            </a:r>
            <a:endParaRPr/>
          </a:p>
        </p:txBody>
      </p:sp>
      <p:sp>
        <p:nvSpPr>
          <p:cNvPr id="1055" name="Google Shape;1055;p39"/>
          <p:cNvSpPr txBox="1">
            <a:spLocks noGrp="1"/>
          </p:cNvSpPr>
          <p:nvPr>
            <p:ph type="subTitle" idx="9"/>
          </p:nvPr>
        </p:nvSpPr>
        <p:spPr>
          <a:xfrm>
            <a:off x="6156996" y="1770570"/>
            <a:ext cx="2116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Earth </a:t>
            </a:r>
            <a:endParaRPr/>
          </a:p>
        </p:txBody>
      </p:sp>
      <p:sp>
        <p:nvSpPr>
          <p:cNvPr id="1056" name="Google Shape;1056;p39"/>
          <p:cNvSpPr txBox="1">
            <a:spLocks noGrp="1"/>
          </p:cNvSpPr>
          <p:nvPr>
            <p:ph type="subTitle" idx="13"/>
          </p:nvPr>
        </p:nvSpPr>
        <p:spPr>
          <a:xfrm>
            <a:off x="870490" y="3499104"/>
            <a:ext cx="2116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Mercury </a:t>
            </a:r>
            <a:endParaRPr/>
          </a:p>
        </p:txBody>
      </p:sp>
      <p:sp>
        <p:nvSpPr>
          <p:cNvPr id="1057" name="Google Shape;1057;p39"/>
          <p:cNvSpPr txBox="1">
            <a:spLocks noGrp="1"/>
          </p:cNvSpPr>
          <p:nvPr>
            <p:ph type="subTitle" idx="14"/>
          </p:nvPr>
        </p:nvSpPr>
        <p:spPr>
          <a:xfrm>
            <a:off x="3513743" y="3499104"/>
            <a:ext cx="2116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Saturn </a:t>
            </a:r>
            <a:endParaRPr/>
          </a:p>
        </p:txBody>
      </p:sp>
      <p:sp>
        <p:nvSpPr>
          <p:cNvPr id="1058" name="Google Shape;1058;p39"/>
          <p:cNvSpPr txBox="1">
            <a:spLocks noGrp="1"/>
          </p:cNvSpPr>
          <p:nvPr>
            <p:ph type="subTitle" idx="15"/>
          </p:nvPr>
        </p:nvSpPr>
        <p:spPr>
          <a:xfrm>
            <a:off x="6156996" y="3499104"/>
            <a:ext cx="21165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Jupiter </a:t>
            </a:r>
            <a:endParaRPr/>
          </a:p>
        </p:txBody>
      </p:sp>
      <p:sp>
        <p:nvSpPr>
          <p:cNvPr id="1059" name="Google Shape;1059;p39"/>
          <p:cNvSpPr txBox="1">
            <a:spLocks noGrp="1"/>
          </p:cNvSpPr>
          <p:nvPr>
            <p:ph type="title" idx="16"/>
          </p:nvPr>
        </p:nvSpPr>
        <p:spPr>
          <a:xfrm>
            <a:off x="3513743" y="1311400"/>
            <a:ext cx="2116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060" name="Google Shape;1060;p39"/>
          <p:cNvSpPr txBox="1">
            <a:spLocks noGrp="1"/>
          </p:cNvSpPr>
          <p:nvPr>
            <p:ph type="title" idx="17"/>
          </p:nvPr>
        </p:nvSpPr>
        <p:spPr>
          <a:xfrm>
            <a:off x="870490" y="1311400"/>
            <a:ext cx="2116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061" name="Google Shape;1061;p39"/>
          <p:cNvSpPr txBox="1">
            <a:spLocks noGrp="1"/>
          </p:cNvSpPr>
          <p:nvPr>
            <p:ph type="title" idx="18"/>
          </p:nvPr>
        </p:nvSpPr>
        <p:spPr>
          <a:xfrm>
            <a:off x="6156996" y="1311400"/>
            <a:ext cx="2116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062" name="Google Shape;1062;p39"/>
          <p:cNvSpPr txBox="1">
            <a:spLocks noGrp="1"/>
          </p:cNvSpPr>
          <p:nvPr>
            <p:ph type="title" idx="19"/>
          </p:nvPr>
        </p:nvSpPr>
        <p:spPr>
          <a:xfrm>
            <a:off x="3513743" y="3037222"/>
            <a:ext cx="2116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1063" name="Google Shape;1063;p39"/>
          <p:cNvSpPr txBox="1">
            <a:spLocks noGrp="1"/>
          </p:cNvSpPr>
          <p:nvPr>
            <p:ph type="title" idx="20"/>
          </p:nvPr>
        </p:nvSpPr>
        <p:spPr>
          <a:xfrm>
            <a:off x="870490" y="3037222"/>
            <a:ext cx="2116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064" name="Google Shape;1064;p39"/>
          <p:cNvSpPr txBox="1">
            <a:spLocks noGrp="1"/>
          </p:cNvSpPr>
          <p:nvPr>
            <p:ph type="title" idx="21"/>
          </p:nvPr>
        </p:nvSpPr>
        <p:spPr>
          <a:xfrm>
            <a:off x="6156996" y="3037222"/>
            <a:ext cx="2116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40"/>
          <p:cNvSpPr txBox="1">
            <a:spLocks noGrp="1"/>
          </p:cNvSpPr>
          <p:nvPr>
            <p:ph type="title"/>
          </p:nvPr>
        </p:nvSpPr>
        <p:spPr>
          <a:xfrm>
            <a:off x="720000" y="1419450"/>
            <a:ext cx="4134900" cy="111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 picture always reinforces the concept</a:t>
            </a:r>
            <a:endParaRPr/>
          </a:p>
        </p:txBody>
      </p:sp>
      <p:sp>
        <p:nvSpPr>
          <p:cNvPr id="1070" name="Google Shape;1070;p40"/>
          <p:cNvSpPr txBox="1">
            <a:spLocks noGrp="1"/>
          </p:cNvSpPr>
          <p:nvPr>
            <p:ph type="subTitle" idx="1"/>
          </p:nvPr>
        </p:nvSpPr>
        <p:spPr>
          <a:xfrm>
            <a:off x="720000" y="2535750"/>
            <a:ext cx="4134900" cy="11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give a brief description of the topic you want to talk about here. For example, if you want to talk about Mercury, you can say that it’s the smallest planet in the entire Solar System</a:t>
            </a:r>
            <a:endParaRPr/>
          </a:p>
        </p:txBody>
      </p:sp>
      <p:pic>
        <p:nvPicPr>
          <p:cNvPr id="1071" name="Google Shape;1071;p40"/>
          <p:cNvPicPr preferRelativeResize="0">
            <a:picLocks noGrp="1"/>
          </p:cNvPicPr>
          <p:nvPr>
            <p:ph type="pic" idx="2"/>
          </p:nvPr>
        </p:nvPicPr>
        <p:blipFill rotWithShape="1">
          <a:blip r:embed="rId3">
            <a:alphaModFix/>
          </a:blip>
          <a:srcRect l="18679" r="23184"/>
          <a:stretch/>
        </p:blipFill>
        <p:spPr>
          <a:xfrm>
            <a:off x="5149475" y="690300"/>
            <a:ext cx="3281400" cy="37629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41"/>
          <p:cNvSpPr txBox="1">
            <a:spLocks noGrp="1"/>
          </p:cNvSpPr>
          <p:nvPr>
            <p:ph type="title"/>
          </p:nvPr>
        </p:nvSpPr>
        <p:spPr>
          <a:xfrm>
            <a:off x="1313500" y="640050"/>
            <a:ext cx="6517200" cy="102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4,498,300,000</a:t>
            </a:r>
            <a:endParaRPr/>
          </a:p>
        </p:txBody>
      </p:sp>
      <p:sp>
        <p:nvSpPr>
          <p:cNvPr id="1077" name="Google Shape;1077;p41"/>
          <p:cNvSpPr txBox="1">
            <a:spLocks noGrp="1"/>
          </p:cNvSpPr>
          <p:nvPr>
            <p:ph type="subTitle" idx="1"/>
          </p:nvPr>
        </p:nvSpPr>
        <p:spPr>
          <a:xfrm>
            <a:off x="1313500" y="1592175"/>
            <a:ext cx="65172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Big numbers catch your audience’s attention</a:t>
            </a:r>
            <a:endParaRPr/>
          </a:p>
        </p:txBody>
      </p:sp>
      <p:grpSp>
        <p:nvGrpSpPr>
          <p:cNvPr id="1078" name="Google Shape;1078;p41"/>
          <p:cNvGrpSpPr/>
          <p:nvPr/>
        </p:nvGrpSpPr>
        <p:grpSpPr>
          <a:xfrm>
            <a:off x="2750482" y="2278975"/>
            <a:ext cx="3643242" cy="2503052"/>
            <a:chOff x="2683525" y="2193239"/>
            <a:chExt cx="3776946" cy="2594912"/>
          </a:xfrm>
        </p:grpSpPr>
        <p:grpSp>
          <p:nvGrpSpPr>
            <p:cNvPr id="1079" name="Google Shape;1079;p41"/>
            <p:cNvGrpSpPr/>
            <p:nvPr/>
          </p:nvGrpSpPr>
          <p:grpSpPr>
            <a:xfrm>
              <a:off x="2683525" y="2226350"/>
              <a:ext cx="3776946" cy="2561801"/>
              <a:chOff x="2683525" y="2226350"/>
              <a:chExt cx="3776946" cy="2561801"/>
            </a:xfrm>
          </p:grpSpPr>
          <p:sp>
            <p:nvSpPr>
              <p:cNvPr id="1080" name="Google Shape;1080;p41"/>
              <p:cNvSpPr/>
              <p:nvPr/>
            </p:nvSpPr>
            <p:spPr>
              <a:xfrm>
                <a:off x="5373443" y="3995244"/>
                <a:ext cx="185656" cy="788072"/>
              </a:xfrm>
              <a:custGeom>
                <a:avLst/>
                <a:gdLst/>
                <a:ahLst/>
                <a:cxnLst/>
                <a:rect l="l" t="t" r="r" b="b"/>
                <a:pathLst>
                  <a:path w="1152" h="4890" extrusionOk="0">
                    <a:moveTo>
                      <a:pt x="705" y="1"/>
                    </a:moveTo>
                    <a:cubicBezTo>
                      <a:pt x="687" y="117"/>
                      <a:pt x="0" y="4889"/>
                      <a:pt x="0" y="4889"/>
                    </a:cubicBezTo>
                    <a:lnTo>
                      <a:pt x="268" y="4889"/>
                    </a:lnTo>
                    <a:lnTo>
                      <a:pt x="1151" y="81"/>
                    </a:lnTo>
                    <a:lnTo>
                      <a:pt x="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1"/>
              <p:cNvSpPr/>
              <p:nvPr/>
            </p:nvSpPr>
            <p:spPr>
              <a:xfrm>
                <a:off x="5436618" y="3047944"/>
                <a:ext cx="694600" cy="1735371"/>
              </a:xfrm>
              <a:custGeom>
                <a:avLst/>
                <a:gdLst/>
                <a:ahLst/>
                <a:cxnLst/>
                <a:rect l="l" t="t" r="r" b="b"/>
                <a:pathLst>
                  <a:path w="4310" h="10768" extrusionOk="0">
                    <a:moveTo>
                      <a:pt x="3132" y="6574"/>
                    </a:moveTo>
                    <a:lnTo>
                      <a:pt x="3355" y="7868"/>
                    </a:lnTo>
                    <a:lnTo>
                      <a:pt x="1981" y="7101"/>
                    </a:lnTo>
                    <a:lnTo>
                      <a:pt x="3132" y="6574"/>
                    </a:lnTo>
                    <a:close/>
                    <a:moveTo>
                      <a:pt x="3170" y="1"/>
                    </a:moveTo>
                    <a:cubicBezTo>
                      <a:pt x="3033" y="1"/>
                      <a:pt x="2894" y="12"/>
                      <a:pt x="2757" y="26"/>
                    </a:cubicBezTo>
                    <a:lnTo>
                      <a:pt x="1419" y="4264"/>
                    </a:lnTo>
                    <a:cubicBezTo>
                      <a:pt x="1000" y="4389"/>
                      <a:pt x="608" y="4567"/>
                      <a:pt x="313" y="4871"/>
                    </a:cubicBezTo>
                    <a:cubicBezTo>
                      <a:pt x="170" y="5004"/>
                      <a:pt x="72" y="5174"/>
                      <a:pt x="37" y="5361"/>
                    </a:cubicBezTo>
                    <a:cubicBezTo>
                      <a:pt x="1" y="5549"/>
                      <a:pt x="81" y="5745"/>
                      <a:pt x="233" y="5861"/>
                    </a:cubicBezTo>
                    <a:cubicBezTo>
                      <a:pt x="384" y="5959"/>
                      <a:pt x="581" y="5968"/>
                      <a:pt x="759" y="5968"/>
                    </a:cubicBezTo>
                    <a:lnTo>
                      <a:pt x="2552" y="5977"/>
                    </a:lnTo>
                    <a:cubicBezTo>
                      <a:pt x="2704" y="5977"/>
                      <a:pt x="2873" y="5977"/>
                      <a:pt x="3034" y="5968"/>
                    </a:cubicBezTo>
                    <a:lnTo>
                      <a:pt x="3114" y="6450"/>
                    </a:lnTo>
                    <a:lnTo>
                      <a:pt x="1848" y="7029"/>
                    </a:lnTo>
                    <a:lnTo>
                      <a:pt x="545" y="6298"/>
                    </a:lnTo>
                    <a:lnTo>
                      <a:pt x="492" y="6396"/>
                    </a:lnTo>
                    <a:lnTo>
                      <a:pt x="1723" y="7092"/>
                    </a:lnTo>
                    <a:lnTo>
                      <a:pt x="206" y="7779"/>
                    </a:lnTo>
                    <a:lnTo>
                      <a:pt x="251" y="7886"/>
                    </a:lnTo>
                    <a:lnTo>
                      <a:pt x="1848" y="7154"/>
                    </a:lnTo>
                    <a:lnTo>
                      <a:pt x="3382" y="8020"/>
                    </a:lnTo>
                    <a:lnTo>
                      <a:pt x="3882" y="10767"/>
                    </a:lnTo>
                    <a:lnTo>
                      <a:pt x="4149" y="10767"/>
                    </a:lnTo>
                    <a:cubicBezTo>
                      <a:pt x="4149" y="10767"/>
                      <a:pt x="3507" y="6004"/>
                      <a:pt x="3489" y="5888"/>
                    </a:cubicBezTo>
                    <a:cubicBezTo>
                      <a:pt x="3587" y="5861"/>
                      <a:pt x="3676" y="5825"/>
                      <a:pt x="3766" y="5781"/>
                    </a:cubicBezTo>
                    <a:cubicBezTo>
                      <a:pt x="4238" y="5531"/>
                      <a:pt x="4301" y="5004"/>
                      <a:pt x="4292" y="4362"/>
                    </a:cubicBezTo>
                    <a:cubicBezTo>
                      <a:pt x="4301" y="3309"/>
                      <a:pt x="4301" y="2257"/>
                      <a:pt x="4310" y="1204"/>
                    </a:cubicBezTo>
                    <a:cubicBezTo>
                      <a:pt x="4310" y="936"/>
                      <a:pt x="4310" y="669"/>
                      <a:pt x="4167" y="446"/>
                    </a:cubicBezTo>
                    <a:cubicBezTo>
                      <a:pt x="4033" y="214"/>
                      <a:pt x="3792" y="89"/>
                      <a:pt x="3534" y="35"/>
                    </a:cubicBezTo>
                    <a:cubicBezTo>
                      <a:pt x="3416" y="10"/>
                      <a:pt x="3293" y="1"/>
                      <a:pt x="3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1"/>
              <p:cNvSpPr/>
              <p:nvPr/>
            </p:nvSpPr>
            <p:spPr>
              <a:xfrm>
                <a:off x="4591334" y="2688235"/>
                <a:ext cx="760675" cy="582432"/>
              </a:xfrm>
              <a:custGeom>
                <a:avLst/>
                <a:gdLst/>
                <a:ahLst/>
                <a:cxnLst/>
                <a:rect l="l" t="t" r="r" b="b"/>
                <a:pathLst>
                  <a:path w="4720" h="3614" extrusionOk="0">
                    <a:moveTo>
                      <a:pt x="1294" y="0"/>
                    </a:moveTo>
                    <a:cubicBezTo>
                      <a:pt x="1278" y="0"/>
                      <a:pt x="1262" y="7"/>
                      <a:pt x="1249" y="19"/>
                    </a:cubicBezTo>
                    <a:cubicBezTo>
                      <a:pt x="1205" y="64"/>
                      <a:pt x="1133" y="269"/>
                      <a:pt x="1196" y="492"/>
                    </a:cubicBezTo>
                    <a:cubicBezTo>
                      <a:pt x="1196" y="501"/>
                      <a:pt x="1196" y="501"/>
                      <a:pt x="1196" y="510"/>
                    </a:cubicBezTo>
                    <a:cubicBezTo>
                      <a:pt x="1196" y="555"/>
                      <a:pt x="1160" y="599"/>
                      <a:pt x="1107" y="599"/>
                    </a:cubicBezTo>
                    <a:cubicBezTo>
                      <a:pt x="946" y="608"/>
                      <a:pt x="402" y="635"/>
                      <a:pt x="313" y="653"/>
                    </a:cubicBezTo>
                    <a:cubicBezTo>
                      <a:pt x="232" y="671"/>
                      <a:pt x="143" y="706"/>
                      <a:pt x="214" y="742"/>
                    </a:cubicBezTo>
                    <a:cubicBezTo>
                      <a:pt x="317" y="767"/>
                      <a:pt x="419" y="788"/>
                      <a:pt x="521" y="802"/>
                    </a:cubicBezTo>
                    <a:lnTo>
                      <a:pt x="521" y="802"/>
                    </a:lnTo>
                    <a:cubicBezTo>
                      <a:pt x="455" y="796"/>
                      <a:pt x="383" y="792"/>
                      <a:pt x="319" y="792"/>
                    </a:cubicBezTo>
                    <a:cubicBezTo>
                      <a:pt x="223" y="792"/>
                      <a:pt x="147" y="802"/>
                      <a:pt x="143" y="831"/>
                    </a:cubicBezTo>
                    <a:cubicBezTo>
                      <a:pt x="143" y="867"/>
                      <a:pt x="205" y="911"/>
                      <a:pt x="348" y="938"/>
                    </a:cubicBezTo>
                    <a:cubicBezTo>
                      <a:pt x="313" y="934"/>
                      <a:pt x="277" y="931"/>
                      <a:pt x="241" y="931"/>
                    </a:cubicBezTo>
                    <a:cubicBezTo>
                      <a:pt x="205" y="931"/>
                      <a:pt x="170" y="934"/>
                      <a:pt x="134" y="938"/>
                    </a:cubicBezTo>
                    <a:cubicBezTo>
                      <a:pt x="0" y="1018"/>
                      <a:pt x="562" y="1099"/>
                      <a:pt x="562" y="1099"/>
                    </a:cubicBezTo>
                    <a:cubicBezTo>
                      <a:pt x="328" y="1072"/>
                      <a:pt x="234" y="1055"/>
                      <a:pt x="194" y="1055"/>
                    </a:cubicBezTo>
                    <a:cubicBezTo>
                      <a:pt x="167" y="1055"/>
                      <a:pt x="164" y="1063"/>
                      <a:pt x="161" y="1081"/>
                    </a:cubicBezTo>
                    <a:cubicBezTo>
                      <a:pt x="143" y="1126"/>
                      <a:pt x="223" y="1161"/>
                      <a:pt x="429" y="1215"/>
                    </a:cubicBezTo>
                    <a:lnTo>
                      <a:pt x="1240" y="1500"/>
                    </a:lnTo>
                    <a:lnTo>
                      <a:pt x="3372" y="3454"/>
                    </a:lnTo>
                    <a:cubicBezTo>
                      <a:pt x="3487" y="3560"/>
                      <a:pt x="3633" y="3613"/>
                      <a:pt x="3777" y="3613"/>
                    </a:cubicBezTo>
                    <a:cubicBezTo>
                      <a:pt x="3925" y="3613"/>
                      <a:pt x="4072" y="3558"/>
                      <a:pt x="4184" y="3445"/>
                    </a:cubicBezTo>
                    <a:lnTo>
                      <a:pt x="4720" y="2936"/>
                    </a:lnTo>
                    <a:lnTo>
                      <a:pt x="4033" y="2125"/>
                    </a:lnTo>
                    <a:lnTo>
                      <a:pt x="3720" y="2401"/>
                    </a:lnTo>
                    <a:lnTo>
                      <a:pt x="1544" y="653"/>
                    </a:lnTo>
                    <a:cubicBezTo>
                      <a:pt x="1517" y="608"/>
                      <a:pt x="1481" y="555"/>
                      <a:pt x="1446" y="492"/>
                    </a:cubicBezTo>
                    <a:cubicBezTo>
                      <a:pt x="1419" y="439"/>
                      <a:pt x="1392" y="385"/>
                      <a:pt x="1383" y="323"/>
                    </a:cubicBezTo>
                    <a:cubicBezTo>
                      <a:pt x="1365" y="242"/>
                      <a:pt x="1356" y="171"/>
                      <a:pt x="1365" y="91"/>
                    </a:cubicBezTo>
                    <a:cubicBezTo>
                      <a:pt x="1365" y="64"/>
                      <a:pt x="1365" y="46"/>
                      <a:pt x="1347" y="28"/>
                    </a:cubicBezTo>
                    <a:cubicBezTo>
                      <a:pt x="1333" y="9"/>
                      <a:pt x="1314" y="0"/>
                      <a:pt x="1294"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1"/>
              <p:cNvSpPr/>
              <p:nvPr/>
            </p:nvSpPr>
            <p:spPr>
              <a:xfrm>
                <a:off x="4622922" y="2854552"/>
                <a:ext cx="87832" cy="13699"/>
              </a:xfrm>
              <a:custGeom>
                <a:avLst/>
                <a:gdLst/>
                <a:ahLst/>
                <a:cxnLst/>
                <a:rect l="l" t="t" r="r" b="b"/>
                <a:pathLst>
                  <a:path w="545" h="85" extrusionOk="0">
                    <a:moveTo>
                      <a:pt x="78" y="1"/>
                    </a:moveTo>
                    <a:cubicBezTo>
                      <a:pt x="53" y="1"/>
                      <a:pt x="27" y="2"/>
                      <a:pt x="1" y="4"/>
                    </a:cubicBezTo>
                    <a:cubicBezTo>
                      <a:pt x="179" y="49"/>
                      <a:pt x="357" y="85"/>
                      <a:pt x="545" y="85"/>
                    </a:cubicBezTo>
                    <a:cubicBezTo>
                      <a:pt x="456" y="58"/>
                      <a:pt x="366" y="31"/>
                      <a:pt x="277" y="22"/>
                    </a:cubicBezTo>
                    <a:cubicBezTo>
                      <a:pt x="212" y="9"/>
                      <a:pt x="147"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1"/>
              <p:cNvSpPr/>
              <p:nvPr/>
            </p:nvSpPr>
            <p:spPr>
              <a:xfrm>
                <a:off x="4622922" y="2834085"/>
                <a:ext cx="93634" cy="10637"/>
              </a:xfrm>
              <a:custGeom>
                <a:avLst/>
                <a:gdLst/>
                <a:ahLst/>
                <a:cxnLst/>
                <a:rect l="l" t="t" r="r" b="b"/>
                <a:pathLst>
                  <a:path w="581" h="66" extrusionOk="0">
                    <a:moveTo>
                      <a:pt x="123" y="1"/>
                    </a:moveTo>
                    <a:cubicBezTo>
                      <a:pt x="82" y="1"/>
                      <a:pt x="41" y="3"/>
                      <a:pt x="1" y="6"/>
                    </a:cubicBezTo>
                    <a:cubicBezTo>
                      <a:pt x="99" y="33"/>
                      <a:pt x="197" y="51"/>
                      <a:pt x="295" y="51"/>
                    </a:cubicBezTo>
                    <a:cubicBezTo>
                      <a:pt x="347" y="61"/>
                      <a:pt x="403" y="66"/>
                      <a:pt x="459" y="66"/>
                    </a:cubicBezTo>
                    <a:cubicBezTo>
                      <a:pt x="499" y="66"/>
                      <a:pt x="540" y="64"/>
                      <a:pt x="580" y="60"/>
                    </a:cubicBezTo>
                    <a:cubicBezTo>
                      <a:pt x="491" y="33"/>
                      <a:pt x="393" y="15"/>
                      <a:pt x="295" y="15"/>
                    </a:cubicBezTo>
                    <a:cubicBezTo>
                      <a:pt x="237" y="5"/>
                      <a:pt x="180"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1"/>
              <p:cNvSpPr/>
              <p:nvPr/>
            </p:nvSpPr>
            <p:spPr>
              <a:xfrm>
                <a:off x="4630174" y="2812328"/>
                <a:ext cx="89283" cy="9508"/>
              </a:xfrm>
              <a:custGeom>
                <a:avLst/>
                <a:gdLst/>
                <a:ahLst/>
                <a:cxnLst/>
                <a:rect l="l" t="t" r="r" b="b"/>
                <a:pathLst>
                  <a:path w="554" h="59" extrusionOk="0">
                    <a:moveTo>
                      <a:pt x="142" y="1"/>
                    </a:moveTo>
                    <a:cubicBezTo>
                      <a:pt x="96" y="1"/>
                      <a:pt x="49" y="3"/>
                      <a:pt x="0" y="8"/>
                    </a:cubicBezTo>
                    <a:cubicBezTo>
                      <a:pt x="89" y="34"/>
                      <a:pt x="188" y="43"/>
                      <a:pt x="277" y="43"/>
                    </a:cubicBezTo>
                    <a:cubicBezTo>
                      <a:pt x="329" y="54"/>
                      <a:pt x="381" y="58"/>
                      <a:pt x="435" y="58"/>
                    </a:cubicBezTo>
                    <a:cubicBezTo>
                      <a:pt x="474" y="58"/>
                      <a:pt x="513" y="56"/>
                      <a:pt x="553" y="52"/>
                    </a:cubicBezTo>
                    <a:cubicBezTo>
                      <a:pt x="464" y="25"/>
                      <a:pt x="375" y="17"/>
                      <a:pt x="277" y="8"/>
                    </a:cubicBezTo>
                    <a:cubicBezTo>
                      <a:pt x="232" y="3"/>
                      <a:pt x="188" y="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1"/>
              <p:cNvSpPr/>
              <p:nvPr/>
            </p:nvSpPr>
            <p:spPr>
              <a:xfrm>
                <a:off x="4651286" y="4223930"/>
                <a:ext cx="306849" cy="178404"/>
              </a:xfrm>
              <a:custGeom>
                <a:avLst/>
                <a:gdLst/>
                <a:ahLst/>
                <a:cxnLst/>
                <a:rect l="l" t="t" r="r" b="b"/>
                <a:pathLst>
                  <a:path w="1904" h="1107" extrusionOk="0">
                    <a:moveTo>
                      <a:pt x="958" y="0"/>
                    </a:moveTo>
                    <a:lnTo>
                      <a:pt x="761" y="500"/>
                    </a:lnTo>
                    <a:cubicBezTo>
                      <a:pt x="761" y="500"/>
                      <a:pt x="373" y="440"/>
                      <a:pt x="164" y="440"/>
                    </a:cubicBezTo>
                    <a:cubicBezTo>
                      <a:pt x="59" y="440"/>
                      <a:pt x="0" y="455"/>
                      <a:pt x="57" y="500"/>
                    </a:cubicBezTo>
                    <a:cubicBezTo>
                      <a:pt x="208" y="625"/>
                      <a:pt x="1288" y="999"/>
                      <a:pt x="1555" y="1080"/>
                    </a:cubicBezTo>
                    <a:lnTo>
                      <a:pt x="1618" y="1106"/>
                    </a:lnTo>
                    <a:lnTo>
                      <a:pt x="1903" y="366"/>
                    </a:lnTo>
                    <a:lnTo>
                      <a:pt x="9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1"/>
              <p:cNvSpPr/>
              <p:nvPr/>
            </p:nvSpPr>
            <p:spPr>
              <a:xfrm>
                <a:off x="5047094" y="4655194"/>
                <a:ext cx="303464" cy="132957"/>
              </a:xfrm>
              <a:custGeom>
                <a:avLst/>
                <a:gdLst/>
                <a:ahLst/>
                <a:cxnLst/>
                <a:rect l="l" t="t" r="r" b="b"/>
                <a:pathLst>
                  <a:path w="1883" h="825" extrusionOk="0">
                    <a:moveTo>
                      <a:pt x="875" y="0"/>
                    </a:moveTo>
                    <a:lnTo>
                      <a:pt x="866" y="545"/>
                    </a:lnTo>
                    <a:cubicBezTo>
                      <a:pt x="866" y="545"/>
                      <a:pt x="0" y="723"/>
                      <a:pt x="214" y="785"/>
                    </a:cubicBezTo>
                    <a:cubicBezTo>
                      <a:pt x="299" y="815"/>
                      <a:pt x="599" y="825"/>
                      <a:pt x="922" y="825"/>
                    </a:cubicBezTo>
                    <a:cubicBezTo>
                      <a:pt x="1282" y="825"/>
                      <a:pt x="1670" y="813"/>
                      <a:pt x="1820" y="803"/>
                    </a:cubicBezTo>
                    <a:lnTo>
                      <a:pt x="1883" y="803"/>
                    </a:lnTo>
                    <a:lnTo>
                      <a:pt x="1883" y="9"/>
                    </a:lnTo>
                    <a:lnTo>
                      <a:pt x="8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1"/>
              <p:cNvSpPr/>
              <p:nvPr/>
            </p:nvSpPr>
            <p:spPr>
              <a:xfrm>
                <a:off x="5338955" y="4741415"/>
                <a:ext cx="5802" cy="3062"/>
              </a:xfrm>
              <a:custGeom>
                <a:avLst/>
                <a:gdLst/>
                <a:ahLst/>
                <a:cxnLst/>
                <a:rect l="l" t="t" r="r" b="b"/>
                <a:pathLst>
                  <a:path w="36" h="19" extrusionOk="0">
                    <a:moveTo>
                      <a:pt x="18" y="1"/>
                    </a:moveTo>
                    <a:cubicBezTo>
                      <a:pt x="9" y="10"/>
                      <a:pt x="0" y="10"/>
                      <a:pt x="0" y="18"/>
                    </a:cubicBezTo>
                    <a:lnTo>
                      <a:pt x="18" y="18"/>
                    </a:lnTo>
                    <a:cubicBezTo>
                      <a:pt x="27" y="10"/>
                      <a:pt x="36" y="10"/>
                      <a:pt x="36"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1"/>
              <p:cNvSpPr/>
              <p:nvPr/>
            </p:nvSpPr>
            <p:spPr>
              <a:xfrm>
                <a:off x="5440969" y="2226350"/>
                <a:ext cx="358098" cy="206285"/>
              </a:xfrm>
              <a:custGeom>
                <a:avLst/>
                <a:gdLst/>
                <a:ahLst/>
                <a:cxnLst/>
                <a:rect l="l" t="t" r="r" b="b"/>
                <a:pathLst>
                  <a:path w="2222" h="1280" extrusionOk="0">
                    <a:moveTo>
                      <a:pt x="691" y="0"/>
                    </a:moveTo>
                    <a:cubicBezTo>
                      <a:pt x="655" y="0"/>
                      <a:pt x="618" y="4"/>
                      <a:pt x="581" y="13"/>
                    </a:cubicBezTo>
                    <a:cubicBezTo>
                      <a:pt x="447" y="66"/>
                      <a:pt x="366" y="200"/>
                      <a:pt x="375" y="343"/>
                    </a:cubicBezTo>
                    <a:cubicBezTo>
                      <a:pt x="345" y="331"/>
                      <a:pt x="314" y="326"/>
                      <a:pt x="283" y="326"/>
                    </a:cubicBezTo>
                    <a:cubicBezTo>
                      <a:pt x="195" y="326"/>
                      <a:pt x="109" y="371"/>
                      <a:pt x="63" y="450"/>
                    </a:cubicBezTo>
                    <a:cubicBezTo>
                      <a:pt x="1" y="566"/>
                      <a:pt x="10" y="691"/>
                      <a:pt x="63" y="807"/>
                    </a:cubicBezTo>
                    <a:cubicBezTo>
                      <a:pt x="126" y="914"/>
                      <a:pt x="215" y="1003"/>
                      <a:pt x="322" y="1065"/>
                    </a:cubicBezTo>
                    <a:lnTo>
                      <a:pt x="2017" y="1280"/>
                    </a:lnTo>
                    <a:cubicBezTo>
                      <a:pt x="2133" y="1146"/>
                      <a:pt x="2204" y="976"/>
                      <a:pt x="2213" y="798"/>
                    </a:cubicBezTo>
                    <a:cubicBezTo>
                      <a:pt x="2222" y="735"/>
                      <a:pt x="2213" y="682"/>
                      <a:pt x="2186" y="628"/>
                    </a:cubicBezTo>
                    <a:cubicBezTo>
                      <a:pt x="2160" y="575"/>
                      <a:pt x="2106" y="539"/>
                      <a:pt x="2044" y="539"/>
                    </a:cubicBezTo>
                    <a:cubicBezTo>
                      <a:pt x="2044" y="414"/>
                      <a:pt x="1999" y="271"/>
                      <a:pt x="1892" y="200"/>
                    </a:cubicBezTo>
                    <a:cubicBezTo>
                      <a:pt x="1829" y="164"/>
                      <a:pt x="1767" y="155"/>
                      <a:pt x="1696" y="155"/>
                    </a:cubicBezTo>
                    <a:cubicBezTo>
                      <a:pt x="1681" y="155"/>
                      <a:pt x="1666" y="154"/>
                      <a:pt x="1651" y="154"/>
                    </a:cubicBezTo>
                    <a:cubicBezTo>
                      <a:pt x="1544" y="154"/>
                      <a:pt x="1441" y="173"/>
                      <a:pt x="1335" y="173"/>
                    </a:cubicBezTo>
                    <a:cubicBezTo>
                      <a:pt x="1298" y="173"/>
                      <a:pt x="1261" y="171"/>
                      <a:pt x="1223" y="164"/>
                    </a:cubicBezTo>
                    <a:cubicBezTo>
                      <a:pt x="1116" y="138"/>
                      <a:pt x="1009" y="93"/>
                      <a:pt x="911" y="48"/>
                    </a:cubicBezTo>
                    <a:cubicBezTo>
                      <a:pt x="844" y="18"/>
                      <a:pt x="769" y="0"/>
                      <a:pt x="691" y="0"/>
                    </a:cubicBezTo>
                    <a:close/>
                  </a:path>
                </a:pathLst>
              </a:custGeom>
              <a:solidFill>
                <a:srgbClr val="37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1"/>
              <p:cNvSpPr/>
              <p:nvPr/>
            </p:nvSpPr>
            <p:spPr>
              <a:xfrm>
                <a:off x="5446771" y="2428123"/>
                <a:ext cx="145366" cy="145366"/>
              </a:xfrm>
              <a:custGeom>
                <a:avLst/>
                <a:gdLst/>
                <a:ahLst/>
                <a:cxnLst/>
                <a:rect l="l" t="t" r="r" b="b"/>
                <a:pathLst>
                  <a:path w="902" h="902" extrusionOk="0">
                    <a:moveTo>
                      <a:pt x="455" y="1"/>
                    </a:moveTo>
                    <a:cubicBezTo>
                      <a:pt x="206" y="1"/>
                      <a:pt x="0" y="197"/>
                      <a:pt x="0" y="447"/>
                    </a:cubicBezTo>
                    <a:cubicBezTo>
                      <a:pt x="0" y="697"/>
                      <a:pt x="206" y="902"/>
                      <a:pt x="455" y="902"/>
                    </a:cubicBezTo>
                    <a:cubicBezTo>
                      <a:pt x="696" y="902"/>
                      <a:pt x="901" y="697"/>
                      <a:pt x="901" y="447"/>
                    </a:cubicBezTo>
                    <a:cubicBezTo>
                      <a:pt x="901" y="197"/>
                      <a:pt x="696" y="1"/>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1"/>
              <p:cNvSpPr/>
              <p:nvPr/>
            </p:nvSpPr>
            <p:spPr>
              <a:xfrm>
                <a:off x="5492701" y="2281467"/>
                <a:ext cx="279129" cy="591135"/>
              </a:xfrm>
              <a:custGeom>
                <a:avLst/>
                <a:gdLst/>
                <a:ahLst/>
                <a:cxnLst/>
                <a:rect l="l" t="t" r="r" b="b"/>
                <a:pathLst>
                  <a:path w="1732" h="3668" extrusionOk="0">
                    <a:moveTo>
                      <a:pt x="866" y="1"/>
                    </a:moveTo>
                    <a:cubicBezTo>
                      <a:pt x="402" y="1"/>
                      <a:pt x="19" y="375"/>
                      <a:pt x="10" y="839"/>
                    </a:cubicBezTo>
                    <a:cubicBezTo>
                      <a:pt x="1" y="1268"/>
                      <a:pt x="1" y="1714"/>
                      <a:pt x="19" y="1847"/>
                    </a:cubicBezTo>
                    <a:cubicBezTo>
                      <a:pt x="108" y="2383"/>
                      <a:pt x="518" y="2454"/>
                      <a:pt x="518" y="2454"/>
                    </a:cubicBezTo>
                    <a:cubicBezTo>
                      <a:pt x="518" y="2454"/>
                      <a:pt x="527" y="2784"/>
                      <a:pt x="527" y="3105"/>
                    </a:cubicBezTo>
                    <a:cubicBezTo>
                      <a:pt x="527" y="3409"/>
                      <a:pt x="786" y="3658"/>
                      <a:pt x="1116" y="3667"/>
                    </a:cubicBezTo>
                    <a:cubicBezTo>
                      <a:pt x="1122" y="3668"/>
                      <a:pt x="1127" y="3668"/>
                      <a:pt x="1133" y="3668"/>
                    </a:cubicBezTo>
                    <a:cubicBezTo>
                      <a:pt x="1446" y="3668"/>
                      <a:pt x="1696" y="3430"/>
                      <a:pt x="1696" y="3141"/>
                    </a:cubicBezTo>
                    <a:lnTo>
                      <a:pt x="1723" y="866"/>
                    </a:lnTo>
                    <a:cubicBezTo>
                      <a:pt x="1731" y="393"/>
                      <a:pt x="1348" y="1"/>
                      <a:pt x="875" y="1"/>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1"/>
              <p:cNvSpPr/>
              <p:nvPr/>
            </p:nvSpPr>
            <p:spPr>
              <a:xfrm>
                <a:off x="5512846" y="2446817"/>
                <a:ext cx="21757" cy="21918"/>
              </a:xfrm>
              <a:custGeom>
                <a:avLst/>
                <a:gdLst/>
                <a:ahLst/>
                <a:cxnLst/>
                <a:rect l="l" t="t" r="r" b="b"/>
                <a:pathLst>
                  <a:path w="135" h="136" extrusionOk="0">
                    <a:moveTo>
                      <a:pt x="72" y="1"/>
                    </a:moveTo>
                    <a:cubicBezTo>
                      <a:pt x="27" y="1"/>
                      <a:pt x="1" y="27"/>
                      <a:pt x="1" y="63"/>
                    </a:cubicBezTo>
                    <a:cubicBezTo>
                      <a:pt x="1" y="108"/>
                      <a:pt x="27" y="135"/>
                      <a:pt x="63" y="135"/>
                    </a:cubicBezTo>
                    <a:cubicBezTo>
                      <a:pt x="67" y="135"/>
                      <a:pt x="71" y="136"/>
                      <a:pt x="74" y="136"/>
                    </a:cubicBezTo>
                    <a:cubicBezTo>
                      <a:pt x="106" y="136"/>
                      <a:pt x="135" y="104"/>
                      <a:pt x="135" y="72"/>
                    </a:cubicBezTo>
                    <a:cubicBezTo>
                      <a:pt x="135" y="36"/>
                      <a:pt x="108" y="10"/>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1"/>
              <p:cNvSpPr/>
              <p:nvPr/>
            </p:nvSpPr>
            <p:spPr>
              <a:xfrm>
                <a:off x="5509945" y="2433924"/>
                <a:ext cx="44802" cy="11926"/>
              </a:xfrm>
              <a:custGeom>
                <a:avLst/>
                <a:gdLst/>
                <a:ahLst/>
                <a:cxnLst/>
                <a:rect l="l" t="t" r="r" b="b"/>
                <a:pathLst>
                  <a:path w="278" h="74" extrusionOk="0">
                    <a:moveTo>
                      <a:pt x="135" y="0"/>
                    </a:moveTo>
                    <a:cubicBezTo>
                      <a:pt x="99" y="0"/>
                      <a:pt x="54" y="9"/>
                      <a:pt x="28" y="36"/>
                    </a:cubicBezTo>
                    <a:cubicBezTo>
                      <a:pt x="1" y="54"/>
                      <a:pt x="1" y="63"/>
                      <a:pt x="1" y="72"/>
                    </a:cubicBezTo>
                    <a:cubicBezTo>
                      <a:pt x="2" y="73"/>
                      <a:pt x="3" y="73"/>
                      <a:pt x="5" y="73"/>
                    </a:cubicBezTo>
                    <a:cubicBezTo>
                      <a:pt x="22" y="73"/>
                      <a:pt x="71" y="45"/>
                      <a:pt x="135" y="45"/>
                    </a:cubicBezTo>
                    <a:cubicBezTo>
                      <a:pt x="198" y="45"/>
                      <a:pt x="247" y="73"/>
                      <a:pt x="264" y="73"/>
                    </a:cubicBezTo>
                    <a:cubicBezTo>
                      <a:pt x="266" y="73"/>
                      <a:pt x="268" y="73"/>
                      <a:pt x="268" y="72"/>
                    </a:cubicBezTo>
                    <a:cubicBezTo>
                      <a:pt x="277" y="63"/>
                      <a:pt x="268" y="45"/>
                      <a:pt x="242" y="36"/>
                    </a:cubicBezTo>
                    <a:cubicBezTo>
                      <a:pt x="206" y="9"/>
                      <a:pt x="170"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1"/>
              <p:cNvSpPr/>
              <p:nvPr/>
            </p:nvSpPr>
            <p:spPr>
              <a:xfrm>
                <a:off x="5630815" y="2446817"/>
                <a:ext cx="23046" cy="22079"/>
              </a:xfrm>
              <a:custGeom>
                <a:avLst/>
                <a:gdLst/>
                <a:ahLst/>
                <a:cxnLst/>
                <a:rect l="l" t="t" r="r" b="b"/>
                <a:pathLst>
                  <a:path w="143" h="137" extrusionOk="0">
                    <a:moveTo>
                      <a:pt x="72" y="1"/>
                    </a:moveTo>
                    <a:cubicBezTo>
                      <a:pt x="36" y="1"/>
                      <a:pt x="9" y="27"/>
                      <a:pt x="0" y="63"/>
                    </a:cubicBezTo>
                    <a:cubicBezTo>
                      <a:pt x="0" y="108"/>
                      <a:pt x="36" y="135"/>
                      <a:pt x="72" y="135"/>
                    </a:cubicBezTo>
                    <a:cubicBezTo>
                      <a:pt x="76" y="136"/>
                      <a:pt x="81" y="136"/>
                      <a:pt x="85" y="136"/>
                    </a:cubicBezTo>
                    <a:cubicBezTo>
                      <a:pt x="114" y="136"/>
                      <a:pt x="135" y="112"/>
                      <a:pt x="143" y="81"/>
                    </a:cubicBezTo>
                    <a:cubicBezTo>
                      <a:pt x="143" y="81"/>
                      <a:pt x="143" y="81"/>
                      <a:pt x="143" y="72"/>
                    </a:cubicBezTo>
                    <a:cubicBezTo>
                      <a:pt x="143" y="36"/>
                      <a:pt x="116" y="10"/>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1"/>
              <p:cNvSpPr/>
              <p:nvPr/>
            </p:nvSpPr>
            <p:spPr>
              <a:xfrm>
                <a:off x="5626464" y="2435375"/>
                <a:ext cx="46092" cy="11926"/>
              </a:xfrm>
              <a:custGeom>
                <a:avLst/>
                <a:gdLst/>
                <a:ahLst/>
                <a:cxnLst/>
                <a:rect l="l" t="t" r="r" b="b"/>
                <a:pathLst>
                  <a:path w="286" h="74" extrusionOk="0">
                    <a:moveTo>
                      <a:pt x="134" y="0"/>
                    </a:moveTo>
                    <a:cubicBezTo>
                      <a:pt x="99" y="0"/>
                      <a:pt x="63" y="18"/>
                      <a:pt x="27" y="36"/>
                    </a:cubicBezTo>
                    <a:cubicBezTo>
                      <a:pt x="9" y="54"/>
                      <a:pt x="0" y="72"/>
                      <a:pt x="0" y="72"/>
                    </a:cubicBezTo>
                    <a:cubicBezTo>
                      <a:pt x="1" y="73"/>
                      <a:pt x="3" y="73"/>
                      <a:pt x="5" y="73"/>
                    </a:cubicBezTo>
                    <a:cubicBezTo>
                      <a:pt x="22" y="73"/>
                      <a:pt x="71" y="45"/>
                      <a:pt x="134" y="45"/>
                    </a:cubicBezTo>
                    <a:cubicBezTo>
                      <a:pt x="198" y="45"/>
                      <a:pt x="254" y="73"/>
                      <a:pt x="272" y="73"/>
                    </a:cubicBezTo>
                    <a:cubicBezTo>
                      <a:pt x="274" y="73"/>
                      <a:pt x="276" y="73"/>
                      <a:pt x="277" y="72"/>
                    </a:cubicBezTo>
                    <a:cubicBezTo>
                      <a:pt x="286" y="63"/>
                      <a:pt x="268" y="54"/>
                      <a:pt x="241" y="36"/>
                    </a:cubicBezTo>
                    <a:cubicBezTo>
                      <a:pt x="215" y="18"/>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1"/>
              <p:cNvSpPr/>
              <p:nvPr/>
            </p:nvSpPr>
            <p:spPr>
              <a:xfrm>
                <a:off x="5553136" y="2436825"/>
                <a:ext cx="36100" cy="99275"/>
              </a:xfrm>
              <a:custGeom>
                <a:avLst/>
                <a:gdLst/>
                <a:ahLst/>
                <a:cxnLst/>
                <a:rect l="l" t="t" r="r" b="b"/>
                <a:pathLst>
                  <a:path w="224" h="616" extrusionOk="0">
                    <a:moveTo>
                      <a:pt x="224" y="0"/>
                    </a:moveTo>
                    <a:lnTo>
                      <a:pt x="224" y="0"/>
                    </a:lnTo>
                    <a:cubicBezTo>
                      <a:pt x="161" y="116"/>
                      <a:pt x="108" y="241"/>
                      <a:pt x="72" y="366"/>
                    </a:cubicBezTo>
                    <a:cubicBezTo>
                      <a:pt x="54" y="411"/>
                      <a:pt x="27" y="464"/>
                      <a:pt x="18" y="509"/>
                    </a:cubicBezTo>
                    <a:cubicBezTo>
                      <a:pt x="0" y="527"/>
                      <a:pt x="0" y="553"/>
                      <a:pt x="0" y="580"/>
                    </a:cubicBezTo>
                    <a:cubicBezTo>
                      <a:pt x="9" y="598"/>
                      <a:pt x="18" y="607"/>
                      <a:pt x="36" y="607"/>
                    </a:cubicBezTo>
                    <a:cubicBezTo>
                      <a:pt x="45" y="616"/>
                      <a:pt x="54" y="616"/>
                      <a:pt x="72" y="616"/>
                    </a:cubicBezTo>
                    <a:lnTo>
                      <a:pt x="188" y="616"/>
                    </a:lnTo>
                    <a:cubicBezTo>
                      <a:pt x="152" y="598"/>
                      <a:pt x="108" y="598"/>
                      <a:pt x="72" y="589"/>
                    </a:cubicBezTo>
                    <a:cubicBezTo>
                      <a:pt x="54" y="589"/>
                      <a:pt x="36" y="589"/>
                      <a:pt x="27" y="571"/>
                    </a:cubicBezTo>
                    <a:cubicBezTo>
                      <a:pt x="27" y="553"/>
                      <a:pt x="36" y="536"/>
                      <a:pt x="45" y="518"/>
                    </a:cubicBezTo>
                    <a:lnTo>
                      <a:pt x="99" y="375"/>
                    </a:lnTo>
                    <a:cubicBezTo>
                      <a:pt x="152" y="250"/>
                      <a:pt x="188" y="125"/>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1"/>
              <p:cNvSpPr/>
              <p:nvPr/>
            </p:nvSpPr>
            <p:spPr>
              <a:xfrm>
                <a:off x="5576182" y="2645205"/>
                <a:ext cx="115068" cy="52860"/>
              </a:xfrm>
              <a:custGeom>
                <a:avLst/>
                <a:gdLst/>
                <a:ahLst/>
                <a:cxnLst/>
                <a:rect l="l" t="t" r="r" b="b"/>
                <a:pathLst>
                  <a:path w="714" h="328" extrusionOk="0">
                    <a:moveTo>
                      <a:pt x="714" y="1"/>
                    </a:moveTo>
                    <a:lnTo>
                      <a:pt x="714" y="1"/>
                    </a:lnTo>
                    <a:cubicBezTo>
                      <a:pt x="513" y="126"/>
                      <a:pt x="281" y="189"/>
                      <a:pt x="47" y="189"/>
                    </a:cubicBezTo>
                    <a:cubicBezTo>
                      <a:pt x="31" y="189"/>
                      <a:pt x="16" y="189"/>
                      <a:pt x="0" y="188"/>
                    </a:cubicBezTo>
                    <a:lnTo>
                      <a:pt x="0" y="322"/>
                    </a:lnTo>
                    <a:cubicBezTo>
                      <a:pt x="36" y="326"/>
                      <a:pt x="70" y="327"/>
                      <a:pt x="103" y="327"/>
                    </a:cubicBezTo>
                    <a:cubicBezTo>
                      <a:pt x="558" y="327"/>
                      <a:pt x="714" y="1"/>
                      <a:pt x="714"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1"/>
              <p:cNvSpPr/>
              <p:nvPr/>
            </p:nvSpPr>
            <p:spPr>
              <a:xfrm>
                <a:off x="5580372" y="2543191"/>
                <a:ext cx="40451" cy="34649"/>
              </a:xfrm>
              <a:custGeom>
                <a:avLst/>
                <a:gdLst/>
                <a:ahLst/>
                <a:cxnLst/>
                <a:rect l="l" t="t" r="r" b="b"/>
                <a:pathLst>
                  <a:path w="251" h="215" extrusionOk="0">
                    <a:moveTo>
                      <a:pt x="242" y="0"/>
                    </a:moveTo>
                    <a:cubicBezTo>
                      <a:pt x="224" y="0"/>
                      <a:pt x="224" y="81"/>
                      <a:pt x="162" y="143"/>
                    </a:cubicBezTo>
                    <a:cubicBezTo>
                      <a:pt x="90" y="197"/>
                      <a:pt x="1" y="188"/>
                      <a:pt x="1" y="197"/>
                    </a:cubicBezTo>
                    <a:cubicBezTo>
                      <a:pt x="1" y="215"/>
                      <a:pt x="19" y="215"/>
                      <a:pt x="55" y="215"/>
                    </a:cubicBezTo>
                    <a:cubicBezTo>
                      <a:pt x="108" y="215"/>
                      <a:pt x="153" y="206"/>
                      <a:pt x="188" y="170"/>
                    </a:cubicBezTo>
                    <a:cubicBezTo>
                      <a:pt x="224" y="143"/>
                      <a:pt x="242" y="99"/>
                      <a:pt x="251" y="54"/>
                    </a:cubicBezTo>
                    <a:cubicBezTo>
                      <a:pt x="251" y="27"/>
                      <a:pt x="242"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1"/>
              <p:cNvSpPr/>
              <p:nvPr/>
            </p:nvSpPr>
            <p:spPr>
              <a:xfrm>
                <a:off x="5623563" y="2391701"/>
                <a:ext cx="56245" cy="15955"/>
              </a:xfrm>
              <a:custGeom>
                <a:avLst/>
                <a:gdLst/>
                <a:ahLst/>
                <a:cxnLst/>
                <a:rect l="l" t="t" r="r" b="b"/>
                <a:pathLst>
                  <a:path w="349" h="99" extrusionOk="0">
                    <a:moveTo>
                      <a:pt x="143" y="0"/>
                    </a:moveTo>
                    <a:cubicBezTo>
                      <a:pt x="111" y="0"/>
                      <a:pt x="78" y="9"/>
                      <a:pt x="45" y="22"/>
                    </a:cubicBezTo>
                    <a:cubicBezTo>
                      <a:pt x="18" y="30"/>
                      <a:pt x="1" y="48"/>
                      <a:pt x="1" y="57"/>
                    </a:cubicBezTo>
                    <a:cubicBezTo>
                      <a:pt x="10" y="75"/>
                      <a:pt x="81" y="66"/>
                      <a:pt x="170" y="75"/>
                    </a:cubicBezTo>
                    <a:cubicBezTo>
                      <a:pt x="238" y="82"/>
                      <a:pt x="295" y="99"/>
                      <a:pt x="323" y="99"/>
                    </a:cubicBezTo>
                    <a:cubicBezTo>
                      <a:pt x="332" y="99"/>
                      <a:pt x="337" y="97"/>
                      <a:pt x="340" y="93"/>
                    </a:cubicBezTo>
                    <a:cubicBezTo>
                      <a:pt x="349" y="75"/>
                      <a:pt x="331" y="66"/>
                      <a:pt x="304" y="48"/>
                    </a:cubicBezTo>
                    <a:cubicBezTo>
                      <a:pt x="268" y="22"/>
                      <a:pt x="224" y="4"/>
                      <a:pt x="179" y="4"/>
                    </a:cubicBezTo>
                    <a:cubicBezTo>
                      <a:pt x="167" y="1"/>
                      <a:pt x="155"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1"/>
              <p:cNvSpPr/>
              <p:nvPr/>
            </p:nvSpPr>
            <p:spPr>
              <a:xfrm>
                <a:off x="5512846" y="2398308"/>
                <a:ext cx="44802" cy="14021"/>
              </a:xfrm>
              <a:custGeom>
                <a:avLst/>
                <a:gdLst/>
                <a:ahLst/>
                <a:cxnLst/>
                <a:rect l="l" t="t" r="r" b="b"/>
                <a:pathLst>
                  <a:path w="278" h="87" extrusionOk="0">
                    <a:moveTo>
                      <a:pt x="131" y="1"/>
                    </a:moveTo>
                    <a:cubicBezTo>
                      <a:pt x="97" y="1"/>
                      <a:pt x="63" y="12"/>
                      <a:pt x="36" y="34"/>
                    </a:cubicBezTo>
                    <a:cubicBezTo>
                      <a:pt x="10" y="52"/>
                      <a:pt x="1" y="70"/>
                      <a:pt x="10" y="79"/>
                    </a:cubicBezTo>
                    <a:cubicBezTo>
                      <a:pt x="16" y="85"/>
                      <a:pt x="24" y="87"/>
                      <a:pt x="36" y="87"/>
                    </a:cubicBezTo>
                    <a:cubicBezTo>
                      <a:pt x="59" y="87"/>
                      <a:pt x="93" y="79"/>
                      <a:pt x="135" y="79"/>
                    </a:cubicBezTo>
                    <a:cubicBezTo>
                      <a:pt x="166" y="79"/>
                      <a:pt x="195" y="81"/>
                      <a:pt x="217" y="81"/>
                    </a:cubicBezTo>
                    <a:cubicBezTo>
                      <a:pt x="239" y="81"/>
                      <a:pt x="255" y="79"/>
                      <a:pt x="259" y="70"/>
                    </a:cubicBezTo>
                    <a:cubicBezTo>
                      <a:pt x="277" y="52"/>
                      <a:pt x="259" y="43"/>
                      <a:pt x="233" y="34"/>
                    </a:cubicBezTo>
                    <a:cubicBezTo>
                      <a:pt x="201" y="12"/>
                      <a:pt x="166"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1"/>
              <p:cNvSpPr/>
              <p:nvPr/>
            </p:nvSpPr>
            <p:spPr>
              <a:xfrm>
                <a:off x="5758776" y="2447623"/>
                <a:ext cx="51410" cy="77357"/>
              </a:xfrm>
              <a:custGeom>
                <a:avLst/>
                <a:gdLst/>
                <a:ahLst/>
                <a:cxnLst/>
                <a:rect l="l" t="t" r="r" b="b"/>
                <a:pathLst>
                  <a:path w="319" h="480" extrusionOk="0">
                    <a:moveTo>
                      <a:pt x="115" y="1"/>
                    </a:moveTo>
                    <a:cubicBezTo>
                      <a:pt x="55" y="1"/>
                      <a:pt x="4" y="19"/>
                      <a:pt x="0" y="22"/>
                    </a:cubicBezTo>
                    <a:lnTo>
                      <a:pt x="0" y="469"/>
                    </a:lnTo>
                    <a:cubicBezTo>
                      <a:pt x="0" y="471"/>
                      <a:pt x="32" y="480"/>
                      <a:pt x="76" y="480"/>
                    </a:cubicBezTo>
                    <a:cubicBezTo>
                      <a:pt x="170" y="480"/>
                      <a:pt x="319" y="441"/>
                      <a:pt x="312" y="228"/>
                    </a:cubicBezTo>
                    <a:cubicBezTo>
                      <a:pt x="312" y="41"/>
                      <a:pt x="204" y="1"/>
                      <a:pt x="115" y="1"/>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1"/>
              <p:cNvSpPr/>
              <p:nvPr/>
            </p:nvSpPr>
            <p:spPr>
              <a:xfrm>
                <a:off x="5774570" y="2464061"/>
                <a:ext cx="23207" cy="43997"/>
              </a:xfrm>
              <a:custGeom>
                <a:avLst/>
                <a:gdLst/>
                <a:ahLst/>
                <a:cxnLst/>
                <a:rect l="l" t="t" r="r" b="b"/>
                <a:pathLst>
                  <a:path w="144" h="273" extrusionOk="0">
                    <a:moveTo>
                      <a:pt x="63" y="1"/>
                    </a:moveTo>
                    <a:cubicBezTo>
                      <a:pt x="54" y="1"/>
                      <a:pt x="45" y="1"/>
                      <a:pt x="36" y="10"/>
                    </a:cubicBezTo>
                    <a:cubicBezTo>
                      <a:pt x="27" y="10"/>
                      <a:pt x="18" y="19"/>
                      <a:pt x="18" y="28"/>
                    </a:cubicBezTo>
                    <a:cubicBezTo>
                      <a:pt x="18" y="36"/>
                      <a:pt x="18" y="45"/>
                      <a:pt x="27" y="45"/>
                    </a:cubicBezTo>
                    <a:cubicBezTo>
                      <a:pt x="27" y="45"/>
                      <a:pt x="27" y="36"/>
                      <a:pt x="27" y="28"/>
                    </a:cubicBezTo>
                    <a:cubicBezTo>
                      <a:pt x="33" y="21"/>
                      <a:pt x="40" y="15"/>
                      <a:pt x="49" y="15"/>
                    </a:cubicBezTo>
                    <a:cubicBezTo>
                      <a:pt x="53" y="15"/>
                      <a:pt x="58" y="16"/>
                      <a:pt x="63" y="19"/>
                    </a:cubicBezTo>
                    <a:cubicBezTo>
                      <a:pt x="81" y="19"/>
                      <a:pt x="98" y="36"/>
                      <a:pt x="98" y="54"/>
                    </a:cubicBezTo>
                    <a:cubicBezTo>
                      <a:pt x="116" y="81"/>
                      <a:pt x="116" y="108"/>
                      <a:pt x="116" y="135"/>
                    </a:cubicBezTo>
                    <a:cubicBezTo>
                      <a:pt x="125" y="179"/>
                      <a:pt x="98" y="233"/>
                      <a:pt x="54" y="251"/>
                    </a:cubicBezTo>
                    <a:cubicBezTo>
                      <a:pt x="49" y="255"/>
                      <a:pt x="43" y="257"/>
                      <a:pt x="36" y="257"/>
                    </a:cubicBezTo>
                    <a:cubicBezTo>
                      <a:pt x="29" y="257"/>
                      <a:pt x="23" y="255"/>
                      <a:pt x="18" y="251"/>
                    </a:cubicBezTo>
                    <a:lnTo>
                      <a:pt x="0" y="251"/>
                    </a:lnTo>
                    <a:cubicBezTo>
                      <a:pt x="0" y="251"/>
                      <a:pt x="0" y="251"/>
                      <a:pt x="9" y="259"/>
                    </a:cubicBezTo>
                    <a:cubicBezTo>
                      <a:pt x="22" y="266"/>
                      <a:pt x="34" y="272"/>
                      <a:pt x="47" y="272"/>
                    </a:cubicBezTo>
                    <a:cubicBezTo>
                      <a:pt x="52" y="272"/>
                      <a:pt x="58" y="271"/>
                      <a:pt x="63" y="268"/>
                    </a:cubicBezTo>
                    <a:cubicBezTo>
                      <a:pt x="116" y="242"/>
                      <a:pt x="143" y="188"/>
                      <a:pt x="143" y="135"/>
                    </a:cubicBezTo>
                    <a:cubicBezTo>
                      <a:pt x="143" y="108"/>
                      <a:pt x="134" y="72"/>
                      <a:pt x="116" y="45"/>
                    </a:cubicBezTo>
                    <a:cubicBezTo>
                      <a:pt x="107" y="19"/>
                      <a:pt x="90" y="1"/>
                      <a:pt x="63" y="1"/>
                    </a:cubicBezTo>
                    <a:close/>
                  </a:path>
                </a:pathLst>
              </a:custGeom>
              <a:solidFill>
                <a:srgbClr val="FE9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1"/>
              <p:cNvSpPr/>
              <p:nvPr/>
            </p:nvSpPr>
            <p:spPr>
              <a:xfrm>
                <a:off x="5481259" y="2262772"/>
                <a:ext cx="303464" cy="205962"/>
              </a:xfrm>
              <a:custGeom>
                <a:avLst/>
                <a:gdLst/>
                <a:ahLst/>
                <a:cxnLst/>
                <a:rect l="l" t="t" r="r" b="b"/>
                <a:pathLst>
                  <a:path w="1883" h="1278" extrusionOk="0">
                    <a:moveTo>
                      <a:pt x="741" y="1"/>
                    </a:moveTo>
                    <a:lnTo>
                      <a:pt x="259" y="197"/>
                    </a:lnTo>
                    <a:lnTo>
                      <a:pt x="0" y="393"/>
                    </a:lnTo>
                    <a:lnTo>
                      <a:pt x="18" y="643"/>
                    </a:lnTo>
                    <a:cubicBezTo>
                      <a:pt x="18" y="643"/>
                      <a:pt x="118" y="691"/>
                      <a:pt x="275" y="691"/>
                    </a:cubicBezTo>
                    <a:cubicBezTo>
                      <a:pt x="379" y="691"/>
                      <a:pt x="509" y="670"/>
                      <a:pt x="652" y="599"/>
                    </a:cubicBezTo>
                    <a:cubicBezTo>
                      <a:pt x="826" y="511"/>
                      <a:pt x="1026" y="454"/>
                      <a:pt x="1141" y="454"/>
                    </a:cubicBezTo>
                    <a:cubicBezTo>
                      <a:pt x="1179" y="454"/>
                      <a:pt x="1207" y="460"/>
                      <a:pt x="1223" y="474"/>
                    </a:cubicBezTo>
                    <a:cubicBezTo>
                      <a:pt x="1285" y="518"/>
                      <a:pt x="1294" y="759"/>
                      <a:pt x="1526" y="830"/>
                    </a:cubicBezTo>
                    <a:cubicBezTo>
                      <a:pt x="1526" y="830"/>
                      <a:pt x="1517" y="1277"/>
                      <a:pt x="1686" y="1277"/>
                    </a:cubicBezTo>
                    <a:cubicBezTo>
                      <a:pt x="1689" y="1277"/>
                      <a:pt x="1692" y="1277"/>
                      <a:pt x="1695" y="1277"/>
                    </a:cubicBezTo>
                    <a:cubicBezTo>
                      <a:pt x="1883" y="1268"/>
                      <a:pt x="1883" y="447"/>
                      <a:pt x="1883" y="447"/>
                    </a:cubicBezTo>
                    <a:lnTo>
                      <a:pt x="1339" y="45"/>
                    </a:lnTo>
                    <a:lnTo>
                      <a:pt x="741" y="1"/>
                    </a:lnTo>
                    <a:close/>
                  </a:path>
                </a:pathLst>
              </a:custGeom>
              <a:solidFill>
                <a:srgbClr val="37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1"/>
              <p:cNvSpPr/>
              <p:nvPr/>
            </p:nvSpPr>
            <p:spPr>
              <a:xfrm>
                <a:off x="5691089" y="2421032"/>
                <a:ext cx="145366" cy="145366"/>
              </a:xfrm>
              <a:custGeom>
                <a:avLst/>
                <a:gdLst/>
                <a:ahLst/>
                <a:cxnLst/>
                <a:rect l="l" t="t" r="r" b="b"/>
                <a:pathLst>
                  <a:path w="902" h="902" extrusionOk="0">
                    <a:moveTo>
                      <a:pt x="456" y="0"/>
                    </a:moveTo>
                    <a:cubicBezTo>
                      <a:pt x="206" y="0"/>
                      <a:pt x="1" y="196"/>
                      <a:pt x="1" y="446"/>
                    </a:cubicBezTo>
                    <a:cubicBezTo>
                      <a:pt x="1" y="696"/>
                      <a:pt x="206" y="901"/>
                      <a:pt x="456" y="901"/>
                    </a:cubicBezTo>
                    <a:cubicBezTo>
                      <a:pt x="697" y="901"/>
                      <a:pt x="902" y="696"/>
                      <a:pt x="902" y="446"/>
                    </a:cubicBezTo>
                    <a:cubicBezTo>
                      <a:pt x="902" y="196"/>
                      <a:pt x="697" y="0"/>
                      <a:pt x="4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1"/>
              <p:cNvSpPr/>
              <p:nvPr/>
            </p:nvSpPr>
            <p:spPr>
              <a:xfrm>
                <a:off x="5640807" y="2244078"/>
                <a:ext cx="129573" cy="197260"/>
              </a:xfrm>
              <a:custGeom>
                <a:avLst/>
                <a:gdLst/>
                <a:ahLst/>
                <a:cxnLst/>
                <a:rect l="l" t="t" r="r" b="b"/>
                <a:pathLst>
                  <a:path w="804" h="1224" extrusionOk="0">
                    <a:moveTo>
                      <a:pt x="1" y="1"/>
                    </a:moveTo>
                    <a:cubicBezTo>
                      <a:pt x="607" y="268"/>
                      <a:pt x="589" y="1223"/>
                      <a:pt x="589" y="1223"/>
                    </a:cubicBezTo>
                    <a:lnTo>
                      <a:pt x="804" y="1152"/>
                    </a:lnTo>
                    <a:cubicBezTo>
                      <a:pt x="759" y="72"/>
                      <a:pt x="277" y="1"/>
                      <a:pt x="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1"/>
              <p:cNvSpPr/>
              <p:nvPr/>
            </p:nvSpPr>
            <p:spPr>
              <a:xfrm>
                <a:off x="5232589" y="2754472"/>
                <a:ext cx="744882" cy="868652"/>
              </a:xfrm>
              <a:custGeom>
                <a:avLst/>
                <a:gdLst/>
                <a:ahLst/>
                <a:cxnLst/>
                <a:rect l="l" t="t" r="r" b="b"/>
                <a:pathLst>
                  <a:path w="4622" h="5390" extrusionOk="0">
                    <a:moveTo>
                      <a:pt x="2132" y="1"/>
                    </a:moveTo>
                    <a:cubicBezTo>
                      <a:pt x="1998" y="1"/>
                      <a:pt x="1865" y="28"/>
                      <a:pt x="1740" y="81"/>
                    </a:cubicBezTo>
                    <a:cubicBezTo>
                      <a:pt x="1481" y="179"/>
                      <a:pt x="1240" y="331"/>
                      <a:pt x="1044" y="536"/>
                    </a:cubicBezTo>
                    <a:lnTo>
                      <a:pt x="0" y="1642"/>
                    </a:lnTo>
                    <a:lnTo>
                      <a:pt x="883" y="2677"/>
                    </a:lnTo>
                    <a:lnTo>
                      <a:pt x="1303" y="2151"/>
                    </a:lnTo>
                    <a:lnTo>
                      <a:pt x="1303" y="3382"/>
                    </a:lnTo>
                    <a:lnTo>
                      <a:pt x="999" y="5282"/>
                    </a:lnTo>
                    <a:lnTo>
                      <a:pt x="4247" y="5389"/>
                    </a:lnTo>
                    <a:lnTo>
                      <a:pt x="4247" y="5389"/>
                    </a:lnTo>
                    <a:lnTo>
                      <a:pt x="4166" y="3685"/>
                    </a:lnTo>
                    <a:lnTo>
                      <a:pt x="4621" y="1410"/>
                    </a:lnTo>
                    <a:lnTo>
                      <a:pt x="4612" y="1294"/>
                    </a:lnTo>
                    <a:cubicBezTo>
                      <a:pt x="4577" y="634"/>
                      <a:pt x="4086" y="99"/>
                      <a:pt x="3435" y="19"/>
                    </a:cubicBezTo>
                    <a:lnTo>
                      <a:pt x="3417" y="19"/>
                    </a:lnTo>
                    <a:lnTo>
                      <a:pt x="3345" y="10"/>
                    </a:lnTo>
                    <a:cubicBezTo>
                      <a:pt x="3153" y="61"/>
                      <a:pt x="2959" y="86"/>
                      <a:pt x="2764" y="86"/>
                    </a:cubicBezTo>
                    <a:cubicBezTo>
                      <a:pt x="2553" y="86"/>
                      <a:pt x="2341" y="57"/>
                      <a:pt x="2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1"/>
              <p:cNvSpPr/>
              <p:nvPr/>
            </p:nvSpPr>
            <p:spPr>
              <a:xfrm>
                <a:off x="5783111" y="2757373"/>
                <a:ext cx="240290" cy="375503"/>
              </a:xfrm>
              <a:custGeom>
                <a:avLst/>
                <a:gdLst/>
                <a:ahLst/>
                <a:cxnLst/>
                <a:rect l="l" t="t" r="r" b="b"/>
                <a:pathLst>
                  <a:path w="1491" h="2330" extrusionOk="0">
                    <a:moveTo>
                      <a:pt x="1" y="1"/>
                    </a:moveTo>
                    <a:lnTo>
                      <a:pt x="358" y="2302"/>
                    </a:lnTo>
                    <a:lnTo>
                      <a:pt x="1491" y="2329"/>
                    </a:lnTo>
                    <a:lnTo>
                      <a:pt x="1491" y="2329"/>
                    </a:lnTo>
                    <a:lnTo>
                      <a:pt x="1419" y="1339"/>
                    </a:lnTo>
                    <a:cubicBezTo>
                      <a:pt x="1259" y="10"/>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1"/>
              <p:cNvSpPr/>
              <p:nvPr/>
            </p:nvSpPr>
            <p:spPr>
              <a:xfrm>
                <a:off x="5817599" y="2807655"/>
                <a:ext cx="72200" cy="325221"/>
              </a:xfrm>
              <a:custGeom>
                <a:avLst/>
                <a:gdLst/>
                <a:ahLst/>
                <a:cxnLst/>
                <a:rect l="l" t="t" r="r" b="b"/>
                <a:pathLst>
                  <a:path w="448" h="2018" extrusionOk="0">
                    <a:moveTo>
                      <a:pt x="447" y="1"/>
                    </a:moveTo>
                    <a:lnTo>
                      <a:pt x="435" y="5"/>
                    </a:lnTo>
                    <a:lnTo>
                      <a:pt x="435" y="5"/>
                    </a:lnTo>
                    <a:cubicBezTo>
                      <a:pt x="444" y="4"/>
                      <a:pt x="447" y="1"/>
                      <a:pt x="447" y="1"/>
                    </a:cubicBezTo>
                    <a:close/>
                    <a:moveTo>
                      <a:pt x="411" y="1"/>
                    </a:moveTo>
                    <a:cubicBezTo>
                      <a:pt x="385" y="10"/>
                      <a:pt x="349" y="19"/>
                      <a:pt x="322" y="37"/>
                    </a:cubicBezTo>
                    <a:cubicBezTo>
                      <a:pt x="224" y="108"/>
                      <a:pt x="144" y="206"/>
                      <a:pt x="99" y="322"/>
                    </a:cubicBezTo>
                    <a:cubicBezTo>
                      <a:pt x="72" y="402"/>
                      <a:pt x="46" y="483"/>
                      <a:pt x="28" y="572"/>
                    </a:cubicBezTo>
                    <a:cubicBezTo>
                      <a:pt x="19" y="616"/>
                      <a:pt x="10" y="661"/>
                      <a:pt x="1" y="706"/>
                    </a:cubicBezTo>
                    <a:cubicBezTo>
                      <a:pt x="1" y="759"/>
                      <a:pt x="10" y="804"/>
                      <a:pt x="10" y="857"/>
                    </a:cubicBezTo>
                    <a:cubicBezTo>
                      <a:pt x="19" y="1062"/>
                      <a:pt x="28" y="1286"/>
                      <a:pt x="37" y="1526"/>
                    </a:cubicBezTo>
                    <a:cubicBezTo>
                      <a:pt x="46" y="1687"/>
                      <a:pt x="46" y="1856"/>
                      <a:pt x="54" y="1999"/>
                    </a:cubicBezTo>
                    <a:lnTo>
                      <a:pt x="54" y="2008"/>
                    </a:lnTo>
                    <a:lnTo>
                      <a:pt x="63" y="2008"/>
                    </a:lnTo>
                    <a:cubicBezTo>
                      <a:pt x="63" y="1859"/>
                      <a:pt x="54" y="1701"/>
                      <a:pt x="46" y="1535"/>
                    </a:cubicBezTo>
                    <a:cubicBezTo>
                      <a:pt x="37" y="1303"/>
                      <a:pt x="28" y="1080"/>
                      <a:pt x="19" y="875"/>
                    </a:cubicBezTo>
                    <a:cubicBezTo>
                      <a:pt x="19" y="822"/>
                      <a:pt x="19" y="768"/>
                      <a:pt x="19" y="724"/>
                    </a:cubicBezTo>
                    <a:cubicBezTo>
                      <a:pt x="19" y="679"/>
                      <a:pt x="28" y="625"/>
                      <a:pt x="37" y="581"/>
                    </a:cubicBezTo>
                    <a:cubicBezTo>
                      <a:pt x="54" y="500"/>
                      <a:pt x="81" y="420"/>
                      <a:pt x="108" y="340"/>
                    </a:cubicBezTo>
                    <a:cubicBezTo>
                      <a:pt x="153" y="224"/>
                      <a:pt x="224" y="126"/>
                      <a:pt x="322" y="54"/>
                    </a:cubicBezTo>
                    <a:cubicBezTo>
                      <a:pt x="358" y="37"/>
                      <a:pt x="385" y="19"/>
                      <a:pt x="420" y="10"/>
                    </a:cubicBezTo>
                    <a:lnTo>
                      <a:pt x="435" y="5"/>
                    </a:lnTo>
                    <a:lnTo>
                      <a:pt x="435" y="5"/>
                    </a:lnTo>
                    <a:cubicBezTo>
                      <a:pt x="435" y="5"/>
                      <a:pt x="434" y="5"/>
                      <a:pt x="432" y="5"/>
                    </a:cubicBezTo>
                    <a:cubicBezTo>
                      <a:pt x="427" y="5"/>
                      <a:pt x="420" y="4"/>
                      <a:pt x="411" y="1"/>
                    </a:cubicBezTo>
                    <a:close/>
                    <a:moveTo>
                      <a:pt x="63" y="2008"/>
                    </a:moveTo>
                    <a:cubicBezTo>
                      <a:pt x="63" y="2011"/>
                      <a:pt x="63" y="2014"/>
                      <a:pt x="63" y="2017"/>
                    </a:cubicBezTo>
                    <a:lnTo>
                      <a:pt x="63" y="200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1"/>
              <p:cNvSpPr/>
              <p:nvPr/>
            </p:nvSpPr>
            <p:spPr>
              <a:xfrm>
                <a:off x="5442419" y="2948670"/>
                <a:ext cx="1612" cy="297663"/>
              </a:xfrm>
              <a:custGeom>
                <a:avLst/>
                <a:gdLst/>
                <a:ahLst/>
                <a:cxnLst/>
                <a:rect l="l" t="t" r="r" b="b"/>
                <a:pathLst>
                  <a:path w="10" h="1847" extrusionOk="0">
                    <a:moveTo>
                      <a:pt x="1" y="0"/>
                    </a:moveTo>
                    <a:cubicBezTo>
                      <a:pt x="1" y="0"/>
                      <a:pt x="1" y="411"/>
                      <a:pt x="1" y="919"/>
                    </a:cubicBezTo>
                    <a:cubicBezTo>
                      <a:pt x="1" y="1428"/>
                      <a:pt x="1" y="1847"/>
                      <a:pt x="1" y="1847"/>
                    </a:cubicBezTo>
                    <a:cubicBezTo>
                      <a:pt x="9" y="1847"/>
                      <a:pt x="9" y="1428"/>
                      <a:pt x="9" y="919"/>
                    </a:cubicBezTo>
                    <a:cubicBezTo>
                      <a:pt x="9" y="411"/>
                      <a:pt x="9"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1"/>
              <p:cNvSpPr/>
              <p:nvPr/>
            </p:nvSpPr>
            <p:spPr>
              <a:xfrm>
                <a:off x="5353298" y="3007493"/>
                <a:ext cx="668653" cy="503947"/>
              </a:xfrm>
              <a:custGeom>
                <a:avLst/>
                <a:gdLst/>
                <a:ahLst/>
                <a:cxnLst/>
                <a:rect l="l" t="t" r="r" b="b"/>
                <a:pathLst>
                  <a:path w="4149" h="3127" extrusionOk="0">
                    <a:moveTo>
                      <a:pt x="536" y="1"/>
                    </a:moveTo>
                    <a:cubicBezTo>
                      <a:pt x="473" y="1"/>
                      <a:pt x="464" y="72"/>
                      <a:pt x="536" y="161"/>
                    </a:cubicBezTo>
                    <a:cubicBezTo>
                      <a:pt x="607" y="251"/>
                      <a:pt x="803" y="536"/>
                      <a:pt x="759" y="572"/>
                    </a:cubicBezTo>
                    <a:cubicBezTo>
                      <a:pt x="757" y="573"/>
                      <a:pt x="754" y="574"/>
                      <a:pt x="752" y="574"/>
                    </a:cubicBezTo>
                    <a:cubicBezTo>
                      <a:pt x="680" y="574"/>
                      <a:pt x="357" y="135"/>
                      <a:pt x="357" y="135"/>
                    </a:cubicBezTo>
                    <a:cubicBezTo>
                      <a:pt x="357" y="135"/>
                      <a:pt x="313" y="53"/>
                      <a:pt x="262" y="53"/>
                    </a:cubicBezTo>
                    <a:cubicBezTo>
                      <a:pt x="253" y="53"/>
                      <a:pt x="242" y="56"/>
                      <a:pt x="232" y="63"/>
                    </a:cubicBezTo>
                    <a:cubicBezTo>
                      <a:pt x="134" y="135"/>
                      <a:pt x="545" y="608"/>
                      <a:pt x="580" y="652"/>
                    </a:cubicBezTo>
                    <a:cubicBezTo>
                      <a:pt x="606" y="677"/>
                      <a:pt x="586" y="703"/>
                      <a:pt x="563" y="703"/>
                    </a:cubicBezTo>
                    <a:cubicBezTo>
                      <a:pt x="554" y="703"/>
                      <a:pt x="544" y="698"/>
                      <a:pt x="536" y="688"/>
                    </a:cubicBezTo>
                    <a:cubicBezTo>
                      <a:pt x="503" y="655"/>
                      <a:pt x="237" y="277"/>
                      <a:pt x="111" y="277"/>
                    </a:cubicBezTo>
                    <a:cubicBezTo>
                      <a:pt x="100" y="277"/>
                      <a:pt x="90" y="280"/>
                      <a:pt x="81" y="286"/>
                    </a:cubicBezTo>
                    <a:cubicBezTo>
                      <a:pt x="0" y="340"/>
                      <a:pt x="420" y="679"/>
                      <a:pt x="429" y="804"/>
                    </a:cubicBezTo>
                    <a:cubicBezTo>
                      <a:pt x="431" y="822"/>
                      <a:pt x="427" y="830"/>
                      <a:pt x="419" y="830"/>
                    </a:cubicBezTo>
                    <a:cubicBezTo>
                      <a:pt x="370" y="830"/>
                      <a:pt x="164" y="567"/>
                      <a:pt x="80" y="567"/>
                    </a:cubicBezTo>
                    <a:cubicBezTo>
                      <a:pt x="73" y="567"/>
                      <a:pt x="68" y="569"/>
                      <a:pt x="63" y="572"/>
                    </a:cubicBezTo>
                    <a:cubicBezTo>
                      <a:pt x="36" y="590"/>
                      <a:pt x="9" y="616"/>
                      <a:pt x="223" y="831"/>
                    </a:cubicBezTo>
                    <a:cubicBezTo>
                      <a:pt x="402" y="991"/>
                      <a:pt x="580" y="1134"/>
                      <a:pt x="768" y="1277"/>
                    </a:cubicBezTo>
                    <a:lnTo>
                      <a:pt x="1062" y="1544"/>
                    </a:lnTo>
                    <a:lnTo>
                      <a:pt x="2489" y="2838"/>
                    </a:lnTo>
                    <a:cubicBezTo>
                      <a:pt x="2690" y="3023"/>
                      <a:pt x="2988" y="3126"/>
                      <a:pt x="3277" y="3126"/>
                    </a:cubicBezTo>
                    <a:cubicBezTo>
                      <a:pt x="3476" y="3126"/>
                      <a:pt x="3671" y="3077"/>
                      <a:pt x="3828" y="2972"/>
                    </a:cubicBezTo>
                    <a:cubicBezTo>
                      <a:pt x="3997" y="2856"/>
                      <a:pt x="4068" y="2677"/>
                      <a:pt x="4113" y="2481"/>
                    </a:cubicBezTo>
                    <a:cubicBezTo>
                      <a:pt x="4140" y="2356"/>
                      <a:pt x="4149" y="2222"/>
                      <a:pt x="4149" y="2097"/>
                    </a:cubicBezTo>
                    <a:lnTo>
                      <a:pt x="4131" y="777"/>
                    </a:lnTo>
                    <a:lnTo>
                      <a:pt x="3123" y="768"/>
                    </a:lnTo>
                    <a:lnTo>
                      <a:pt x="3123" y="804"/>
                    </a:lnTo>
                    <a:lnTo>
                      <a:pt x="3167" y="1794"/>
                    </a:lnTo>
                    <a:lnTo>
                      <a:pt x="1455" y="831"/>
                    </a:lnTo>
                    <a:lnTo>
                      <a:pt x="1428" y="786"/>
                    </a:lnTo>
                    <a:cubicBezTo>
                      <a:pt x="1401" y="741"/>
                      <a:pt x="1383" y="688"/>
                      <a:pt x="1365" y="616"/>
                    </a:cubicBezTo>
                    <a:cubicBezTo>
                      <a:pt x="1348" y="554"/>
                      <a:pt x="1339" y="492"/>
                      <a:pt x="1339" y="438"/>
                    </a:cubicBezTo>
                    <a:cubicBezTo>
                      <a:pt x="1339" y="367"/>
                      <a:pt x="1348" y="295"/>
                      <a:pt x="1365" y="224"/>
                    </a:cubicBezTo>
                    <a:lnTo>
                      <a:pt x="1365" y="215"/>
                    </a:lnTo>
                    <a:cubicBezTo>
                      <a:pt x="1374" y="206"/>
                      <a:pt x="1374" y="197"/>
                      <a:pt x="1374" y="188"/>
                    </a:cubicBezTo>
                    <a:cubicBezTo>
                      <a:pt x="1374" y="170"/>
                      <a:pt x="1374" y="153"/>
                      <a:pt x="1365" y="144"/>
                    </a:cubicBezTo>
                    <a:cubicBezTo>
                      <a:pt x="1352" y="118"/>
                      <a:pt x="1330" y="101"/>
                      <a:pt x="1305" y="101"/>
                    </a:cubicBezTo>
                    <a:cubicBezTo>
                      <a:pt x="1295" y="101"/>
                      <a:pt x="1286" y="103"/>
                      <a:pt x="1276" y="108"/>
                    </a:cubicBezTo>
                    <a:cubicBezTo>
                      <a:pt x="1223" y="144"/>
                      <a:pt x="1151" y="295"/>
                      <a:pt x="1151" y="500"/>
                    </a:cubicBezTo>
                    <a:lnTo>
                      <a:pt x="1151" y="509"/>
                    </a:lnTo>
                    <a:cubicBezTo>
                      <a:pt x="1151" y="565"/>
                      <a:pt x="1137" y="587"/>
                      <a:pt x="1114" y="587"/>
                    </a:cubicBezTo>
                    <a:cubicBezTo>
                      <a:pt x="1054" y="587"/>
                      <a:pt x="936" y="432"/>
                      <a:pt x="884" y="367"/>
                    </a:cubicBezTo>
                    <a:cubicBezTo>
                      <a:pt x="812" y="269"/>
                      <a:pt x="580" y="1"/>
                      <a:pt x="536" y="1"/>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1"/>
              <p:cNvSpPr/>
              <p:nvPr/>
            </p:nvSpPr>
            <p:spPr>
              <a:xfrm>
                <a:off x="4760874" y="3466316"/>
                <a:ext cx="1156162" cy="877033"/>
              </a:xfrm>
              <a:custGeom>
                <a:avLst/>
                <a:gdLst/>
                <a:ahLst/>
                <a:cxnLst/>
                <a:rect l="l" t="t" r="r" b="b"/>
                <a:pathLst>
                  <a:path w="7174" h="5442" extrusionOk="0">
                    <a:moveTo>
                      <a:pt x="2140" y="1"/>
                    </a:moveTo>
                    <a:cubicBezTo>
                      <a:pt x="2038" y="1"/>
                      <a:pt x="1965" y="9"/>
                      <a:pt x="1928" y="26"/>
                    </a:cubicBezTo>
                    <a:cubicBezTo>
                      <a:pt x="1509" y="223"/>
                      <a:pt x="1" y="4960"/>
                      <a:pt x="1" y="4960"/>
                    </a:cubicBezTo>
                    <a:lnTo>
                      <a:pt x="1214" y="5442"/>
                    </a:lnTo>
                    <a:lnTo>
                      <a:pt x="2793" y="1588"/>
                    </a:lnTo>
                    <a:cubicBezTo>
                      <a:pt x="2793" y="1588"/>
                      <a:pt x="5807" y="2764"/>
                      <a:pt x="6536" y="2764"/>
                    </a:cubicBezTo>
                    <a:cubicBezTo>
                      <a:pt x="6569" y="2764"/>
                      <a:pt x="6597" y="2761"/>
                      <a:pt x="6620" y="2756"/>
                    </a:cubicBezTo>
                    <a:cubicBezTo>
                      <a:pt x="7147" y="2649"/>
                      <a:pt x="7174" y="829"/>
                      <a:pt x="7174" y="829"/>
                    </a:cubicBezTo>
                    <a:cubicBezTo>
                      <a:pt x="7174" y="829"/>
                      <a:pt x="3172" y="1"/>
                      <a:pt x="2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1"/>
              <p:cNvSpPr/>
              <p:nvPr/>
            </p:nvSpPr>
            <p:spPr>
              <a:xfrm>
                <a:off x="5093025" y="3634406"/>
                <a:ext cx="737790" cy="1087024"/>
              </a:xfrm>
              <a:custGeom>
                <a:avLst/>
                <a:gdLst/>
                <a:ahLst/>
                <a:cxnLst/>
                <a:rect l="l" t="t" r="r" b="b"/>
                <a:pathLst>
                  <a:path w="4578" h="6745" extrusionOk="0">
                    <a:moveTo>
                      <a:pt x="2963" y="0"/>
                    </a:moveTo>
                    <a:cubicBezTo>
                      <a:pt x="2900" y="27"/>
                      <a:pt x="358" y="857"/>
                      <a:pt x="179" y="1187"/>
                    </a:cubicBezTo>
                    <a:cubicBezTo>
                      <a:pt x="1" y="1517"/>
                      <a:pt x="322" y="6745"/>
                      <a:pt x="322" y="6745"/>
                    </a:cubicBezTo>
                    <a:lnTo>
                      <a:pt x="1803" y="6745"/>
                    </a:lnTo>
                    <a:lnTo>
                      <a:pt x="1803" y="1794"/>
                    </a:lnTo>
                    <a:lnTo>
                      <a:pt x="4577" y="1722"/>
                    </a:lnTo>
                    <a:lnTo>
                      <a:pt x="296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1"/>
              <p:cNvSpPr/>
              <p:nvPr/>
            </p:nvSpPr>
            <p:spPr>
              <a:xfrm>
                <a:off x="5210994" y="3722077"/>
                <a:ext cx="622722" cy="190008"/>
              </a:xfrm>
              <a:custGeom>
                <a:avLst/>
                <a:gdLst/>
                <a:ahLst/>
                <a:cxnLst/>
                <a:rect l="l" t="t" r="r" b="b"/>
                <a:pathLst>
                  <a:path w="3864" h="1179" extrusionOk="0">
                    <a:moveTo>
                      <a:pt x="0" y="1"/>
                    </a:moveTo>
                    <a:cubicBezTo>
                      <a:pt x="18" y="10"/>
                      <a:pt x="27" y="18"/>
                      <a:pt x="36" y="18"/>
                    </a:cubicBezTo>
                    <a:lnTo>
                      <a:pt x="143" y="72"/>
                    </a:lnTo>
                    <a:cubicBezTo>
                      <a:pt x="188" y="99"/>
                      <a:pt x="250" y="126"/>
                      <a:pt x="313" y="152"/>
                    </a:cubicBezTo>
                    <a:cubicBezTo>
                      <a:pt x="375" y="179"/>
                      <a:pt x="455" y="215"/>
                      <a:pt x="536" y="250"/>
                    </a:cubicBezTo>
                    <a:cubicBezTo>
                      <a:pt x="705" y="322"/>
                      <a:pt x="910" y="402"/>
                      <a:pt x="1142" y="482"/>
                    </a:cubicBezTo>
                    <a:cubicBezTo>
                      <a:pt x="1365" y="563"/>
                      <a:pt x="1624" y="643"/>
                      <a:pt x="1892" y="723"/>
                    </a:cubicBezTo>
                    <a:cubicBezTo>
                      <a:pt x="2427" y="875"/>
                      <a:pt x="2926" y="991"/>
                      <a:pt x="3283" y="1062"/>
                    </a:cubicBezTo>
                    <a:cubicBezTo>
                      <a:pt x="3462" y="1107"/>
                      <a:pt x="3604" y="1134"/>
                      <a:pt x="3703" y="1151"/>
                    </a:cubicBezTo>
                    <a:lnTo>
                      <a:pt x="3818" y="1169"/>
                    </a:lnTo>
                    <a:cubicBezTo>
                      <a:pt x="3836" y="1178"/>
                      <a:pt x="3845" y="1178"/>
                      <a:pt x="3863" y="1178"/>
                    </a:cubicBezTo>
                    <a:cubicBezTo>
                      <a:pt x="3854" y="1169"/>
                      <a:pt x="3836" y="1169"/>
                      <a:pt x="3827" y="1169"/>
                    </a:cubicBezTo>
                    <a:lnTo>
                      <a:pt x="3711" y="1143"/>
                    </a:lnTo>
                    <a:lnTo>
                      <a:pt x="3283" y="1044"/>
                    </a:lnTo>
                    <a:cubicBezTo>
                      <a:pt x="2926" y="964"/>
                      <a:pt x="2436" y="848"/>
                      <a:pt x="1900" y="688"/>
                    </a:cubicBezTo>
                    <a:cubicBezTo>
                      <a:pt x="1633" y="607"/>
                      <a:pt x="1374" y="536"/>
                      <a:pt x="1151" y="456"/>
                    </a:cubicBezTo>
                    <a:cubicBezTo>
                      <a:pt x="919" y="375"/>
                      <a:pt x="714" y="304"/>
                      <a:pt x="544" y="233"/>
                    </a:cubicBezTo>
                    <a:cubicBezTo>
                      <a:pt x="464" y="197"/>
                      <a:pt x="384" y="161"/>
                      <a:pt x="321" y="134"/>
                    </a:cubicBezTo>
                    <a:cubicBezTo>
                      <a:pt x="250" y="108"/>
                      <a:pt x="197" y="81"/>
                      <a:pt x="152" y="63"/>
                    </a:cubicBezTo>
                    <a:lnTo>
                      <a:pt x="45" y="18"/>
                    </a:lnTo>
                    <a:cubicBezTo>
                      <a:pt x="27" y="10"/>
                      <a:pt x="18"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1"/>
              <p:cNvSpPr/>
              <p:nvPr/>
            </p:nvSpPr>
            <p:spPr>
              <a:xfrm>
                <a:off x="5101728" y="3762367"/>
                <a:ext cx="129573" cy="273327"/>
              </a:xfrm>
              <a:custGeom>
                <a:avLst/>
                <a:gdLst/>
                <a:ahLst/>
                <a:cxnLst/>
                <a:rect l="l" t="t" r="r" b="b"/>
                <a:pathLst>
                  <a:path w="804" h="1696" extrusionOk="0">
                    <a:moveTo>
                      <a:pt x="803" y="0"/>
                    </a:moveTo>
                    <a:cubicBezTo>
                      <a:pt x="776" y="9"/>
                      <a:pt x="750" y="9"/>
                      <a:pt x="723" y="27"/>
                    </a:cubicBezTo>
                    <a:cubicBezTo>
                      <a:pt x="652" y="45"/>
                      <a:pt x="580" y="72"/>
                      <a:pt x="509" y="107"/>
                    </a:cubicBezTo>
                    <a:cubicBezTo>
                      <a:pt x="411" y="152"/>
                      <a:pt x="313" y="215"/>
                      <a:pt x="223" y="286"/>
                    </a:cubicBezTo>
                    <a:cubicBezTo>
                      <a:pt x="116" y="384"/>
                      <a:pt x="45" y="509"/>
                      <a:pt x="18" y="643"/>
                    </a:cubicBezTo>
                    <a:cubicBezTo>
                      <a:pt x="0" y="785"/>
                      <a:pt x="0" y="919"/>
                      <a:pt x="18" y="1062"/>
                    </a:cubicBezTo>
                    <a:cubicBezTo>
                      <a:pt x="27" y="1178"/>
                      <a:pt x="36" y="1303"/>
                      <a:pt x="45" y="1392"/>
                    </a:cubicBezTo>
                    <a:cubicBezTo>
                      <a:pt x="63" y="1481"/>
                      <a:pt x="63" y="1553"/>
                      <a:pt x="72" y="1615"/>
                    </a:cubicBezTo>
                    <a:cubicBezTo>
                      <a:pt x="72" y="1642"/>
                      <a:pt x="81" y="1669"/>
                      <a:pt x="89" y="1695"/>
                    </a:cubicBezTo>
                    <a:cubicBezTo>
                      <a:pt x="89" y="1669"/>
                      <a:pt x="89" y="1642"/>
                      <a:pt x="89" y="1615"/>
                    </a:cubicBezTo>
                    <a:cubicBezTo>
                      <a:pt x="89" y="1553"/>
                      <a:pt x="81" y="1481"/>
                      <a:pt x="81" y="1383"/>
                    </a:cubicBezTo>
                    <a:cubicBezTo>
                      <a:pt x="72" y="1294"/>
                      <a:pt x="63" y="1178"/>
                      <a:pt x="54" y="1053"/>
                    </a:cubicBezTo>
                    <a:cubicBezTo>
                      <a:pt x="36" y="919"/>
                      <a:pt x="36" y="785"/>
                      <a:pt x="54" y="652"/>
                    </a:cubicBezTo>
                    <a:cubicBezTo>
                      <a:pt x="81" y="518"/>
                      <a:pt x="152" y="402"/>
                      <a:pt x="250" y="313"/>
                    </a:cubicBezTo>
                    <a:cubicBezTo>
                      <a:pt x="330" y="232"/>
                      <a:pt x="420" y="170"/>
                      <a:pt x="518" y="125"/>
                    </a:cubicBezTo>
                    <a:cubicBezTo>
                      <a:pt x="687" y="45"/>
                      <a:pt x="803" y="9"/>
                      <a:pt x="8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1"/>
              <p:cNvSpPr/>
              <p:nvPr/>
            </p:nvSpPr>
            <p:spPr>
              <a:xfrm>
                <a:off x="5617761" y="3497742"/>
                <a:ext cx="612408" cy="479451"/>
              </a:xfrm>
              <a:custGeom>
                <a:avLst/>
                <a:gdLst/>
                <a:ahLst/>
                <a:cxnLst/>
                <a:rect l="l" t="t" r="r" b="b"/>
                <a:pathLst>
                  <a:path w="3800" h="2975" extrusionOk="0">
                    <a:moveTo>
                      <a:pt x="2421" y="1"/>
                    </a:moveTo>
                    <a:cubicBezTo>
                      <a:pt x="2066" y="1"/>
                      <a:pt x="1711" y="54"/>
                      <a:pt x="1366" y="162"/>
                    </a:cubicBezTo>
                    <a:cubicBezTo>
                      <a:pt x="1170" y="224"/>
                      <a:pt x="982" y="331"/>
                      <a:pt x="822" y="474"/>
                    </a:cubicBezTo>
                    <a:cubicBezTo>
                      <a:pt x="509" y="768"/>
                      <a:pt x="215" y="1196"/>
                      <a:pt x="215" y="1625"/>
                    </a:cubicBezTo>
                    <a:cubicBezTo>
                      <a:pt x="197" y="2312"/>
                      <a:pt x="1" y="2936"/>
                      <a:pt x="429" y="2963"/>
                    </a:cubicBezTo>
                    <a:cubicBezTo>
                      <a:pt x="547" y="2970"/>
                      <a:pt x="660" y="2974"/>
                      <a:pt x="768" y="2974"/>
                    </a:cubicBezTo>
                    <a:cubicBezTo>
                      <a:pt x="3799" y="2974"/>
                      <a:pt x="3034" y="55"/>
                      <a:pt x="3034" y="55"/>
                    </a:cubicBezTo>
                    <a:cubicBezTo>
                      <a:pt x="2831" y="19"/>
                      <a:pt x="2626" y="1"/>
                      <a:pt x="2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1"/>
              <p:cNvSpPr/>
              <p:nvPr/>
            </p:nvSpPr>
            <p:spPr>
              <a:xfrm>
                <a:off x="3140574" y="2959306"/>
                <a:ext cx="730538" cy="1828360"/>
              </a:xfrm>
              <a:custGeom>
                <a:avLst/>
                <a:gdLst/>
                <a:ahLst/>
                <a:cxnLst/>
                <a:rect l="l" t="t" r="r" b="b"/>
                <a:pathLst>
                  <a:path w="4533" h="11345" extrusionOk="0">
                    <a:moveTo>
                      <a:pt x="1232" y="6928"/>
                    </a:moveTo>
                    <a:lnTo>
                      <a:pt x="2454" y="7481"/>
                    </a:lnTo>
                    <a:lnTo>
                      <a:pt x="1000" y="8293"/>
                    </a:lnTo>
                    <a:lnTo>
                      <a:pt x="1232" y="6928"/>
                    </a:lnTo>
                    <a:close/>
                    <a:moveTo>
                      <a:pt x="1172" y="1"/>
                    </a:moveTo>
                    <a:cubicBezTo>
                      <a:pt x="1051" y="1"/>
                      <a:pt x="931" y="9"/>
                      <a:pt x="813" y="32"/>
                    </a:cubicBezTo>
                    <a:cubicBezTo>
                      <a:pt x="545" y="95"/>
                      <a:pt x="286" y="229"/>
                      <a:pt x="144" y="469"/>
                    </a:cubicBezTo>
                    <a:cubicBezTo>
                      <a:pt x="1" y="701"/>
                      <a:pt x="1" y="996"/>
                      <a:pt x="1" y="1263"/>
                    </a:cubicBezTo>
                    <a:cubicBezTo>
                      <a:pt x="1" y="2379"/>
                      <a:pt x="10" y="3485"/>
                      <a:pt x="10" y="4591"/>
                    </a:cubicBezTo>
                    <a:cubicBezTo>
                      <a:pt x="1" y="5278"/>
                      <a:pt x="72" y="5831"/>
                      <a:pt x="572" y="6099"/>
                    </a:cubicBezTo>
                    <a:cubicBezTo>
                      <a:pt x="661" y="6143"/>
                      <a:pt x="759" y="6179"/>
                      <a:pt x="857" y="6206"/>
                    </a:cubicBezTo>
                    <a:cubicBezTo>
                      <a:pt x="848" y="6331"/>
                      <a:pt x="170" y="11344"/>
                      <a:pt x="170" y="11344"/>
                    </a:cubicBezTo>
                    <a:lnTo>
                      <a:pt x="447" y="11344"/>
                    </a:lnTo>
                    <a:lnTo>
                      <a:pt x="973" y="8454"/>
                    </a:lnTo>
                    <a:lnTo>
                      <a:pt x="2597" y="7544"/>
                    </a:lnTo>
                    <a:lnTo>
                      <a:pt x="4274" y="8311"/>
                    </a:lnTo>
                    <a:lnTo>
                      <a:pt x="4319" y="8195"/>
                    </a:lnTo>
                    <a:lnTo>
                      <a:pt x="2722" y="7472"/>
                    </a:lnTo>
                    <a:lnTo>
                      <a:pt x="4015" y="6741"/>
                    </a:lnTo>
                    <a:lnTo>
                      <a:pt x="3962" y="6643"/>
                    </a:lnTo>
                    <a:lnTo>
                      <a:pt x="2588" y="7410"/>
                    </a:lnTo>
                    <a:lnTo>
                      <a:pt x="1259" y="6794"/>
                    </a:lnTo>
                    <a:lnTo>
                      <a:pt x="1339" y="6286"/>
                    </a:lnTo>
                    <a:cubicBezTo>
                      <a:pt x="1509" y="6295"/>
                      <a:pt x="1678" y="6295"/>
                      <a:pt x="1848" y="6295"/>
                    </a:cubicBezTo>
                    <a:lnTo>
                      <a:pt x="3739" y="6286"/>
                    </a:lnTo>
                    <a:cubicBezTo>
                      <a:pt x="3926" y="6286"/>
                      <a:pt x="4131" y="6277"/>
                      <a:pt x="4292" y="6179"/>
                    </a:cubicBezTo>
                    <a:cubicBezTo>
                      <a:pt x="4453" y="6054"/>
                      <a:pt x="4533" y="5849"/>
                      <a:pt x="4497" y="5653"/>
                    </a:cubicBezTo>
                    <a:cubicBezTo>
                      <a:pt x="4462" y="5456"/>
                      <a:pt x="4354" y="5269"/>
                      <a:pt x="4212" y="5135"/>
                    </a:cubicBezTo>
                    <a:cubicBezTo>
                      <a:pt x="3899" y="4814"/>
                      <a:pt x="3489" y="4618"/>
                      <a:pt x="3043" y="4493"/>
                    </a:cubicBezTo>
                    <a:lnTo>
                      <a:pt x="1634" y="23"/>
                    </a:lnTo>
                    <a:cubicBezTo>
                      <a:pt x="1479" y="13"/>
                      <a:pt x="1325" y="1"/>
                      <a:pt x="1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3742989" y="3957854"/>
                <a:ext cx="194359" cy="829813"/>
              </a:xfrm>
              <a:custGeom>
                <a:avLst/>
                <a:gdLst/>
                <a:ahLst/>
                <a:cxnLst/>
                <a:rect l="l" t="t" r="r" b="b"/>
                <a:pathLst>
                  <a:path w="1206" h="5149" extrusionOk="0">
                    <a:moveTo>
                      <a:pt x="474" y="1"/>
                    </a:moveTo>
                    <a:lnTo>
                      <a:pt x="1" y="90"/>
                    </a:lnTo>
                    <a:lnTo>
                      <a:pt x="929" y="5148"/>
                    </a:lnTo>
                    <a:lnTo>
                      <a:pt x="1205" y="5148"/>
                    </a:lnTo>
                    <a:cubicBezTo>
                      <a:pt x="1205" y="5148"/>
                      <a:pt x="483" y="117"/>
                      <a:pt x="4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4287870" y="3033440"/>
                <a:ext cx="294600" cy="237389"/>
              </a:xfrm>
              <a:custGeom>
                <a:avLst/>
                <a:gdLst/>
                <a:ahLst/>
                <a:cxnLst/>
                <a:rect l="l" t="t" r="r" b="b"/>
                <a:pathLst>
                  <a:path w="1828" h="1473" extrusionOk="0">
                    <a:moveTo>
                      <a:pt x="688" y="0"/>
                    </a:moveTo>
                    <a:cubicBezTo>
                      <a:pt x="654" y="0"/>
                      <a:pt x="619" y="36"/>
                      <a:pt x="625" y="81"/>
                    </a:cubicBezTo>
                    <a:cubicBezTo>
                      <a:pt x="625" y="143"/>
                      <a:pt x="625" y="215"/>
                      <a:pt x="617" y="286"/>
                    </a:cubicBezTo>
                    <a:cubicBezTo>
                      <a:pt x="599" y="339"/>
                      <a:pt x="581" y="384"/>
                      <a:pt x="554" y="438"/>
                    </a:cubicBezTo>
                    <a:cubicBezTo>
                      <a:pt x="518" y="491"/>
                      <a:pt x="492" y="536"/>
                      <a:pt x="465" y="571"/>
                    </a:cubicBezTo>
                    <a:lnTo>
                      <a:pt x="1" y="705"/>
                    </a:lnTo>
                    <a:lnTo>
                      <a:pt x="188" y="1472"/>
                    </a:lnTo>
                    <a:lnTo>
                      <a:pt x="741" y="1321"/>
                    </a:lnTo>
                    <a:lnTo>
                      <a:pt x="1446" y="1071"/>
                    </a:lnTo>
                    <a:cubicBezTo>
                      <a:pt x="1634" y="1017"/>
                      <a:pt x="1705" y="982"/>
                      <a:pt x="1696" y="955"/>
                    </a:cubicBezTo>
                    <a:cubicBezTo>
                      <a:pt x="1688" y="932"/>
                      <a:pt x="1686" y="922"/>
                      <a:pt x="1657" y="922"/>
                    </a:cubicBezTo>
                    <a:cubicBezTo>
                      <a:pt x="1619" y="922"/>
                      <a:pt x="1536" y="939"/>
                      <a:pt x="1340" y="964"/>
                    </a:cubicBezTo>
                    <a:lnTo>
                      <a:pt x="1340" y="964"/>
                    </a:lnTo>
                    <a:cubicBezTo>
                      <a:pt x="1355" y="962"/>
                      <a:pt x="1828" y="900"/>
                      <a:pt x="1714" y="830"/>
                    </a:cubicBezTo>
                    <a:cubicBezTo>
                      <a:pt x="1677" y="820"/>
                      <a:pt x="1641" y="815"/>
                      <a:pt x="1604" y="815"/>
                    </a:cubicBezTo>
                    <a:cubicBezTo>
                      <a:pt x="1578" y="815"/>
                      <a:pt x="1552" y="818"/>
                      <a:pt x="1526" y="821"/>
                    </a:cubicBezTo>
                    <a:cubicBezTo>
                      <a:pt x="1651" y="803"/>
                      <a:pt x="1705" y="759"/>
                      <a:pt x="1705" y="732"/>
                    </a:cubicBezTo>
                    <a:cubicBezTo>
                      <a:pt x="1701" y="707"/>
                      <a:pt x="1635" y="700"/>
                      <a:pt x="1552" y="700"/>
                    </a:cubicBezTo>
                    <a:cubicBezTo>
                      <a:pt x="1456" y="700"/>
                      <a:pt x="1339" y="709"/>
                      <a:pt x="1268" y="714"/>
                    </a:cubicBezTo>
                    <a:cubicBezTo>
                      <a:pt x="1393" y="705"/>
                      <a:pt x="1518" y="687"/>
                      <a:pt x="1642" y="652"/>
                    </a:cubicBezTo>
                    <a:cubicBezTo>
                      <a:pt x="1705" y="625"/>
                      <a:pt x="1625" y="589"/>
                      <a:pt x="1553" y="571"/>
                    </a:cubicBezTo>
                    <a:cubicBezTo>
                      <a:pt x="1482" y="563"/>
                      <a:pt x="991" y="545"/>
                      <a:pt x="848" y="527"/>
                    </a:cubicBezTo>
                    <a:cubicBezTo>
                      <a:pt x="804" y="527"/>
                      <a:pt x="768" y="491"/>
                      <a:pt x="768" y="447"/>
                    </a:cubicBezTo>
                    <a:cubicBezTo>
                      <a:pt x="768" y="447"/>
                      <a:pt x="768" y="438"/>
                      <a:pt x="768" y="438"/>
                    </a:cubicBezTo>
                    <a:cubicBezTo>
                      <a:pt x="822" y="241"/>
                      <a:pt x="768" y="63"/>
                      <a:pt x="724" y="18"/>
                    </a:cubicBezTo>
                    <a:cubicBezTo>
                      <a:pt x="714" y="6"/>
                      <a:pt x="701" y="0"/>
                      <a:pt x="688" y="0"/>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4479167" y="3180096"/>
                <a:ext cx="76390" cy="13054"/>
              </a:xfrm>
              <a:custGeom>
                <a:avLst/>
                <a:gdLst/>
                <a:ahLst/>
                <a:cxnLst/>
                <a:rect l="l" t="t" r="r" b="b"/>
                <a:pathLst>
                  <a:path w="474" h="81" extrusionOk="0">
                    <a:moveTo>
                      <a:pt x="473" y="0"/>
                    </a:moveTo>
                    <a:cubicBezTo>
                      <a:pt x="393" y="0"/>
                      <a:pt x="313" y="9"/>
                      <a:pt x="232" y="27"/>
                    </a:cubicBezTo>
                    <a:cubicBezTo>
                      <a:pt x="152" y="27"/>
                      <a:pt x="72" y="45"/>
                      <a:pt x="0" y="81"/>
                    </a:cubicBezTo>
                    <a:cubicBezTo>
                      <a:pt x="161" y="72"/>
                      <a:pt x="313" y="45"/>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4473365" y="3162529"/>
                <a:ext cx="82192" cy="8703"/>
              </a:xfrm>
              <a:custGeom>
                <a:avLst/>
                <a:gdLst/>
                <a:ahLst/>
                <a:cxnLst/>
                <a:rect l="l" t="t" r="r" b="b"/>
                <a:pathLst>
                  <a:path w="510" h="54" extrusionOk="0">
                    <a:moveTo>
                      <a:pt x="421" y="0"/>
                    </a:moveTo>
                    <a:cubicBezTo>
                      <a:pt x="279" y="0"/>
                      <a:pt x="134" y="17"/>
                      <a:pt x="1" y="47"/>
                    </a:cubicBezTo>
                    <a:cubicBezTo>
                      <a:pt x="41" y="51"/>
                      <a:pt x="83" y="54"/>
                      <a:pt x="126" y="54"/>
                    </a:cubicBezTo>
                    <a:cubicBezTo>
                      <a:pt x="168" y="54"/>
                      <a:pt x="210" y="51"/>
                      <a:pt x="251" y="47"/>
                    </a:cubicBezTo>
                    <a:cubicBezTo>
                      <a:pt x="340" y="38"/>
                      <a:pt x="420" y="29"/>
                      <a:pt x="509" y="2"/>
                    </a:cubicBezTo>
                    <a:cubicBezTo>
                      <a:pt x="480" y="1"/>
                      <a:pt x="451"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1"/>
              <p:cNvSpPr/>
              <p:nvPr/>
            </p:nvSpPr>
            <p:spPr>
              <a:xfrm>
                <a:off x="4471915" y="3143029"/>
                <a:ext cx="77840" cy="8058"/>
              </a:xfrm>
              <a:custGeom>
                <a:avLst/>
                <a:gdLst/>
                <a:ahLst/>
                <a:cxnLst/>
                <a:rect l="l" t="t" r="r" b="b"/>
                <a:pathLst>
                  <a:path w="483" h="50" extrusionOk="0">
                    <a:moveTo>
                      <a:pt x="361" y="1"/>
                    </a:moveTo>
                    <a:cubicBezTo>
                      <a:pt x="320" y="1"/>
                      <a:pt x="277" y="3"/>
                      <a:pt x="233" y="7"/>
                    </a:cubicBezTo>
                    <a:cubicBezTo>
                      <a:pt x="153" y="7"/>
                      <a:pt x="72" y="25"/>
                      <a:pt x="1" y="43"/>
                    </a:cubicBezTo>
                    <a:cubicBezTo>
                      <a:pt x="41" y="48"/>
                      <a:pt x="81" y="50"/>
                      <a:pt x="121" y="50"/>
                    </a:cubicBezTo>
                    <a:cubicBezTo>
                      <a:pt x="161" y="50"/>
                      <a:pt x="202" y="48"/>
                      <a:pt x="242" y="43"/>
                    </a:cubicBezTo>
                    <a:cubicBezTo>
                      <a:pt x="322" y="43"/>
                      <a:pt x="402" y="25"/>
                      <a:pt x="483" y="7"/>
                    </a:cubicBezTo>
                    <a:cubicBezTo>
                      <a:pt x="442" y="3"/>
                      <a:pt x="402"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1"/>
              <p:cNvSpPr/>
              <p:nvPr/>
            </p:nvSpPr>
            <p:spPr>
              <a:xfrm>
                <a:off x="3367809" y="2761724"/>
                <a:ext cx="497662" cy="858499"/>
              </a:xfrm>
              <a:custGeom>
                <a:avLst/>
                <a:gdLst/>
                <a:ahLst/>
                <a:cxnLst/>
                <a:rect l="l" t="t" r="r" b="b"/>
                <a:pathLst>
                  <a:path w="3088" h="5327" extrusionOk="0">
                    <a:moveTo>
                      <a:pt x="563" y="0"/>
                    </a:moveTo>
                    <a:lnTo>
                      <a:pt x="509" y="2320"/>
                    </a:lnTo>
                    <a:lnTo>
                      <a:pt x="741" y="3274"/>
                    </a:lnTo>
                    <a:lnTo>
                      <a:pt x="1" y="5326"/>
                    </a:lnTo>
                    <a:lnTo>
                      <a:pt x="3007" y="4639"/>
                    </a:lnTo>
                    <a:cubicBezTo>
                      <a:pt x="3007" y="4639"/>
                      <a:pt x="3087" y="2070"/>
                      <a:pt x="3087" y="1749"/>
                    </a:cubicBezTo>
                    <a:cubicBezTo>
                      <a:pt x="3087" y="1267"/>
                      <a:pt x="2597" y="0"/>
                      <a:pt x="25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1"/>
              <p:cNvSpPr/>
              <p:nvPr/>
            </p:nvSpPr>
            <p:spPr>
              <a:xfrm>
                <a:off x="3751692" y="2761724"/>
                <a:ext cx="632714" cy="608862"/>
              </a:xfrm>
              <a:custGeom>
                <a:avLst/>
                <a:gdLst/>
                <a:ahLst/>
                <a:cxnLst/>
                <a:rect l="l" t="t" r="r" b="b"/>
                <a:pathLst>
                  <a:path w="3926" h="3778" extrusionOk="0">
                    <a:moveTo>
                      <a:pt x="215" y="0"/>
                    </a:moveTo>
                    <a:lnTo>
                      <a:pt x="0" y="1356"/>
                    </a:lnTo>
                    <a:lnTo>
                      <a:pt x="643" y="3132"/>
                    </a:lnTo>
                    <a:cubicBezTo>
                      <a:pt x="784" y="3526"/>
                      <a:pt x="1162" y="3778"/>
                      <a:pt x="1563" y="3778"/>
                    </a:cubicBezTo>
                    <a:cubicBezTo>
                      <a:pt x="1642" y="3778"/>
                      <a:pt x="1723" y="3768"/>
                      <a:pt x="1802" y="3747"/>
                    </a:cubicBezTo>
                    <a:lnTo>
                      <a:pt x="3926" y="3078"/>
                    </a:lnTo>
                    <a:lnTo>
                      <a:pt x="3676" y="2231"/>
                    </a:lnTo>
                    <a:lnTo>
                      <a:pt x="1579" y="2543"/>
                    </a:lnTo>
                    <a:cubicBezTo>
                      <a:pt x="1579" y="2543"/>
                      <a:pt x="1116" y="1347"/>
                      <a:pt x="946" y="732"/>
                    </a:cubicBezTo>
                    <a:cubicBezTo>
                      <a:pt x="848" y="375"/>
                      <a:pt x="571" y="99"/>
                      <a:pt x="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1"/>
              <p:cNvSpPr/>
              <p:nvPr/>
            </p:nvSpPr>
            <p:spPr>
              <a:xfrm>
                <a:off x="3185215" y="2761724"/>
                <a:ext cx="286220" cy="504753"/>
              </a:xfrm>
              <a:custGeom>
                <a:avLst/>
                <a:gdLst/>
                <a:ahLst/>
                <a:cxnLst/>
                <a:rect l="l" t="t" r="r" b="b"/>
                <a:pathLst>
                  <a:path w="1776" h="3132" extrusionOk="0">
                    <a:moveTo>
                      <a:pt x="1687" y="0"/>
                    </a:moveTo>
                    <a:cubicBezTo>
                      <a:pt x="1687" y="0"/>
                      <a:pt x="1169" y="125"/>
                      <a:pt x="946" y="589"/>
                    </a:cubicBezTo>
                    <a:cubicBezTo>
                      <a:pt x="723" y="1053"/>
                      <a:pt x="1" y="3007"/>
                      <a:pt x="1" y="3007"/>
                    </a:cubicBezTo>
                    <a:lnTo>
                      <a:pt x="1330" y="3132"/>
                    </a:lnTo>
                    <a:lnTo>
                      <a:pt x="1776" y="1981"/>
                    </a:lnTo>
                    <a:lnTo>
                      <a:pt x="1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1"/>
              <p:cNvSpPr/>
              <p:nvPr/>
            </p:nvSpPr>
            <p:spPr>
              <a:xfrm>
                <a:off x="3165070" y="3213134"/>
                <a:ext cx="273327" cy="142627"/>
              </a:xfrm>
              <a:custGeom>
                <a:avLst/>
                <a:gdLst/>
                <a:ahLst/>
                <a:cxnLst/>
                <a:rect l="l" t="t" r="r" b="b"/>
                <a:pathLst>
                  <a:path w="1696" h="885" extrusionOk="0">
                    <a:moveTo>
                      <a:pt x="1455" y="1"/>
                    </a:moveTo>
                    <a:lnTo>
                      <a:pt x="161" y="99"/>
                    </a:lnTo>
                    <a:cubicBezTo>
                      <a:pt x="152" y="117"/>
                      <a:pt x="1" y="161"/>
                      <a:pt x="18" y="331"/>
                    </a:cubicBezTo>
                    <a:cubicBezTo>
                      <a:pt x="36" y="491"/>
                      <a:pt x="45" y="866"/>
                      <a:pt x="331" y="884"/>
                    </a:cubicBezTo>
                    <a:cubicBezTo>
                      <a:pt x="336" y="884"/>
                      <a:pt x="342" y="884"/>
                      <a:pt x="347" y="884"/>
                    </a:cubicBezTo>
                    <a:cubicBezTo>
                      <a:pt x="656" y="884"/>
                      <a:pt x="1696" y="429"/>
                      <a:pt x="1696" y="429"/>
                    </a:cubicBezTo>
                    <a:lnTo>
                      <a:pt x="1696" y="224"/>
                    </a:lnTo>
                    <a:cubicBezTo>
                      <a:pt x="1696" y="99"/>
                      <a:pt x="1598" y="1"/>
                      <a:pt x="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1"/>
              <p:cNvSpPr/>
              <p:nvPr/>
            </p:nvSpPr>
            <p:spPr>
              <a:xfrm>
                <a:off x="3826470" y="2927074"/>
                <a:ext cx="41902" cy="378243"/>
              </a:xfrm>
              <a:custGeom>
                <a:avLst/>
                <a:gdLst/>
                <a:ahLst/>
                <a:cxnLst/>
                <a:rect l="l" t="t" r="r" b="b"/>
                <a:pathLst>
                  <a:path w="260" h="2347" extrusionOk="0">
                    <a:moveTo>
                      <a:pt x="0" y="0"/>
                    </a:moveTo>
                    <a:cubicBezTo>
                      <a:pt x="9" y="36"/>
                      <a:pt x="18" y="63"/>
                      <a:pt x="27" y="90"/>
                    </a:cubicBezTo>
                    <a:cubicBezTo>
                      <a:pt x="45" y="152"/>
                      <a:pt x="72" y="232"/>
                      <a:pt x="98" y="339"/>
                    </a:cubicBezTo>
                    <a:cubicBezTo>
                      <a:pt x="125" y="437"/>
                      <a:pt x="152" y="562"/>
                      <a:pt x="179" y="705"/>
                    </a:cubicBezTo>
                    <a:cubicBezTo>
                      <a:pt x="197" y="857"/>
                      <a:pt x="214" y="1008"/>
                      <a:pt x="214" y="1160"/>
                    </a:cubicBezTo>
                    <a:cubicBezTo>
                      <a:pt x="223" y="1490"/>
                      <a:pt x="214" y="1785"/>
                      <a:pt x="214" y="1999"/>
                    </a:cubicBezTo>
                    <a:cubicBezTo>
                      <a:pt x="206" y="2106"/>
                      <a:pt x="214" y="2186"/>
                      <a:pt x="214" y="2248"/>
                    </a:cubicBezTo>
                    <a:cubicBezTo>
                      <a:pt x="214" y="2284"/>
                      <a:pt x="214" y="2311"/>
                      <a:pt x="223" y="2347"/>
                    </a:cubicBezTo>
                    <a:cubicBezTo>
                      <a:pt x="223" y="2311"/>
                      <a:pt x="223" y="2284"/>
                      <a:pt x="223" y="2248"/>
                    </a:cubicBezTo>
                    <a:cubicBezTo>
                      <a:pt x="232" y="2186"/>
                      <a:pt x="232" y="2097"/>
                      <a:pt x="232" y="1999"/>
                    </a:cubicBezTo>
                    <a:cubicBezTo>
                      <a:pt x="241" y="1785"/>
                      <a:pt x="259" y="1490"/>
                      <a:pt x="250" y="1160"/>
                    </a:cubicBezTo>
                    <a:cubicBezTo>
                      <a:pt x="241" y="1008"/>
                      <a:pt x="232" y="848"/>
                      <a:pt x="206" y="696"/>
                    </a:cubicBezTo>
                    <a:cubicBezTo>
                      <a:pt x="188" y="571"/>
                      <a:pt x="161" y="455"/>
                      <a:pt x="125" y="330"/>
                    </a:cubicBezTo>
                    <a:cubicBezTo>
                      <a:pt x="90" y="232"/>
                      <a:pt x="63" y="143"/>
                      <a:pt x="45" y="90"/>
                    </a:cubicBezTo>
                    <a:cubicBezTo>
                      <a:pt x="27" y="63"/>
                      <a:pt x="18" y="2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1"/>
              <p:cNvSpPr/>
              <p:nvPr/>
            </p:nvSpPr>
            <p:spPr>
              <a:xfrm>
                <a:off x="3420992" y="3013295"/>
                <a:ext cx="73489" cy="197099"/>
              </a:xfrm>
              <a:custGeom>
                <a:avLst/>
                <a:gdLst/>
                <a:ahLst/>
                <a:cxnLst/>
                <a:rect l="l" t="t" r="r" b="b"/>
                <a:pathLst>
                  <a:path w="456" h="1223" extrusionOk="0">
                    <a:moveTo>
                      <a:pt x="456" y="1"/>
                    </a:moveTo>
                    <a:cubicBezTo>
                      <a:pt x="357" y="197"/>
                      <a:pt x="277" y="402"/>
                      <a:pt x="215" y="607"/>
                    </a:cubicBezTo>
                    <a:cubicBezTo>
                      <a:pt x="125" y="812"/>
                      <a:pt x="63" y="1018"/>
                      <a:pt x="1" y="1223"/>
                    </a:cubicBezTo>
                    <a:cubicBezTo>
                      <a:pt x="10" y="1223"/>
                      <a:pt x="117" y="955"/>
                      <a:pt x="241" y="616"/>
                    </a:cubicBezTo>
                    <a:cubicBezTo>
                      <a:pt x="366" y="286"/>
                      <a:pt x="456" y="10"/>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1"/>
              <p:cNvSpPr/>
              <p:nvPr/>
            </p:nvSpPr>
            <p:spPr>
              <a:xfrm>
                <a:off x="3188116" y="3206043"/>
                <a:ext cx="240290" cy="24496"/>
              </a:xfrm>
              <a:custGeom>
                <a:avLst/>
                <a:gdLst/>
                <a:ahLst/>
                <a:cxnLst/>
                <a:rect l="l" t="t" r="r" b="b"/>
                <a:pathLst>
                  <a:path w="1491" h="152" extrusionOk="0">
                    <a:moveTo>
                      <a:pt x="1053" y="0"/>
                    </a:moveTo>
                    <a:cubicBezTo>
                      <a:pt x="955" y="9"/>
                      <a:pt x="857" y="18"/>
                      <a:pt x="750" y="27"/>
                    </a:cubicBezTo>
                    <a:cubicBezTo>
                      <a:pt x="545" y="54"/>
                      <a:pt x="357" y="80"/>
                      <a:pt x="214" y="98"/>
                    </a:cubicBezTo>
                    <a:cubicBezTo>
                      <a:pt x="152" y="116"/>
                      <a:pt x="99" y="125"/>
                      <a:pt x="54" y="134"/>
                    </a:cubicBezTo>
                    <a:cubicBezTo>
                      <a:pt x="36" y="134"/>
                      <a:pt x="18" y="143"/>
                      <a:pt x="0" y="152"/>
                    </a:cubicBezTo>
                    <a:cubicBezTo>
                      <a:pt x="72" y="143"/>
                      <a:pt x="143" y="134"/>
                      <a:pt x="223" y="125"/>
                    </a:cubicBezTo>
                    <a:cubicBezTo>
                      <a:pt x="357" y="107"/>
                      <a:pt x="545" y="80"/>
                      <a:pt x="759" y="54"/>
                    </a:cubicBezTo>
                    <a:cubicBezTo>
                      <a:pt x="866" y="45"/>
                      <a:pt x="955" y="36"/>
                      <a:pt x="1053" y="27"/>
                    </a:cubicBezTo>
                    <a:cubicBezTo>
                      <a:pt x="1124" y="27"/>
                      <a:pt x="1205" y="27"/>
                      <a:pt x="1285" y="36"/>
                    </a:cubicBezTo>
                    <a:cubicBezTo>
                      <a:pt x="1356" y="54"/>
                      <a:pt x="1428" y="80"/>
                      <a:pt x="1490" y="125"/>
                    </a:cubicBezTo>
                    <a:cubicBezTo>
                      <a:pt x="1490" y="125"/>
                      <a:pt x="1481" y="107"/>
                      <a:pt x="1446" y="80"/>
                    </a:cubicBezTo>
                    <a:cubicBezTo>
                      <a:pt x="1401" y="54"/>
                      <a:pt x="1347" y="27"/>
                      <a:pt x="1294" y="18"/>
                    </a:cubicBezTo>
                    <a:cubicBezTo>
                      <a:pt x="1214" y="0"/>
                      <a:pt x="1133" y="0"/>
                      <a:pt x="10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1"/>
              <p:cNvSpPr/>
              <p:nvPr/>
            </p:nvSpPr>
            <p:spPr>
              <a:xfrm>
                <a:off x="4318168" y="4466798"/>
                <a:ext cx="194198" cy="270426"/>
              </a:xfrm>
              <a:custGeom>
                <a:avLst/>
                <a:gdLst/>
                <a:ahLst/>
                <a:cxnLst/>
                <a:rect l="l" t="t" r="r" b="b"/>
                <a:pathLst>
                  <a:path w="1205" h="1678" extrusionOk="0">
                    <a:moveTo>
                      <a:pt x="991" y="1"/>
                    </a:moveTo>
                    <a:lnTo>
                      <a:pt x="0" y="179"/>
                    </a:lnTo>
                    <a:lnTo>
                      <a:pt x="205" y="1678"/>
                    </a:lnTo>
                    <a:lnTo>
                      <a:pt x="1205" y="1544"/>
                    </a:lnTo>
                    <a:lnTo>
                      <a:pt x="991" y="1"/>
                    </a:ln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1"/>
              <p:cNvSpPr/>
              <p:nvPr/>
            </p:nvSpPr>
            <p:spPr>
              <a:xfrm>
                <a:off x="4349756" y="4705476"/>
                <a:ext cx="294923" cy="79291"/>
              </a:xfrm>
              <a:custGeom>
                <a:avLst/>
                <a:gdLst/>
                <a:ahLst/>
                <a:cxnLst/>
                <a:rect l="l" t="t" r="r" b="b"/>
                <a:pathLst>
                  <a:path w="1830" h="492" extrusionOk="0">
                    <a:moveTo>
                      <a:pt x="973" y="1"/>
                    </a:moveTo>
                    <a:lnTo>
                      <a:pt x="1" y="126"/>
                    </a:lnTo>
                    <a:lnTo>
                      <a:pt x="63" y="491"/>
                    </a:lnTo>
                    <a:lnTo>
                      <a:pt x="125" y="491"/>
                    </a:lnTo>
                    <a:cubicBezTo>
                      <a:pt x="393" y="456"/>
                      <a:pt x="1481" y="313"/>
                      <a:pt x="1651" y="224"/>
                    </a:cubicBezTo>
                    <a:cubicBezTo>
                      <a:pt x="1829" y="134"/>
                      <a:pt x="982" y="90"/>
                      <a:pt x="982" y="90"/>
                    </a:cubicBezTo>
                    <a:lnTo>
                      <a:pt x="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1"/>
              <p:cNvSpPr/>
              <p:nvPr/>
            </p:nvSpPr>
            <p:spPr>
              <a:xfrm>
                <a:off x="3742989" y="4466798"/>
                <a:ext cx="244641" cy="234488"/>
              </a:xfrm>
              <a:custGeom>
                <a:avLst/>
                <a:gdLst/>
                <a:ahLst/>
                <a:cxnLst/>
                <a:rect l="l" t="t" r="r" b="b"/>
                <a:pathLst>
                  <a:path w="1518" h="1455" extrusionOk="0">
                    <a:moveTo>
                      <a:pt x="447" y="1"/>
                    </a:moveTo>
                    <a:lnTo>
                      <a:pt x="1" y="991"/>
                    </a:lnTo>
                    <a:lnTo>
                      <a:pt x="902" y="1455"/>
                    </a:lnTo>
                    <a:lnTo>
                      <a:pt x="1517" y="117"/>
                    </a:lnTo>
                    <a:lnTo>
                      <a:pt x="447" y="1"/>
                    </a:ln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1"/>
              <p:cNvSpPr/>
              <p:nvPr/>
            </p:nvSpPr>
            <p:spPr>
              <a:xfrm>
                <a:off x="3721555" y="4616355"/>
                <a:ext cx="262207" cy="165672"/>
              </a:xfrm>
              <a:custGeom>
                <a:avLst/>
                <a:gdLst/>
                <a:ahLst/>
                <a:cxnLst/>
                <a:rect l="l" t="t" r="r" b="b"/>
                <a:pathLst>
                  <a:path w="1627" h="1028" extrusionOk="0">
                    <a:moveTo>
                      <a:pt x="161" y="1"/>
                    </a:moveTo>
                    <a:lnTo>
                      <a:pt x="0" y="331"/>
                    </a:lnTo>
                    <a:lnTo>
                      <a:pt x="54" y="357"/>
                    </a:lnTo>
                    <a:cubicBezTo>
                      <a:pt x="294" y="482"/>
                      <a:pt x="1267" y="1000"/>
                      <a:pt x="1454" y="1026"/>
                    </a:cubicBezTo>
                    <a:cubicBezTo>
                      <a:pt x="1459" y="1027"/>
                      <a:pt x="1464" y="1027"/>
                      <a:pt x="1468" y="1027"/>
                    </a:cubicBezTo>
                    <a:cubicBezTo>
                      <a:pt x="1626" y="1027"/>
                      <a:pt x="990" y="536"/>
                      <a:pt x="990" y="536"/>
                    </a:cubicBezTo>
                    <a:lnTo>
                      <a:pt x="1035" y="455"/>
                    </a:lnTo>
                    <a:lnTo>
                      <a:pt x="1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1"/>
              <p:cNvSpPr/>
              <p:nvPr/>
            </p:nvSpPr>
            <p:spPr>
              <a:xfrm>
                <a:off x="3321879" y="3529491"/>
                <a:ext cx="970506" cy="1032391"/>
              </a:xfrm>
              <a:custGeom>
                <a:avLst/>
                <a:gdLst/>
                <a:ahLst/>
                <a:cxnLst/>
                <a:rect l="l" t="t" r="r" b="b"/>
                <a:pathLst>
                  <a:path w="6022" h="6406" extrusionOk="0">
                    <a:moveTo>
                      <a:pt x="2525" y="0"/>
                    </a:moveTo>
                    <a:lnTo>
                      <a:pt x="384" y="509"/>
                    </a:lnTo>
                    <a:lnTo>
                      <a:pt x="330" y="491"/>
                    </a:lnTo>
                    <a:lnTo>
                      <a:pt x="330" y="491"/>
                    </a:lnTo>
                    <a:cubicBezTo>
                      <a:pt x="330" y="491"/>
                      <a:pt x="0" y="1704"/>
                      <a:pt x="1071" y="2043"/>
                    </a:cubicBezTo>
                    <a:lnTo>
                      <a:pt x="4273" y="2141"/>
                    </a:lnTo>
                    <a:lnTo>
                      <a:pt x="2748" y="6022"/>
                    </a:lnTo>
                    <a:lnTo>
                      <a:pt x="4122" y="6406"/>
                    </a:lnTo>
                    <a:lnTo>
                      <a:pt x="5879" y="2454"/>
                    </a:lnTo>
                    <a:cubicBezTo>
                      <a:pt x="5977" y="2275"/>
                      <a:pt x="6022" y="2070"/>
                      <a:pt x="6022" y="1865"/>
                    </a:cubicBezTo>
                    <a:cubicBezTo>
                      <a:pt x="6022" y="1267"/>
                      <a:pt x="5611" y="750"/>
                      <a:pt x="5031" y="607"/>
                    </a:cubicBezTo>
                    <a:lnTo>
                      <a:pt x="25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1"/>
              <p:cNvSpPr/>
              <p:nvPr/>
            </p:nvSpPr>
            <p:spPr>
              <a:xfrm>
                <a:off x="3481427" y="3509346"/>
                <a:ext cx="1026589" cy="1038193"/>
              </a:xfrm>
              <a:custGeom>
                <a:avLst/>
                <a:gdLst/>
                <a:ahLst/>
                <a:cxnLst/>
                <a:rect l="l" t="t" r="r" b="b"/>
                <a:pathLst>
                  <a:path w="6370" h="6442" extrusionOk="0">
                    <a:moveTo>
                      <a:pt x="2302" y="0"/>
                    </a:moveTo>
                    <a:lnTo>
                      <a:pt x="616" y="411"/>
                    </a:lnTo>
                    <a:cubicBezTo>
                      <a:pt x="616" y="411"/>
                      <a:pt x="0" y="1642"/>
                      <a:pt x="1383" y="1909"/>
                    </a:cubicBezTo>
                    <a:lnTo>
                      <a:pt x="4612" y="2284"/>
                    </a:lnTo>
                    <a:lnTo>
                      <a:pt x="5032" y="6441"/>
                    </a:lnTo>
                    <a:lnTo>
                      <a:pt x="6370" y="6361"/>
                    </a:lnTo>
                    <a:lnTo>
                      <a:pt x="6075" y="1972"/>
                    </a:lnTo>
                    <a:cubicBezTo>
                      <a:pt x="6049" y="1374"/>
                      <a:pt x="5647" y="848"/>
                      <a:pt x="5067" y="669"/>
                    </a:cubicBezTo>
                    <a:lnTo>
                      <a:pt x="23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1"/>
              <p:cNvSpPr/>
              <p:nvPr/>
            </p:nvSpPr>
            <p:spPr>
              <a:xfrm>
                <a:off x="3810676" y="3553826"/>
                <a:ext cx="496050" cy="576792"/>
              </a:xfrm>
              <a:custGeom>
                <a:avLst/>
                <a:gdLst/>
                <a:ahLst/>
                <a:cxnLst/>
                <a:rect l="l" t="t" r="r" b="b"/>
                <a:pathLst>
                  <a:path w="3078" h="3579" extrusionOk="0">
                    <a:moveTo>
                      <a:pt x="0" y="1"/>
                    </a:moveTo>
                    <a:lnTo>
                      <a:pt x="9" y="10"/>
                    </a:lnTo>
                    <a:lnTo>
                      <a:pt x="54" y="19"/>
                    </a:lnTo>
                    <a:lnTo>
                      <a:pt x="223" y="54"/>
                    </a:lnTo>
                    <a:lnTo>
                      <a:pt x="821" y="197"/>
                    </a:lnTo>
                    <a:lnTo>
                      <a:pt x="1240" y="286"/>
                    </a:lnTo>
                    <a:cubicBezTo>
                      <a:pt x="1383" y="322"/>
                      <a:pt x="1544" y="358"/>
                      <a:pt x="1713" y="402"/>
                    </a:cubicBezTo>
                    <a:cubicBezTo>
                      <a:pt x="1891" y="447"/>
                      <a:pt x="2061" y="500"/>
                      <a:pt x="2222" y="572"/>
                    </a:cubicBezTo>
                    <a:cubicBezTo>
                      <a:pt x="2400" y="652"/>
                      <a:pt x="2552" y="768"/>
                      <a:pt x="2676" y="920"/>
                    </a:cubicBezTo>
                    <a:cubicBezTo>
                      <a:pt x="2998" y="1321"/>
                      <a:pt x="3042" y="1874"/>
                      <a:pt x="2846" y="2240"/>
                    </a:cubicBezTo>
                    <a:lnTo>
                      <a:pt x="2427" y="3212"/>
                    </a:lnTo>
                    <a:cubicBezTo>
                      <a:pt x="2382" y="3328"/>
                      <a:pt x="2346" y="3418"/>
                      <a:pt x="2320" y="3489"/>
                    </a:cubicBezTo>
                    <a:cubicBezTo>
                      <a:pt x="2355" y="3427"/>
                      <a:pt x="2391" y="3328"/>
                      <a:pt x="2445" y="3212"/>
                    </a:cubicBezTo>
                    <a:cubicBezTo>
                      <a:pt x="2552" y="2981"/>
                      <a:pt x="2694" y="2642"/>
                      <a:pt x="2873" y="2249"/>
                    </a:cubicBezTo>
                    <a:cubicBezTo>
                      <a:pt x="3078" y="1874"/>
                      <a:pt x="3033" y="1312"/>
                      <a:pt x="2703" y="893"/>
                    </a:cubicBezTo>
                    <a:cubicBezTo>
                      <a:pt x="2578" y="741"/>
                      <a:pt x="2418" y="625"/>
                      <a:pt x="2239" y="545"/>
                    </a:cubicBezTo>
                    <a:cubicBezTo>
                      <a:pt x="2070" y="465"/>
                      <a:pt x="1900" y="411"/>
                      <a:pt x="1722" y="367"/>
                    </a:cubicBezTo>
                    <a:cubicBezTo>
                      <a:pt x="1552" y="322"/>
                      <a:pt x="1392" y="286"/>
                      <a:pt x="1240" y="260"/>
                    </a:cubicBezTo>
                    <a:lnTo>
                      <a:pt x="830" y="170"/>
                    </a:lnTo>
                    <a:lnTo>
                      <a:pt x="223" y="46"/>
                    </a:lnTo>
                    <a:lnTo>
                      <a:pt x="54" y="10"/>
                    </a:lnTo>
                    <a:lnTo>
                      <a:pt x="18" y="1"/>
                    </a:lnTo>
                    <a:close/>
                    <a:moveTo>
                      <a:pt x="2320" y="3489"/>
                    </a:moveTo>
                    <a:lnTo>
                      <a:pt x="2320" y="3489"/>
                    </a:lnTo>
                    <a:cubicBezTo>
                      <a:pt x="2302" y="3516"/>
                      <a:pt x="2293" y="3551"/>
                      <a:pt x="2275" y="3578"/>
                    </a:cubicBezTo>
                    <a:cubicBezTo>
                      <a:pt x="2293" y="3551"/>
                      <a:pt x="2311" y="3516"/>
                      <a:pt x="2320" y="3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1"/>
              <p:cNvSpPr/>
              <p:nvPr/>
            </p:nvSpPr>
            <p:spPr>
              <a:xfrm>
                <a:off x="4004713" y="3793955"/>
                <a:ext cx="41902" cy="105076"/>
              </a:xfrm>
              <a:custGeom>
                <a:avLst/>
                <a:gdLst/>
                <a:ahLst/>
                <a:cxnLst/>
                <a:rect l="l" t="t" r="r" b="b"/>
                <a:pathLst>
                  <a:path w="260" h="652" extrusionOk="0">
                    <a:moveTo>
                      <a:pt x="259" y="1"/>
                    </a:moveTo>
                    <a:cubicBezTo>
                      <a:pt x="197" y="108"/>
                      <a:pt x="152" y="215"/>
                      <a:pt x="117" y="322"/>
                    </a:cubicBezTo>
                    <a:cubicBezTo>
                      <a:pt x="72" y="429"/>
                      <a:pt x="27" y="545"/>
                      <a:pt x="1" y="652"/>
                    </a:cubicBezTo>
                    <a:cubicBezTo>
                      <a:pt x="63" y="554"/>
                      <a:pt x="108" y="447"/>
                      <a:pt x="143" y="340"/>
                    </a:cubicBezTo>
                    <a:cubicBezTo>
                      <a:pt x="197" y="233"/>
                      <a:pt x="232" y="117"/>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1"/>
              <p:cNvSpPr/>
              <p:nvPr/>
            </p:nvSpPr>
            <p:spPr>
              <a:xfrm>
                <a:off x="3218253" y="3280821"/>
                <a:ext cx="678806" cy="87832"/>
              </a:xfrm>
              <a:custGeom>
                <a:avLst/>
                <a:gdLst/>
                <a:ahLst/>
                <a:cxnLst/>
                <a:rect l="l" t="t" r="r" b="b"/>
                <a:pathLst>
                  <a:path w="4212" h="545" extrusionOk="0">
                    <a:moveTo>
                      <a:pt x="3528" y="0"/>
                    </a:moveTo>
                    <a:cubicBezTo>
                      <a:pt x="3362" y="0"/>
                      <a:pt x="2954" y="169"/>
                      <a:pt x="2954" y="169"/>
                    </a:cubicBezTo>
                    <a:lnTo>
                      <a:pt x="1232" y="9"/>
                    </a:lnTo>
                    <a:lnTo>
                      <a:pt x="1" y="464"/>
                    </a:lnTo>
                    <a:lnTo>
                      <a:pt x="27" y="544"/>
                    </a:lnTo>
                    <a:lnTo>
                      <a:pt x="4211" y="544"/>
                    </a:lnTo>
                    <a:cubicBezTo>
                      <a:pt x="4211" y="544"/>
                      <a:pt x="3694" y="71"/>
                      <a:pt x="3578" y="9"/>
                    </a:cubicBezTo>
                    <a:cubicBezTo>
                      <a:pt x="3566" y="3"/>
                      <a:pt x="3549" y="0"/>
                      <a:pt x="3528" y="0"/>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1"/>
              <p:cNvSpPr/>
              <p:nvPr/>
            </p:nvSpPr>
            <p:spPr>
              <a:xfrm>
                <a:off x="3405198" y="2226834"/>
                <a:ext cx="504753" cy="546332"/>
              </a:xfrm>
              <a:custGeom>
                <a:avLst/>
                <a:gdLst/>
                <a:ahLst/>
                <a:cxnLst/>
                <a:rect l="l" t="t" r="r" b="b"/>
                <a:pathLst>
                  <a:path w="3132" h="3390" extrusionOk="0">
                    <a:moveTo>
                      <a:pt x="1713" y="1"/>
                    </a:moveTo>
                    <a:cubicBezTo>
                      <a:pt x="1600" y="1"/>
                      <a:pt x="1477" y="28"/>
                      <a:pt x="1383" y="91"/>
                    </a:cubicBezTo>
                    <a:lnTo>
                      <a:pt x="1383" y="91"/>
                    </a:lnTo>
                    <a:cubicBezTo>
                      <a:pt x="1311" y="60"/>
                      <a:pt x="1233" y="44"/>
                      <a:pt x="1157" y="44"/>
                    </a:cubicBezTo>
                    <a:cubicBezTo>
                      <a:pt x="1143" y="44"/>
                      <a:pt x="1129" y="44"/>
                      <a:pt x="1116" y="45"/>
                    </a:cubicBezTo>
                    <a:cubicBezTo>
                      <a:pt x="1000" y="72"/>
                      <a:pt x="901" y="144"/>
                      <a:pt x="830" y="233"/>
                    </a:cubicBezTo>
                    <a:cubicBezTo>
                      <a:pt x="678" y="402"/>
                      <a:pt x="634" y="670"/>
                      <a:pt x="482" y="839"/>
                    </a:cubicBezTo>
                    <a:cubicBezTo>
                      <a:pt x="322" y="1018"/>
                      <a:pt x="152" y="1214"/>
                      <a:pt x="72" y="1446"/>
                    </a:cubicBezTo>
                    <a:cubicBezTo>
                      <a:pt x="9" y="1598"/>
                      <a:pt x="0" y="1776"/>
                      <a:pt x="54" y="1937"/>
                    </a:cubicBezTo>
                    <a:cubicBezTo>
                      <a:pt x="99" y="2097"/>
                      <a:pt x="232" y="2222"/>
                      <a:pt x="393" y="2276"/>
                    </a:cubicBezTo>
                    <a:cubicBezTo>
                      <a:pt x="250" y="2436"/>
                      <a:pt x="241" y="2677"/>
                      <a:pt x="375" y="2856"/>
                    </a:cubicBezTo>
                    <a:cubicBezTo>
                      <a:pt x="464" y="2970"/>
                      <a:pt x="597" y="3030"/>
                      <a:pt x="733" y="3030"/>
                    </a:cubicBezTo>
                    <a:cubicBezTo>
                      <a:pt x="829" y="3030"/>
                      <a:pt x="927" y="2999"/>
                      <a:pt x="1009" y="2936"/>
                    </a:cubicBezTo>
                    <a:cubicBezTo>
                      <a:pt x="1026" y="2909"/>
                      <a:pt x="1053" y="2900"/>
                      <a:pt x="1089" y="2891"/>
                    </a:cubicBezTo>
                    <a:cubicBezTo>
                      <a:pt x="1093" y="2891"/>
                      <a:pt x="1097" y="2890"/>
                      <a:pt x="1100" y="2890"/>
                    </a:cubicBezTo>
                    <a:cubicBezTo>
                      <a:pt x="1146" y="2890"/>
                      <a:pt x="1172" y="2939"/>
                      <a:pt x="1205" y="2980"/>
                    </a:cubicBezTo>
                    <a:cubicBezTo>
                      <a:pt x="1303" y="3141"/>
                      <a:pt x="1446" y="3275"/>
                      <a:pt x="1624" y="3355"/>
                    </a:cubicBezTo>
                    <a:cubicBezTo>
                      <a:pt x="1690" y="3377"/>
                      <a:pt x="1761" y="3389"/>
                      <a:pt x="1831" y="3389"/>
                    </a:cubicBezTo>
                    <a:cubicBezTo>
                      <a:pt x="1958" y="3389"/>
                      <a:pt x="2082" y="3349"/>
                      <a:pt x="2168" y="3257"/>
                    </a:cubicBezTo>
                    <a:cubicBezTo>
                      <a:pt x="2195" y="3221"/>
                      <a:pt x="2231" y="3186"/>
                      <a:pt x="2275" y="3159"/>
                    </a:cubicBezTo>
                    <a:cubicBezTo>
                      <a:pt x="2303" y="3145"/>
                      <a:pt x="2332" y="3140"/>
                      <a:pt x="2362" y="3140"/>
                    </a:cubicBezTo>
                    <a:cubicBezTo>
                      <a:pt x="2426" y="3140"/>
                      <a:pt x="2493" y="3164"/>
                      <a:pt x="2561" y="3177"/>
                    </a:cubicBezTo>
                    <a:cubicBezTo>
                      <a:pt x="2588" y="3182"/>
                      <a:pt x="2616" y="3184"/>
                      <a:pt x="2643" y="3184"/>
                    </a:cubicBezTo>
                    <a:cubicBezTo>
                      <a:pt x="2757" y="3184"/>
                      <a:pt x="2867" y="3140"/>
                      <a:pt x="2953" y="3061"/>
                    </a:cubicBezTo>
                    <a:cubicBezTo>
                      <a:pt x="3123" y="2891"/>
                      <a:pt x="3132" y="2606"/>
                      <a:pt x="2962" y="2427"/>
                    </a:cubicBezTo>
                    <a:cubicBezTo>
                      <a:pt x="3069" y="2347"/>
                      <a:pt x="3114" y="2204"/>
                      <a:pt x="3096" y="2070"/>
                    </a:cubicBezTo>
                    <a:cubicBezTo>
                      <a:pt x="3060" y="1937"/>
                      <a:pt x="3007" y="1821"/>
                      <a:pt x="2927" y="1705"/>
                    </a:cubicBezTo>
                    <a:cubicBezTo>
                      <a:pt x="2846" y="1598"/>
                      <a:pt x="2784" y="1482"/>
                      <a:pt x="2739" y="1357"/>
                    </a:cubicBezTo>
                    <a:cubicBezTo>
                      <a:pt x="2677" y="1187"/>
                      <a:pt x="2695" y="991"/>
                      <a:pt x="2668" y="813"/>
                    </a:cubicBezTo>
                    <a:cubicBezTo>
                      <a:pt x="2570" y="349"/>
                      <a:pt x="2177" y="19"/>
                      <a:pt x="171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1"/>
              <p:cNvSpPr/>
              <p:nvPr/>
            </p:nvSpPr>
            <p:spPr>
              <a:xfrm>
                <a:off x="3737349" y="2406527"/>
                <a:ext cx="145366" cy="145366"/>
              </a:xfrm>
              <a:custGeom>
                <a:avLst/>
                <a:gdLst/>
                <a:ahLst/>
                <a:cxnLst/>
                <a:rect l="l" t="t" r="r" b="b"/>
                <a:pathLst>
                  <a:path w="902" h="902" extrusionOk="0">
                    <a:moveTo>
                      <a:pt x="455" y="1"/>
                    </a:moveTo>
                    <a:cubicBezTo>
                      <a:pt x="205" y="1"/>
                      <a:pt x="0" y="197"/>
                      <a:pt x="0" y="447"/>
                    </a:cubicBezTo>
                    <a:cubicBezTo>
                      <a:pt x="0" y="697"/>
                      <a:pt x="205" y="902"/>
                      <a:pt x="455" y="902"/>
                    </a:cubicBezTo>
                    <a:cubicBezTo>
                      <a:pt x="696" y="902"/>
                      <a:pt x="901" y="697"/>
                      <a:pt x="901" y="447"/>
                    </a:cubicBezTo>
                    <a:cubicBezTo>
                      <a:pt x="901" y="197"/>
                      <a:pt x="696" y="1"/>
                      <a:pt x="4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1"/>
              <p:cNvSpPr/>
              <p:nvPr/>
            </p:nvSpPr>
            <p:spPr>
              <a:xfrm>
                <a:off x="3531709" y="2270025"/>
                <a:ext cx="271877" cy="591135"/>
              </a:xfrm>
              <a:custGeom>
                <a:avLst/>
                <a:gdLst/>
                <a:ahLst/>
                <a:cxnLst/>
                <a:rect l="l" t="t" r="r" b="b"/>
                <a:pathLst>
                  <a:path w="1687" h="3668" extrusionOk="0">
                    <a:moveTo>
                      <a:pt x="839" y="0"/>
                    </a:moveTo>
                    <a:cubicBezTo>
                      <a:pt x="375" y="0"/>
                      <a:pt x="1" y="375"/>
                      <a:pt x="1" y="839"/>
                    </a:cubicBezTo>
                    <a:lnTo>
                      <a:pt x="1" y="848"/>
                    </a:lnTo>
                    <a:lnTo>
                      <a:pt x="27" y="3150"/>
                    </a:lnTo>
                    <a:cubicBezTo>
                      <a:pt x="27" y="3438"/>
                      <a:pt x="276" y="3667"/>
                      <a:pt x="581" y="3667"/>
                    </a:cubicBezTo>
                    <a:cubicBezTo>
                      <a:pt x="587" y="3667"/>
                      <a:pt x="592" y="3667"/>
                      <a:pt x="598" y="3667"/>
                    </a:cubicBezTo>
                    <a:cubicBezTo>
                      <a:pt x="910" y="3667"/>
                      <a:pt x="1169" y="3417"/>
                      <a:pt x="1169" y="3123"/>
                    </a:cubicBezTo>
                    <a:cubicBezTo>
                      <a:pt x="1169" y="2811"/>
                      <a:pt x="1178" y="2480"/>
                      <a:pt x="1178" y="2480"/>
                    </a:cubicBezTo>
                    <a:cubicBezTo>
                      <a:pt x="1178" y="2480"/>
                      <a:pt x="1580" y="2418"/>
                      <a:pt x="1660" y="1892"/>
                    </a:cubicBezTo>
                    <a:cubicBezTo>
                      <a:pt x="1687" y="1758"/>
                      <a:pt x="1687" y="1276"/>
                      <a:pt x="1678" y="839"/>
                    </a:cubicBezTo>
                    <a:cubicBezTo>
                      <a:pt x="1678" y="375"/>
                      <a:pt x="1303" y="0"/>
                      <a:pt x="839" y="0"/>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1"/>
              <p:cNvSpPr/>
              <p:nvPr/>
            </p:nvSpPr>
            <p:spPr>
              <a:xfrm>
                <a:off x="3761684" y="2445367"/>
                <a:ext cx="21757" cy="22079"/>
              </a:xfrm>
              <a:custGeom>
                <a:avLst/>
                <a:gdLst/>
                <a:ahLst/>
                <a:cxnLst/>
                <a:rect l="l" t="t" r="r" b="b"/>
                <a:pathLst>
                  <a:path w="135" h="137" extrusionOk="0">
                    <a:moveTo>
                      <a:pt x="63" y="1"/>
                    </a:moveTo>
                    <a:cubicBezTo>
                      <a:pt x="28" y="10"/>
                      <a:pt x="1" y="36"/>
                      <a:pt x="1" y="72"/>
                    </a:cubicBezTo>
                    <a:cubicBezTo>
                      <a:pt x="1" y="72"/>
                      <a:pt x="1" y="81"/>
                      <a:pt x="1" y="81"/>
                    </a:cubicBezTo>
                    <a:cubicBezTo>
                      <a:pt x="9" y="112"/>
                      <a:pt x="30" y="136"/>
                      <a:pt x="59" y="136"/>
                    </a:cubicBezTo>
                    <a:cubicBezTo>
                      <a:pt x="63" y="136"/>
                      <a:pt x="68" y="136"/>
                      <a:pt x="72" y="135"/>
                    </a:cubicBezTo>
                    <a:cubicBezTo>
                      <a:pt x="108" y="135"/>
                      <a:pt x="135" y="99"/>
                      <a:pt x="135" y="63"/>
                    </a:cubicBezTo>
                    <a:cubicBezTo>
                      <a:pt x="135" y="28"/>
                      <a:pt x="9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1"/>
              <p:cNvSpPr/>
              <p:nvPr/>
            </p:nvSpPr>
            <p:spPr>
              <a:xfrm>
                <a:off x="3741539" y="2432474"/>
                <a:ext cx="44802" cy="11926"/>
              </a:xfrm>
              <a:custGeom>
                <a:avLst/>
                <a:gdLst/>
                <a:ahLst/>
                <a:cxnLst/>
                <a:rect l="l" t="t" r="r" b="b"/>
                <a:pathLst>
                  <a:path w="278" h="74" extrusionOk="0">
                    <a:moveTo>
                      <a:pt x="144" y="1"/>
                    </a:moveTo>
                    <a:cubicBezTo>
                      <a:pt x="108" y="1"/>
                      <a:pt x="72" y="18"/>
                      <a:pt x="37" y="36"/>
                    </a:cubicBezTo>
                    <a:cubicBezTo>
                      <a:pt x="19" y="54"/>
                      <a:pt x="1" y="63"/>
                      <a:pt x="10" y="72"/>
                    </a:cubicBezTo>
                    <a:cubicBezTo>
                      <a:pt x="11" y="73"/>
                      <a:pt x="12" y="73"/>
                      <a:pt x="14" y="73"/>
                    </a:cubicBezTo>
                    <a:cubicBezTo>
                      <a:pt x="31" y="73"/>
                      <a:pt x="80" y="45"/>
                      <a:pt x="144" y="45"/>
                    </a:cubicBezTo>
                    <a:cubicBezTo>
                      <a:pt x="207" y="45"/>
                      <a:pt x="256" y="73"/>
                      <a:pt x="273" y="73"/>
                    </a:cubicBezTo>
                    <a:cubicBezTo>
                      <a:pt x="275" y="73"/>
                      <a:pt x="277" y="73"/>
                      <a:pt x="278" y="72"/>
                    </a:cubicBezTo>
                    <a:cubicBezTo>
                      <a:pt x="278" y="72"/>
                      <a:pt x="269" y="54"/>
                      <a:pt x="251" y="36"/>
                    </a:cubicBezTo>
                    <a:cubicBezTo>
                      <a:pt x="215" y="18"/>
                      <a:pt x="179"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1"/>
              <p:cNvSpPr/>
              <p:nvPr/>
            </p:nvSpPr>
            <p:spPr>
              <a:xfrm>
                <a:off x="3645326" y="2445367"/>
                <a:ext cx="21757" cy="21757"/>
              </a:xfrm>
              <a:custGeom>
                <a:avLst/>
                <a:gdLst/>
                <a:ahLst/>
                <a:cxnLst/>
                <a:rect l="l" t="t" r="r" b="b"/>
                <a:pathLst>
                  <a:path w="135" h="135" extrusionOk="0">
                    <a:moveTo>
                      <a:pt x="63" y="1"/>
                    </a:moveTo>
                    <a:cubicBezTo>
                      <a:pt x="27" y="10"/>
                      <a:pt x="0" y="36"/>
                      <a:pt x="0" y="72"/>
                    </a:cubicBezTo>
                    <a:cubicBezTo>
                      <a:pt x="0" y="72"/>
                      <a:pt x="0" y="81"/>
                      <a:pt x="0" y="81"/>
                    </a:cubicBezTo>
                    <a:cubicBezTo>
                      <a:pt x="9" y="117"/>
                      <a:pt x="36" y="135"/>
                      <a:pt x="72" y="135"/>
                    </a:cubicBezTo>
                    <a:cubicBezTo>
                      <a:pt x="107" y="135"/>
                      <a:pt x="134" y="99"/>
                      <a:pt x="134" y="63"/>
                    </a:cubicBezTo>
                    <a:cubicBezTo>
                      <a:pt x="134" y="28"/>
                      <a:pt x="98"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1"/>
              <p:cNvSpPr/>
              <p:nvPr/>
            </p:nvSpPr>
            <p:spPr>
              <a:xfrm>
                <a:off x="3628082" y="2435375"/>
                <a:ext cx="44641" cy="11765"/>
              </a:xfrm>
              <a:custGeom>
                <a:avLst/>
                <a:gdLst/>
                <a:ahLst/>
                <a:cxnLst/>
                <a:rect l="l" t="t" r="r" b="b"/>
                <a:pathLst>
                  <a:path w="277" h="73" extrusionOk="0">
                    <a:moveTo>
                      <a:pt x="143" y="0"/>
                    </a:moveTo>
                    <a:cubicBezTo>
                      <a:pt x="98" y="0"/>
                      <a:pt x="63" y="9"/>
                      <a:pt x="36" y="27"/>
                    </a:cubicBezTo>
                    <a:cubicBezTo>
                      <a:pt x="9" y="45"/>
                      <a:pt x="0" y="54"/>
                      <a:pt x="0" y="63"/>
                    </a:cubicBezTo>
                    <a:cubicBezTo>
                      <a:pt x="1" y="64"/>
                      <a:pt x="3" y="64"/>
                      <a:pt x="5" y="64"/>
                    </a:cubicBezTo>
                    <a:cubicBezTo>
                      <a:pt x="21" y="64"/>
                      <a:pt x="71" y="36"/>
                      <a:pt x="134" y="36"/>
                    </a:cubicBezTo>
                    <a:cubicBezTo>
                      <a:pt x="199" y="36"/>
                      <a:pt x="249" y="73"/>
                      <a:pt x="264" y="73"/>
                    </a:cubicBezTo>
                    <a:cubicBezTo>
                      <a:pt x="266" y="73"/>
                      <a:pt x="267" y="73"/>
                      <a:pt x="268" y="72"/>
                    </a:cubicBezTo>
                    <a:cubicBezTo>
                      <a:pt x="277" y="63"/>
                      <a:pt x="268" y="45"/>
                      <a:pt x="241" y="27"/>
                    </a:cubicBezTo>
                    <a:cubicBezTo>
                      <a:pt x="214" y="9"/>
                      <a:pt x="17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1"/>
              <p:cNvSpPr/>
              <p:nvPr/>
            </p:nvSpPr>
            <p:spPr>
              <a:xfrm>
                <a:off x="3708501" y="2435375"/>
                <a:ext cx="34649" cy="97824"/>
              </a:xfrm>
              <a:custGeom>
                <a:avLst/>
                <a:gdLst/>
                <a:ahLst/>
                <a:cxnLst/>
                <a:rect l="l" t="t" r="r" b="b"/>
                <a:pathLst>
                  <a:path w="215" h="607" extrusionOk="0">
                    <a:moveTo>
                      <a:pt x="1" y="0"/>
                    </a:moveTo>
                    <a:lnTo>
                      <a:pt x="1" y="0"/>
                    </a:lnTo>
                    <a:cubicBezTo>
                      <a:pt x="28" y="125"/>
                      <a:pt x="72" y="250"/>
                      <a:pt x="126" y="366"/>
                    </a:cubicBezTo>
                    <a:lnTo>
                      <a:pt x="179" y="509"/>
                    </a:lnTo>
                    <a:cubicBezTo>
                      <a:pt x="188" y="527"/>
                      <a:pt x="188" y="545"/>
                      <a:pt x="188" y="562"/>
                    </a:cubicBezTo>
                    <a:cubicBezTo>
                      <a:pt x="188" y="580"/>
                      <a:pt x="170" y="580"/>
                      <a:pt x="152" y="580"/>
                    </a:cubicBezTo>
                    <a:cubicBezTo>
                      <a:pt x="108" y="580"/>
                      <a:pt x="72" y="589"/>
                      <a:pt x="36" y="607"/>
                    </a:cubicBezTo>
                    <a:cubicBezTo>
                      <a:pt x="72" y="607"/>
                      <a:pt x="108" y="607"/>
                      <a:pt x="152" y="598"/>
                    </a:cubicBezTo>
                    <a:cubicBezTo>
                      <a:pt x="155" y="601"/>
                      <a:pt x="158" y="602"/>
                      <a:pt x="161" y="602"/>
                    </a:cubicBezTo>
                    <a:cubicBezTo>
                      <a:pt x="167" y="602"/>
                      <a:pt x="173" y="598"/>
                      <a:pt x="179" y="598"/>
                    </a:cubicBezTo>
                    <a:cubicBezTo>
                      <a:pt x="197" y="598"/>
                      <a:pt x="206" y="580"/>
                      <a:pt x="206" y="571"/>
                    </a:cubicBezTo>
                    <a:cubicBezTo>
                      <a:pt x="215" y="545"/>
                      <a:pt x="215" y="518"/>
                      <a:pt x="197" y="500"/>
                    </a:cubicBezTo>
                    <a:cubicBezTo>
                      <a:pt x="188" y="455"/>
                      <a:pt x="170" y="411"/>
                      <a:pt x="152" y="357"/>
                    </a:cubicBezTo>
                    <a:cubicBezTo>
                      <a:pt x="108" y="232"/>
                      <a:pt x="54" y="11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1"/>
              <p:cNvSpPr/>
              <p:nvPr/>
            </p:nvSpPr>
            <p:spPr>
              <a:xfrm>
                <a:off x="3609388" y="2639565"/>
                <a:ext cx="112329" cy="51088"/>
              </a:xfrm>
              <a:custGeom>
                <a:avLst/>
                <a:gdLst/>
                <a:ahLst/>
                <a:cxnLst/>
                <a:rect l="l" t="t" r="r" b="b"/>
                <a:pathLst>
                  <a:path w="697" h="317" extrusionOk="0">
                    <a:moveTo>
                      <a:pt x="0" y="0"/>
                    </a:moveTo>
                    <a:cubicBezTo>
                      <a:pt x="0" y="0"/>
                      <a:pt x="150" y="316"/>
                      <a:pt x="599" y="316"/>
                    </a:cubicBezTo>
                    <a:cubicBezTo>
                      <a:pt x="627" y="316"/>
                      <a:pt x="657" y="315"/>
                      <a:pt x="687" y="312"/>
                    </a:cubicBezTo>
                    <a:lnTo>
                      <a:pt x="696" y="187"/>
                    </a:lnTo>
                    <a:lnTo>
                      <a:pt x="696" y="187"/>
                    </a:lnTo>
                    <a:cubicBezTo>
                      <a:pt x="683" y="188"/>
                      <a:pt x="669" y="188"/>
                      <a:pt x="655" y="188"/>
                    </a:cubicBezTo>
                    <a:cubicBezTo>
                      <a:pt x="427" y="188"/>
                      <a:pt x="194" y="118"/>
                      <a:pt x="0"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1"/>
              <p:cNvSpPr/>
              <p:nvPr/>
            </p:nvSpPr>
            <p:spPr>
              <a:xfrm>
                <a:off x="3672562" y="2552861"/>
                <a:ext cx="37550" cy="25463"/>
              </a:xfrm>
              <a:custGeom>
                <a:avLst/>
                <a:gdLst/>
                <a:ahLst/>
                <a:cxnLst/>
                <a:rect l="l" t="t" r="r" b="b"/>
                <a:pathLst>
                  <a:path w="233" h="158" extrusionOk="0">
                    <a:moveTo>
                      <a:pt x="131" y="1"/>
                    </a:moveTo>
                    <a:cubicBezTo>
                      <a:pt x="123" y="1"/>
                      <a:pt x="115" y="1"/>
                      <a:pt x="108" y="3"/>
                    </a:cubicBezTo>
                    <a:cubicBezTo>
                      <a:pt x="81" y="3"/>
                      <a:pt x="45" y="21"/>
                      <a:pt x="28" y="47"/>
                    </a:cubicBezTo>
                    <a:cubicBezTo>
                      <a:pt x="10" y="65"/>
                      <a:pt x="1" y="101"/>
                      <a:pt x="19" y="128"/>
                    </a:cubicBezTo>
                    <a:cubicBezTo>
                      <a:pt x="39" y="148"/>
                      <a:pt x="64" y="158"/>
                      <a:pt x="90" y="158"/>
                    </a:cubicBezTo>
                    <a:cubicBezTo>
                      <a:pt x="99" y="158"/>
                      <a:pt x="108" y="157"/>
                      <a:pt x="117" y="155"/>
                    </a:cubicBezTo>
                    <a:cubicBezTo>
                      <a:pt x="152" y="137"/>
                      <a:pt x="179" y="119"/>
                      <a:pt x="206" y="101"/>
                    </a:cubicBezTo>
                    <a:cubicBezTo>
                      <a:pt x="215" y="92"/>
                      <a:pt x="224" y="83"/>
                      <a:pt x="233" y="74"/>
                    </a:cubicBezTo>
                    <a:cubicBezTo>
                      <a:pt x="233" y="65"/>
                      <a:pt x="233" y="56"/>
                      <a:pt x="233" y="47"/>
                    </a:cubicBezTo>
                    <a:lnTo>
                      <a:pt x="224" y="47"/>
                    </a:lnTo>
                    <a:cubicBezTo>
                      <a:pt x="202" y="18"/>
                      <a:pt x="167" y="1"/>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1"/>
              <p:cNvSpPr/>
              <p:nvPr/>
            </p:nvSpPr>
            <p:spPr>
              <a:xfrm>
                <a:off x="3676914" y="2540290"/>
                <a:ext cx="40451" cy="33199"/>
              </a:xfrm>
              <a:custGeom>
                <a:avLst/>
                <a:gdLst/>
                <a:ahLst/>
                <a:cxnLst/>
                <a:rect l="l" t="t" r="r" b="b"/>
                <a:pathLst>
                  <a:path w="251" h="206" extrusionOk="0">
                    <a:moveTo>
                      <a:pt x="18" y="1"/>
                    </a:moveTo>
                    <a:cubicBezTo>
                      <a:pt x="9" y="1"/>
                      <a:pt x="1" y="18"/>
                      <a:pt x="1" y="54"/>
                    </a:cubicBezTo>
                    <a:cubicBezTo>
                      <a:pt x="9" y="99"/>
                      <a:pt x="36" y="134"/>
                      <a:pt x="72" y="161"/>
                    </a:cubicBezTo>
                    <a:cubicBezTo>
                      <a:pt x="99" y="197"/>
                      <a:pt x="143" y="206"/>
                      <a:pt x="197" y="206"/>
                    </a:cubicBezTo>
                    <a:cubicBezTo>
                      <a:pt x="224" y="206"/>
                      <a:pt x="250" y="206"/>
                      <a:pt x="250" y="197"/>
                    </a:cubicBezTo>
                    <a:cubicBezTo>
                      <a:pt x="241" y="179"/>
                      <a:pt x="161" y="188"/>
                      <a:pt x="99" y="134"/>
                    </a:cubicBezTo>
                    <a:cubicBezTo>
                      <a:pt x="27" y="81"/>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1"/>
              <p:cNvSpPr/>
              <p:nvPr/>
            </p:nvSpPr>
            <p:spPr>
              <a:xfrm>
                <a:off x="3617929" y="2405238"/>
                <a:ext cx="54794" cy="15633"/>
              </a:xfrm>
              <a:custGeom>
                <a:avLst/>
                <a:gdLst/>
                <a:ahLst/>
                <a:cxnLst/>
                <a:rect l="l" t="t" r="r" b="b"/>
                <a:pathLst>
                  <a:path w="340" h="97" extrusionOk="0">
                    <a:moveTo>
                      <a:pt x="161" y="0"/>
                    </a:moveTo>
                    <a:cubicBezTo>
                      <a:pt x="117" y="9"/>
                      <a:pt x="81" y="18"/>
                      <a:pt x="45" y="45"/>
                    </a:cubicBezTo>
                    <a:cubicBezTo>
                      <a:pt x="19" y="62"/>
                      <a:pt x="1" y="80"/>
                      <a:pt x="10" y="89"/>
                    </a:cubicBezTo>
                    <a:cubicBezTo>
                      <a:pt x="12" y="94"/>
                      <a:pt x="20" y="97"/>
                      <a:pt x="32" y="97"/>
                    </a:cubicBezTo>
                    <a:cubicBezTo>
                      <a:pt x="61" y="97"/>
                      <a:pt x="113" y="84"/>
                      <a:pt x="170" y="71"/>
                    </a:cubicBezTo>
                    <a:cubicBezTo>
                      <a:pt x="259" y="62"/>
                      <a:pt x="331" y="71"/>
                      <a:pt x="340" y="54"/>
                    </a:cubicBezTo>
                    <a:cubicBezTo>
                      <a:pt x="340" y="45"/>
                      <a:pt x="322" y="27"/>
                      <a:pt x="295" y="18"/>
                    </a:cubicBezTo>
                    <a:cubicBezTo>
                      <a:pt x="251" y="0"/>
                      <a:pt x="206"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1"/>
              <p:cNvSpPr/>
              <p:nvPr/>
            </p:nvSpPr>
            <p:spPr>
              <a:xfrm>
                <a:off x="3738799" y="2397986"/>
                <a:ext cx="43191" cy="13699"/>
              </a:xfrm>
              <a:custGeom>
                <a:avLst/>
                <a:gdLst/>
                <a:ahLst/>
                <a:cxnLst/>
                <a:rect l="l" t="t" r="r" b="b"/>
                <a:pathLst>
                  <a:path w="268" h="85" extrusionOk="0">
                    <a:moveTo>
                      <a:pt x="143" y="0"/>
                    </a:moveTo>
                    <a:cubicBezTo>
                      <a:pt x="107" y="0"/>
                      <a:pt x="72" y="9"/>
                      <a:pt x="45" y="27"/>
                    </a:cubicBezTo>
                    <a:cubicBezTo>
                      <a:pt x="18" y="45"/>
                      <a:pt x="0" y="54"/>
                      <a:pt x="18" y="72"/>
                    </a:cubicBezTo>
                    <a:cubicBezTo>
                      <a:pt x="27" y="81"/>
                      <a:pt x="43" y="83"/>
                      <a:pt x="64" y="83"/>
                    </a:cubicBezTo>
                    <a:cubicBezTo>
                      <a:pt x="85" y="83"/>
                      <a:pt x="112" y="81"/>
                      <a:pt x="143" y="81"/>
                    </a:cubicBezTo>
                    <a:cubicBezTo>
                      <a:pt x="185" y="81"/>
                      <a:pt x="218" y="85"/>
                      <a:pt x="241" y="85"/>
                    </a:cubicBezTo>
                    <a:cubicBezTo>
                      <a:pt x="253" y="85"/>
                      <a:pt x="262" y="84"/>
                      <a:pt x="268" y="81"/>
                    </a:cubicBezTo>
                    <a:cubicBezTo>
                      <a:pt x="268" y="72"/>
                      <a:pt x="268" y="54"/>
                      <a:pt x="241" y="36"/>
                    </a:cubicBezTo>
                    <a:cubicBezTo>
                      <a:pt x="214" y="18"/>
                      <a:pt x="179" y="9"/>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1"/>
              <p:cNvSpPr/>
              <p:nvPr/>
            </p:nvSpPr>
            <p:spPr>
              <a:xfrm>
                <a:off x="3494320" y="2254876"/>
                <a:ext cx="332312" cy="302820"/>
              </a:xfrm>
              <a:custGeom>
                <a:avLst/>
                <a:gdLst/>
                <a:ahLst/>
                <a:cxnLst/>
                <a:rect l="l" t="t" r="r" b="b"/>
                <a:pathLst>
                  <a:path w="2062" h="1879" extrusionOk="0">
                    <a:moveTo>
                      <a:pt x="919" y="0"/>
                    </a:moveTo>
                    <a:cubicBezTo>
                      <a:pt x="780" y="0"/>
                      <a:pt x="640" y="47"/>
                      <a:pt x="500" y="130"/>
                    </a:cubicBezTo>
                    <a:cubicBezTo>
                      <a:pt x="233" y="300"/>
                      <a:pt x="81" y="612"/>
                      <a:pt x="45" y="933"/>
                    </a:cubicBezTo>
                    <a:cubicBezTo>
                      <a:pt x="1" y="1245"/>
                      <a:pt x="63" y="1566"/>
                      <a:pt x="134" y="1879"/>
                    </a:cubicBezTo>
                    <a:cubicBezTo>
                      <a:pt x="375" y="1673"/>
                      <a:pt x="491" y="1352"/>
                      <a:pt x="447" y="1040"/>
                    </a:cubicBezTo>
                    <a:cubicBezTo>
                      <a:pt x="830" y="942"/>
                      <a:pt x="1125" y="648"/>
                      <a:pt x="1232" y="273"/>
                    </a:cubicBezTo>
                    <a:cubicBezTo>
                      <a:pt x="1339" y="540"/>
                      <a:pt x="1633" y="772"/>
                      <a:pt x="1910" y="888"/>
                    </a:cubicBezTo>
                    <a:cubicBezTo>
                      <a:pt x="1919" y="1067"/>
                      <a:pt x="1901" y="1245"/>
                      <a:pt x="1919" y="1424"/>
                    </a:cubicBezTo>
                    <a:cubicBezTo>
                      <a:pt x="1990" y="1227"/>
                      <a:pt x="2061" y="1013"/>
                      <a:pt x="2043" y="808"/>
                    </a:cubicBezTo>
                    <a:cubicBezTo>
                      <a:pt x="2017" y="594"/>
                      <a:pt x="1928" y="398"/>
                      <a:pt x="1776" y="255"/>
                    </a:cubicBezTo>
                    <a:cubicBezTo>
                      <a:pt x="1647" y="134"/>
                      <a:pt x="1480" y="71"/>
                      <a:pt x="1307" y="71"/>
                    </a:cubicBezTo>
                    <a:cubicBezTo>
                      <a:pt x="1276" y="71"/>
                      <a:pt x="1245" y="73"/>
                      <a:pt x="1214" y="77"/>
                    </a:cubicBezTo>
                    <a:cubicBezTo>
                      <a:pt x="1117" y="24"/>
                      <a:pt x="1018" y="0"/>
                      <a:pt x="91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1"/>
              <p:cNvSpPr/>
              <p:nvPr/>
            </p:nvSpPr>
            <p:spPr>
              <a:xfrm>
                <a:off x="3375061" y="2412329"/>
                <a:ext cx="208541" cy="337147"/>
              </a:xfrm>
              <a:custGeom>
                <a:avLst/>
                <a:gdLst/>
                <a:ahLst/>
                <a:cxnLst/>
                <a:rect l="l" t="t" r="r" b="b"/>
                <a:pathLst>
                  <a:path w="1294" h="2092" extrusionOk="0">
                    <a:moveTo>
                      <a:pt x="500" y="1"/>
                    </a:moveTo>
                    <a:cubicBezTo>
                      <a:pt x="259" y="143"/>
                      <a:pt x="321" y="545"/>
                      <a:pt x="187" y="786"/>
                    </a:cubicBezTo>
                    <a:cubicBezTo>
                      <a:pt x="45" y="1035"/>
                      <a:pt x="0" y="1321"/>
                      <a:pt x="54" y="1589"/>
                    </a:cubicBezTo>
                    <a:cubicBezTo>
                      <a:pt x="63" y="1660"/>
                      <a:pt x="98" y="1731"/>
                      <a:pt x="143" y="1776"/>
                    </a:cubicBezTo>
                    <a:cubicBezTo>
                      <a:pt x="179" y="1803"/>
                      <a:pt x="214" y="1829"/>
                      <a:pt x="250" y="1847"/>
                    </a:cubicBezTo>
                    <a:lnTo>
                      <a:pt x="509" y="1972"/>
                    </a:lnTo>
                    <a:cubicBezTo>
                      <a:pt x="589" y="2017"/>
                      <a:pt x="678" y="2052"/>
                      <a:pt x="776" y="2079"/>
                    </a:cubicBezTo>
                    <a:cubicBezTo>
                      <a:pt x="807" y="2088"/>
                      <a:pt x="837" y="2092"/>
                      <a:pt x="867" y="2092"/>
                    </a:cubicBezTo>
                    <a:cubicBezTo>
                      <a:pt x="934" y="2092"/>
                      <a:pt x="1000" y="2072"/>
                      <a:pt x="1062" y="2035"/>
                    </a:cubicBezTo>
                    <a:cubicBezTo>
                      <a:pt x="1142" y="1981"/>
                      <a:pt x="1187" y="1883"/>
                      <a:pt x="1169" y="1785"/>
                    </a:cubicBezTo>
                    <a:cubicBezTo>
                      <a:pt x="1142" y="1740"/>
                      <a:pt x="1124" y="1687"/>
                      <a:pt x="1106" y="1642"/>
                    </a:cubicBezTo>
                    <a:cubicBezTo>
                      <a:pt x="1115" y="1580"/>
                      <a:pt x="1142" y="1526"/>
                      <a:pt x="1187" y="1482"/>
                    </a:cubicBezTo>
                    <a:cubicBezTo>
                      <a:pt x="1294" y="1303"/>
                      <a:pt x="1258" y="1080"/>
                      <a:pt x="1204" y="875"/>
                    </a:cubicBezTo>
                    <a:cubicBezTo>
                      <a:pt x="1160" y="679"/>
                      <a:pt x="1088" y="473"/>
                      <a:pt x="1124" y="268"/>
                    </a:cubicBezTo>
                    <a:lnTo>
                      <a:pt x="500"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1"/>
              <p:cNvSpPr/>
              <p:nvPr/>
            </p:nvSpPr>
            <p:spPr>
              <a:xfrm>
                <a:off x="3449839" y="2410879"/>
                <a:ext cx="145366" cy="145366"/>
              </a:xfrm>
              <a:custGeom>
                <a:avLst/>
                <a:gdLst/>
                <a:ahLst/>
                <a:cxnLst/>
                <a:rect l="l" t="t" r="r" b="b"/>
                <a:pathLst>
                  <a:path w="902" h="902" extrusionOk="0">
                    <a:moveTo>
                      <a:pt x="446" y="1"/>
                    </a:moveTo>
                    <a:cubicBezTo>
                      <a:pt x="205" y="1"/>
                      <a:pt x="0" y="206"/>
                      <a:pt x="0" y="456"/>
                    </a:cubicBezTo>
                    <a:cubicBezTo>
                      <a:pt x="0" y="705"/>
                      <a:pt x="205" y="902"/>
                      <a:pt x="446" y="902"/>
                    </a:cubicBezTo>
                    <a:cubicBezTo>
                      <a:pt x="696" y="902"/>
                      <a:pt x="901" y="705"/>
                      <a:pt x="901" y="456"/>
                    </a:cubicBezTo>
                    <a:cubicBezTo>
                      <a:pt x="901" y="206"/>
                      <a:pt x="696" y="1"/>
                      <a:pt x="4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1"/>
              <p:cNvSpPr/>
              <p:nvPr/>
            </p:nvSpPr>
            <p:spPr>
              <a:xfrm>
                <a:off x="3515915" y="2235536"/>
                <a:ext cx="131023" cy="197099"/>
              </a:xfrm>
              <a:custGeom>
                <a:avLst/>
                <a:gdLst/>
                <a:ahLst/>
                <a:cxnLst/>
                <a:rect l="l" t="t" r="r" b="b"/>
                <a:pathLst>
                  <a:path w="813" h="1223" extrusionOk="0">
                    <a:moveTo>
                      <a:pt x="536" y="0"/>
                    </a:moveTo>
                    <a:cubicBezTo>
                      <a:pt x="536" y="0"/>
                      <a:pt x="45" y="63"/>
                      <a:pt x="0" y="1151"/>
                    </a:cubicBezTo>
                    <a:lnTo>
                      <a:pt x="214" y="1223"/>
                    </a:lnTo>
                    <a:cubicBezTo>
                      <a:pt x="214" y="1223"/>
                      <a:pt x="197" y="268"/>
                      <a:pt x="8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1"/>
              <p:cNvSpPr/>
              <p:nvPr/>
            </p:nvSpPr>
            <p:spPr>
              <a:xfrm>
                <a:off x="3049357" y="3419096"/>
                <a:ext cx="627718" cy="490571"/>
              </a:xfrm>
              <a:custGeom>
                <a:avLst/>
                <a:gdLst/>
                <a:ahLst/>
                <a:cxnLst/>
                <a:rect l="l" t="t" r="r" b="b"/>
                <a:pathLst>
                  <a:path w="3895" h="3044" extrusionOk="0">
                    <a:moveTo>
                      <a:pt x="1425" y="1"/>
                    </a:moveTo>
                    <a:cubicBezTo>
                      <a:pt x="1211" y="1"/>
                      <a:pt x="995" y="21"/>
                      <a:pt x="781" y="61"/>
                    </a:cubicBezTo>
                    <a:cubicBezTo>
                      <a:pt x="781" y="61"/>
                      <a:pt x="0" y="3043"/>
                      <a:pt x="3097" y="3043"/>
                    </a:cubicBezTo>
                    <a:cubicBezTo>
                      <a:pt x="3209" y="3043"/>
                      <a:pt x="3326" y="3040"/>
                      <a:pt x="3448" y="3031"/>
                    </a:cubicBezTo>
                    <a:cubicBezTo>
                      <a:pt x="3895" y="3005"/>
                      <a:pt x="3689" y="2371"/>
                      <a:pt x="3672" y="1667"/>
                    </a:cubicBezTo>
                    <a:cubicBezTo>
                      <a:pt x="3672" y="1220"/>
                      <a:pt x="3377" y="792"/>
                      <a:pt x="3047" y="480"/>
                    </a:cubicBezTo>
                    <a:cubicBezTo>
                      <a:pt x="2886" y="337"/>
                      <a:pt x="2699" y="230"/>
                      <a:pt x="2485" y="168"/>
                    </a:cubicBezTo>
                    <a:cubicBezTo>
                      <a:pt x="2139" y="56"/>
                      <a:pt x="1783" y="1"/>
                      <a:pt x="1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1"/>
              <p:cNvSpPr/>
              <p:nvPr/>
            </p:nvSpPr>
            <p:spPr>
              <a:xfrm>
                <a:off x="3991820" y="2863416"/>
                <a:ext cx="161160" cy="128445"/>
              </a:xfrm>
              <a:custGeom>
                <a:avLst/>
                <a:gdLst/>
                <a:ahLst/>
                <a:cxnLst/>
                <a:rect l="l" t="t" r="r" b="b"/>
                <a:pathLst>
                  <a:path w="1000" h="797" extrusionOk="0">
                    <a:moveTo>
                      <a:pt x="362" y="1"/>
                    </a:moveTo>
                    <a:cubicBezTo>
                      <a:pt x="228" y="1"/>
                      <a:pt x="103" y="84"/>
                      <a:pt x="54" y="217"/>
                    </a:cubicBezTo>
                    <a:cubicBezTo>
                      <a:pt x="45" y="235"/>
                      <a:pt x="45" y="244"/>
                      <a:pt x="36" y="262"/>
                    </a:cubicBezTo>
                    <a:lnTo>
                      <a:pt x="36" y="270"/>
                    </a:lnTo>
                    <a:cubicBezTo>
                      <a:pt x="0" y="449"/>
                      <a:pt x="107" y="618"/>
                      <a:pt x="277" y="663"/>
                    </a:cubicBezTo>
                    <a:lnTo>
                      <a:pt x="812" y="797"/>
                    </a:lnTo>
                    <a:lnTo>
                      <a:pt x="999" y="217"/>
                    </a:lnTo>
                    <a:lnTo>
                      <a:pt x="473" y="21"/>
                    </a:lnTo>
                    <a:cubicBezTo>
                      <a:pt x="436" y="7"/>
                      <a:pt x="399" y="1"/>
                      <a:pt x="362" y="1"/>
                    </a:cubicBezTo>
                    <a:close/>
                  </a:path>
                </a:pathLst>
              </a:custGeom>
              <a:solidFill>
                <a:srgbClr val="37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1"/>
              <p:cNvSpPr/>
              <p:nvPr/>
            </p:nvSpPr>
            <p:spPr>
              <a:xfrm>
                <a:off x="4009064" y="2886784"/>
                <a:ext cx="17405" cy="79291"/>
              </a:xfrm>
              <a:custGeom>
                <a:avLst/>
                <a:gdLst/>
                <a:ahLst/>
                <a:cxnLst/>
                <a:rect l="l" t="t" r="r" b="b"/>
                <a:pathLst>
                  <a:path w="108" h="492" extrusionOk="0">
                    <a:moveTo>
                      <a:pt x="0" y="1"/>
                    </a:moveTo>
                    <a:cubicBezTo>
                      <a:pt x="0" y="18"/>
                      <a:pt x="0" y="45"/>
                      <a:pt x="9" y="72"/>
                    </a:cubicBezTo>
                    <a:cubicBezTo>
                      <a:pt x="9" y="117"/>
                      <a:pt x="27" y="179"/>
                      <a:pt x="36" y="241"/>
                    </a:cubicBezTo>
                    <a:cubicBezTo>
                      <a:pt x="54" y="313"/>
                      <a:pt x="72" y="375"/>
                      <a:pt x="90" y="420"/>
                    </a:cubicBezTo>
                    <a:cubicBezTo>
                      <a:pt x="90" y="438"/>
                      <a:pt x="98" y="464"/>
                      <a:pt x="107" y="491"/>
                    </a:cubicBezTo>
                    <a:cubicBezTo>
                      <a:pt x="107" y="464"/>
                      <a:pt x="98" y="438"/>
                      <a:pt x="98" y="420"/>
                    </a:cubicBezTo>
                    <a:cubicBezTo>
                      <a:pt x="81" y="357"/>
                      <a:pt x="63" y="304"/>
                      <a:pt x="54" y="241"/>
                    </a:cubicBezTo>
                    <a:cubicBezTo>
                      <a:pt x="36" y="188"/>
                      <a:pt x="27" y="134"/>
                      <a:pt x="18" y="72"/>
                    </a:cubicBezTo>
                    <a:cubicBezTo>
                      <a:pt x="9" y="45"/>
                      <a:pt x="0" y="18"/>
                      <a:pt x="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1"/>
              <p:cNvSpPr/>
              <p:nvPr/>
            </p:nvSpPr>
            <p:spPr>
              <a:xfrm>
                <a:off x="4032110" y="2869540"/>
                <a:ext cx="20145" cy="105076"/>
              </a:xfrm>
              <a:custGeom>
                <a:avLst/>
                <a:gdLst/>
                <a:ahLst/>
                <a:cxnLst/>
                <a:rect l="l" t="t" r="r" b="b"/>
                <a:pathLst>
                  <a:path w="125" h="652" extrusionOk="0">
                    <a:moveTo>
                      <a:pt x="0" y="1"/>
                    </a:moveTo>
                    <a:cubicBezTo>
                      <a:pt x="0" y="1"/>
                      <a:pt x="18" y="152"/>
                      <a:pt x="54" y="331"/>
                    </a:cubicBezTo>
                    <a:cubicBezTo>
                      <a:pt x="89" y="500"/>
                      <a:pt x="116" y="652"/>
                      <a:pt x="116" y="652"/>
                    </a:cubicBezTo>
                    <a:cubicBezTo>
                      <a:pt x="125" y="643"/>
                      <a:pt x="98" y="500"/>
                      <a:pt x="62" y="322"/>
                    </a:cubicBezTo>
                    <a:cubicBezTo>
                      <a:pt x="36" y="143"/>
                      <a:pt x="0" y="1"/>
                      <a:pt x="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1"/>
              <p:cNvSpPr/>
              <p:nvPr/>
            </p:nvSpPr>
            <p:spPr>
              <a:xfrm>
                <a:off x="4057895" y="2865189"/>
                <a:ext cx="24657" cy="113779"/>
              </a:xfrm>
              <a:custGeom>
                <a:avLst/>
                <a:gdLst/>
                <a:ahLst/>
                <a:cxnLst/>
                <a:rect l="l" t="t" r="r" b="b"/>
                <a:pathLst>
                  <a:path w="153" h="706" extrusionOk="0">
                    <a:moveTo>
                      <a:pt x="1" y="1"/>
                    </a:moveTo>
                    <a:cubicBezTo>
                      <a:pt x="1" y="1"/>
                      <a:pt x="27" y="161"/>
                      <a:pt x="63" y="358"/>
                    </a:cubicBezTo>
                    <a:cubicBezTo>
                      <a:pt x="108" y="554"/>
                      <a:pt x="143" y="705"/>
                      <a:pt x="143" y="705"/>
                    </a:cubicBezTo>
                    <a:cubicBezTo>
                      <a:pt x="152" y="705"/>
                      <a:pt x="117" y="545"/>
                      <a:pt x="81" y="358"/>
                    </a:cubicBezTo>
                    <a:cubicBezTo>
                      <a:pt x="36" y="161"/>
                      <a:pt x="1" y="1"/>
                      <a:pt x="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4088032" y="2875342"/>
                <a:ext cx="16116" cy="82030"/>
              </a:xfrm>
              <a:custGeom>
                <a:avLst/>
                <a:gdLst/>
                <a:ahLst/>
                <a:cxnLst/>
                <a:rect l="l" t="t" r="r" b="b"/>
                <a:pathLst>
                  <a:path w="100" h="509" extrusionOk="0">
                    <a:moveTo>
                      <a:pt x="1" y="0"/>
                    </a:moveTo>
                    <a:cubicBezTo>
                      <a:pt x="1" y="27"/>
                      <a:pt x="10" y="54"/>
                      <a:pt x="19" y="80"/>
                    </a:cubicBezTo>
                    <a:cubicBezTo>
                      <a:pt x="28" y="143"/>
                      <a:pt x="37" y="196"/>
                      <a:pt x="54" y="259"/>
                    </a:cubicBezTo>
                    <a:lnTo>
                      <a:pt x="81" y="437"/>
                    </a:lnTo>
                    <a:cubicBezTo>
                      <a:pt x="81" y="455"/>
                      <a:pt x="90" y="482"/>
                      <a:pt x="99" y="509"/>
                    </a:cubicBezTo>
                    <a:cubicBezTo>
                      <a:pt x="99" y="482"/>
                      <a:pt x="99" y="455"/>
                      <a:pt x="90" y="428"/>
                    </a:cubicBezTo>
                    <a:cubicBezTo>
                      <a:pt x="90" y="384"/>
                      <a:pt x="81" y="321"/>
                      <a:pt x="63" y="250"/>
                    </a:cubicBezTo>
                    <a:cubicBezTo>
                      <a:pt x="46" y="179"/>
                      <a:pt x="37" y="116"/>
                      <a:pt x="28" y="72"/>
                    </a:cubicBezTo>
                    <a:cubicBezTo>
                      <a:pt x="19" y="54"/>
                      <a:pt x="10" y="27"/>
                      <a:pt x="1"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1"/>
              <p:cNvSpPr/>
              <p:nvPr/>
            </p:nvSpPr>
            <p:spPr>
              <a:xfrm>
                <a:off x="4118330" y="2883883"/>
                <a:ext cx="5802" cy="27558"/>
              </a:xfrm>
              <a:custGeom>
                <a:avLst/>
                <a:gdLst/>
                <a:ahLst/>
                <a:cxnLst/>
                <a:rect l="l" t="t" r="r" b="b"/>
                <a:pathLst>
                  <a:path w="36" h="171" extrusionOk="0">
                    <a:moveTo>
                      <a:pt x="0" y="1"/>
                    </a:moveTo>
                    <a:cubicBezTo>
                      <a:pt x="0" y="27"/>
                      <a:pt x="0" y="63"/>
                      <a:pt x="9" y="90"/>
                    </a:cubicBezTo>
                    <a:cubicBezTo>
                      <a:pt x="18" y="117"/>
                      <a:pt x="27" y="143"/>
                      <a:pt x="36" y="170"/>
                    </a:cubicBezTo>
                    <a:cubicBezTo>
                      <a:pt x="36" y="143"/>
                      <a:pt x="36" y="117"/>
                      <a:pt x="27" y="81"/>
                    </a:cubicBezTo>
                    <a:cubicBezTo>
                      <a:pt x="18" y="54"/>
                      <a:pt x="9" y="27"/>
                      <a:pt x="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1"/>
              <p:cNvSpPr/>
              <p:nvPr/>
            </p:nvSpPr>
            <p:spPr>
              <a:xfrm>
                <a:off x="4045003" y="2964464"/>
                <a:ext cx="54794" cy="8703"/>
              </a:xfrm>
              <a:custGeom>
                <a:avLst/>
                <a:gdLst/>
                <a:ahLst/>
                <a:cxnLst/>
                <a:rect l="l" t="t" r="r" b="b"/>
                <a:pathLst>
                  <a:path w="340" h="54" extrusionOk="0">
                    <a:moveTo>
                      <a:pt x="339" y="0"/>
                    </a:moveTo>
                    <a:cubicBezTo>
                      <a:pt x="277" y="0"/>
                      <a:pt x="223" y="9"/>
                      <a:pt x="170" y="18"/>
                    </a:cubicBezTo>
                    <a:cubicBezTo>
                      <a:pt x="107" y="27"/>
                      <a:pt x="54" y="36"/>
                      <a:pt x="0" y="54"/>
                    </a:cubicBezTo>
                    <a:cubicBezTo>
                      <a:pt x="54" y="45"/>
                      <a:pt x="116" y="45"/>
                      <a:pt x="170" y="36"/>
                    </a:cubicBezTo>
                    <a:cubicBezTo>
                      <a:pt x="223" y="27"/>
                      <a:pt x="286" y="18"/>
                      <a:pt x="33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4009064" y="2934165"/>
                <a:ext cx="106527" cy="18856"/>
              </a:xfrm>
              <a:custGeom>
                <a:avLst/>
                <a:gdLst/>
                <a:ahLst/>
                <a:cxnLst/>
                <a:rect l="l" t="t" r="r" b="b"/>
                <a:pathLst>
                  <a:path w="661" h="117" extrusionOk="0">
                    <a:moveTo>
                      <a:pt x="660" y="1"/>
                    </a:moveTo>
                    <a:lnTo>
                      <a:pt x="660" y="1"/>
                    </a:lnTo>
                    <a:cubicBezTo>
                      <a:pt x="660" y="1"/>
                      <a:pt x="518" y="19"/>
                      <a:pt x="330" y="54"/>
                    </a:cubicBezTo>
                    <a:cubicBezTo>
                      <a:pt x="143" y="81"/>
                      <a:pt x="0" y="108"/>
                      <a:pt x="0" y="117"/>
                    </a:cubicBezTo>
                    <a:cubicBezTo>
                      <a:pt x="0" y="117"/>
                      <a:pt x="152" y="90"/>
                      <a:pt x="330" y="63"/>
                    </a:cubicBezTo>
                    <a:cubicBezTo>
                      <a:pt x="518" y="37"/>
                      <a:pt x="660" y="1"/>
                      <a:pt x="66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3996171" y="2905479"/>
                <a:ext cx="132312" cy="20306"/>
              </a:xfrm>
              <a:custGeom>
                <a:avLst/>
                <a:gdLst/>
                <a:ahLst/>
                <a:cxnLst/>
                <a:rect l="l" t="t" r="r" b="b"/>
                <a:pathLst>
                  <a:path w="821" h="126" extrusionOk="0">
                    <a:moveTo>
                      <a:pt x="821" y="1"/>
                    </a:moveTo>
                    <a:cubicBezTo>
                      <a:pt x="821" y="1"/>
                      <a:pt x="633" y="27"/>
                      <a:pt x="410" y="54"/>
                    </a:cubicBezTo>
                    <a:cubicBezTo>
                      <a:pt x="178" y="90"/>
                      <a:pt x="0" y="117"/>
                      <a:pt x="0" y="125"/>
                    </a:cubicBezTo>
                    <a:cubicBezTo>
                      <a:pt x="0" y="125"/>
                      <a:pt x="178" y="99"/>
                      <a:pt x="410" y="72"/>
                    </a:cubicBezTo>
                    <a:cubicBezTo>
                      <a:pt x="642" y="36"/>
                      <a:pt x="821" y="9"/>
                      <a:pt x="82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1"/>
              <p:cNvSpPr/>
              <p:nvPr/>
            </p:nvSpPr>
            <p:spPr>
              <a:xfrm>
                <a:off x="4001812" y="2880660"/>
                <a:ext cx="100886" cy="14988"/>
              </a:xfrm>
              <a:custGeom>
                <a:avLst/>
                <a:gdLst/>
                <a:ahLst/>
                <a:cxnLst/>
                <a:rect l="l" t="t" r="r" b="b"/>
                <a:pathLst>
                  <a:path w="626" h="93" extrusionOk="0">
                    <a:moveTo>
                      <a:pt x="612" y="1"/>
                    </a:moveTo>
                    <a:cubicBezTo>
                      <a:pt x="574" y="1"/>
                      <a:pt x="452" y="17"/>
                      <a:pt x="313" y="39"/>
                    </a:cubicBezTo>
                    <a:cubicBezTo>
                      <a:pt x="135" y="65"/>
                      <a:pt x="1" y="83"/>
                      <a:pt x="1" y="92"/>
                    </a:cubicBezTo>
                    <a:cubicBezTo>
                      <a:pt x="1" y="92"/>
                      <a:pt x="135" y="74"/>
                      <a:pt x="313" y="47"/>
                    </a:cubicBezTo>
                    <a:cubicBezTo>
                      <a:pt x="482" y="30"/>
                      <a:pt x="625" y="3"/>
                      <a:pt x="625" y="3"/>
                    </a:cubicBezTo>
                    <a:cubicBezTo>
                      <a:pt x="625" y="1"/>
                      <a:pt x="621" y="1"/>
                      <a:pt x="61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3991820" y="2863416"/>
                <a:ext cx="161160" cy="128445"/>
              </a:xfrm>
              <a:custGeom>
                <a:avLst/>
                <a:gdLst/>
                <a:ahLst/>
                <a:cxnLst/>
                <a:rect l="l" t="t" r="r" b="b"/>
                <a:pathLst>
                  <a:path w="1000" h="797" extrusionOk="0">
                    <a:moveTo>
                      <a:pt x="362" y="1"/>
                    </a:moveTo>
                    <a:cubicBezTo>
                      <a:pt x="228" y="1"/>
                      <a:pt x="103" y="84"/>
                      <a:pt x="54" y="217"/>
                    </a:cubicBezTo>
                    <a:cubicBezTo>
                      <a:pt x="45" y="235"/>
                      <a:pt x="45" y="244"/>
                      <a:pt x="36" y="262"/>
                    </a:cubicBezTo>
                    <a:lnTo>
                      <a:pt x="36" y="270"/>
                    </a:lnTo>
                    <a:cubicBezTo>
                      <a:pt x="0" y="449"/>
                      <a:pt x="107" y="618"/>
                      <a:pt x="277" y="663"/>
                    </a:cubicBezTo>
                    <a:lnTo>
                      <a:pt x="812" y="797"/>
                    </a:lnTo>
                    <a:lnTo>
                      <a:pt x="999" y="217"/>
                    </a:lnTo>
                    <a:lnTo>
                      <a:pt x="473" y="21"/>
                    </a:lnTo>
                    <a:cubicBezTo>
                      <a:pt x="436" y="7"/>
                      <a:pt x="399" y="1"/>
                      <a:pt x="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4093834" y="2886784"/>
                <a:ext cx="221595" cy="157937"/>
              </a:xfrm>
              <a:custGeom>
                <a:avLst/>
                <a:gdLst/>
                <a:ahLst/>
                <a:cxnLst/>
                <a:rect l="l" t="t" r="r" b="b"/>
                <a:pathLst>
                  <a:path w="1375" h="980" extrusionOk="0">
                    <a:moveTo>
                      <a:pt x="224" y="1"/>
                    </a:moveTo>
                    <a:lnTo>
                      <a:pt x="1" y="643"/>
                    </a:lnTo>
                    <a:lnTo>
                      <a:pt x="1053" y="973"/>
                    </a:lnTo>
                    <a:cubicBezTo>
                      <a:pt x="1070" y="978"/>
                      <a:pt x="1087" y="980"/>
                      <a:pt x="1104" y="980"/>
                    </a:cubicBezTo>
                    <a:cubicBezTo>
                      <a:pt x="1183" y="980"/>
                      <a:pt x="1254" y="929"/>
                      <a:pt x="1276" y="848"/>
                    </a:cubicBezTo>
                    <a:lnTo>
                      <a:pt x="1348" y="643"/>
                    </a:lnTo>
                    <a:cubicBezTo>
                      <a:pt x="1374" y="545"/>
                      <a:pt x="1330" y="447"/>
                      <a:pt x="1241" y="402"/>
                    </a:cubicBezTo>
                    <a:lnTo>
                      <a:pt x="2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1"/>
              <p:cNvSpPr/>
              <p:nvPr/>
            </p:nvSpPr>
            <p:spPr>
              <a:xfrm>
                <a:off x="4126872" y="2948670"/>
                <a:ext cx="51894" cy="419983"/>
              </a:xfrm>
              <a:custGeom>
                <a:avLst/>
                <a:gdLst/>
                <a:ahLst/>
                <a:cxnLst/>
                <a:rect l="l" t="t" r="r" b="b"/>
                <a:pathLst>
                  <a:path w="322" h="2606" extrusionOk="0">
                    <a:moveTo>
                      <a:pt x="152" y="0"/>
                    </a:moveTo>
                    <a:cubicBezTo>
                      <a:pt x="63" y="0"/>
                      <a:pt x="1" y="63"/>
                      <a:pt x="1" y="152"/>
                    </a:cubicBezTo>
                    <a:lnTo>
                      <a:pt x="1" y="2605"/>
                    </a:lnTo>
                    <a:lnTo>
                      <a:pt x="322" y="2605"/>
                    </a:lnTo>
                    <a:lnTo>
                      <a:pt x="322" y="143"/>
                    </a:lnTo>
                    <a:cubicBezTo>
                      <a:pt x="322" y="63"/>
                      <a:pt x="260"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4135574" y="2963013"/>
                <a:ext cx="34649" cy="33199"/>
              </a:xfrm>
              <a:custGeom>
                <a:avLst/>
                <a:gdLst/>
                <a:ahLst/>
                <a:cxnLst/>
                <a:rect l="l" t="t" r="r" b="b"/>
                <a:pathLst>
                  <a:path w="215" h="206" extrusionOk="0">
                    <a:moveTo>
                      <a:pt x="107" y="0"/>
                    </a:moveTo>
                    <a:cubicBezTo>
                      <a:pt x="54" y="0"/>
                      <a:pt x="0" y="45"/>
                      <a:pt x="0" y="107"/>
                    </a:cubicBezTo>
                    <a:cubicBezTo>
                      <a:pt x="9" y="161"/>
                      <a:pt x="54" y="206"/>
                      <a:pt x="107" y="206"/>
                    </a:cubicBezTo>
                    <a:cubicBezTo>
                      <a:pt x="170" y="206"/>
                      <a:pt x="214" y="161"/>
                      <a:pt x="214" y="107"/>
                    </a:cubicBezTo>
                    <a:cubicBezTo>
                      <a:pt x="214" y="45"/>
                      <a:pt x="170"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1"/>
              <p:cNvSpPr/>
              <p:nvPr/>
            </p:nvSpPr>
            <p:spPr>
              <a:xfrm>
                <a:off x="4287870" y="2993150"/>
                <a:ext cx="52055" cy="29009"/>
              </a:xfrm>
              <a:custGeom>
                <a:avLst/>
                <a:gdLst/>
                <a:ahLst/>
                <a:cxnLst/>
                <a:rect l="l" t="t" r="r" b="b"/>
                <a:pathLst>
                  <a:path w="323" h="180" extrusionOk="0">
                    <a:moveTo>
                      <a:pt x="1" y="1"/>
                    </a:moveTo>
                    <a:lnTo>
                      <a:pt x="1" y="90"/>
                    </a:lnTo>
                    <a:lnTo>
                      <a:pt x="304" y="179"/>
                    </a:lnTo>
                    <a:lnTo>
                      <a:pt x="322" y="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4329611" y="3017646"/>
                <a:ext cx="228847" cy="688476"/>
              </a:xfrm>
              <a:custGeom>
                <a:avLst/>
                <a:gdLst/>
                <a:ahLst/>
                <a:cxnLst/>
                <a:rect l="l" t="t" r="r" b="b"/>
                <a:pathLst>
                  <a:path w="1420" h="4272" extrusionOk="0">
                    <a:moveTo>
                      <a:pt x="1" y="0"/>
                    </a:moveTo>
                    <a:cubicBezTo>
                      <a:pt x="1" y="9"/>
                      <a:pt x="10" y="9"/>
                      <a:pt x="19" y="18"/>
                    </a:cubicBezTo>
                    <a:lnTo>
                      <a:pt x="1" y="0"/>
                    </a:lnTo>
                    <a:close/>
                    <a:moveTo>
                      <a:pt x="1064" y="3201"/>
                    </a:moveTo>
                    <a:cubicBezTo>
                      <a:pt x="1091" y="3228"/>
                      <a:pt x="1117" y="3255"/>
                      <a:pt x="1143" y="3283"/>
                    </a:cubicBezTo>
                    <a:cubicBezTo>
                      <a:pt x="1223" y="3381"/>
                      <a:pt x="1285" y="3488"/>
                      <a:pt x="1339" y="3604"/>
                    </a:cubicBezTo>
                    <a:cubicBezTo>
                      <a:pt x="1383" y="3711"/>
                      <a:pt x="1383" y="3836"/>
                      <a:pt x="1357" y="3952"/>
                    </a:cubicBezTo>
                    <a:cubicBezTo>
                      <a:pt x="1330" y="4068"/>
                      <a:pt x="1250" y="4158"/>
                      <a:pt x="1143" y="4211"/>
                    </a:cubicBezTo>
                    <a:cubicBezTo>
                      <a:pt x="1104" y="4228"/>
                      <a:pt x="1063" y="4236"/>
                      <a:pt x="1022" y="4236"/>
                    </a:cubicBezTo>
                    <a:cubicBezTo>
                      <a:pt x="957" y="4236"/>
                      <a:pt x="890" y="4217"/>
                      <a:pt x="830" y="4184"/>
                    </a:cubicBezTo>
                    <a:cubicBezTo>
                      <a:pt x="741" y="4122"/>
                      <a:pt x="688" y="4033"/>
                      <a:pt x="679" y="3926"/>
                    </a:cubicBezTo>
                    <a:cubicBezTo>
                      <a:pt x="670" y="3827"/>
                      <a:pt x="688" y="3720"/>
                      <a:pt x="723" y="3631"/>
                    </a:cubicBezTo>
                    <a:cubicBezTo>
                      <a:pt x="812" y="3453"/>
                      <a:pt x="946" y="3328"/>
                      <a:pt x="1062" y="3203"/>
                    </a:cubicBezTo>
                    <a:cubicBezTo>
                      <a:pt x="1063" y="3202"/>
                      <a:pt x="1064" y="3201"/>
                      <a:pt x="1064" y="3201"/>
                    </a:cubicBezTo>
                    <a:close/>
                    <a:moveTo>
                      <a:pt x="19" y="18"/>
                    </a:moveTo>
                    <a:lnTo>
                      <a:pt x="54" y="54"/>
                    </a:lnTo>
                    <a:cubicBezTo>
                      <a:pt x="90" y="90"/>
                      <a:pt x="143" y="143"/>
                      <a:pt x="206" y="214"/>
                    </a:cubicBezTo>
                    <a:cubicBezTo>
                      <a:pt x="286" y="295"/>
                      <a:pt x="358" y="384"/>
                      <a:pt x="429" y="473"/>
                    </a:cubicBezTo>
                    <a:cubicBezTo>
                      <a:pt x="518" y="598"/>
                      <a:pt x="589" y="732"/>
                      <a:pt x="652" y="866"/>
                    </a:cubicBezTo>
                    <a:cubicBezTo>
                      <a:pt x="723" y="1035"/>
                      <a:pt x="768" y="1214"/>
                      <a:pt x="768" y="1401"/>
                    </a:cubicBezTo>
                    <a:cubicBezTo>
                      <a:pt x="777" y="1597"/>
                      <a:pt x="714" y="1802"/>
                      <a:pt x="661" y="2017"/>
                    </a:cubicBezTo>
                    <a:cubicBezTo>
                      <a:pt x="625" y="2124"/>
                      <a:pt x="607" y="2240"/>
                      <a:pt x="598" y="2356"/>
                    </a:cubicBezTo>
                    <a:cubicBezTo>
                      <a:pt x="589" y="2471"/>
                      <a:pt x="607" y="2596"/>
                      <a:pt x="661" y="2712"/>
                    </a:cubicBezTo>
                    <a:cubicBezTo>
                      <a:pt x="747" y="2893"/>
                      <a:pt x="898" y="3032"/>
                      <a:pt x="1042" y="3178"/>
                    </a:cubicBezTo>
                    <a:lnTo>
                      <a:pt x="1042" y="3178"/>
                    </a:lnTo>
                    <a:cubicBezTo>
                      <a:pt x="1040" y="3181"/>
                      <a:pt x="1038" y="3183"/>
                      <a:pt x="1036" y="3185"/>
                    </a:cubicBezTo>
                    <a:cubicBezTo>
                      <a:pt x="982" y="3248"/>
                      <a:pt x="920" y="3310"/>
                      <a:pt x="857" y="3381"/>
                    </a:cubicBezTo>
                    <a:cubicBezTo>
                      <a:pt x="795" y="3453"/>
                      <a:pt x="741" y="3542"/>
                      <a:pt x="697" y="3622"/>
                    </a:cubicBezTo>
                    <a:cubicBezTo>
                      <a:pt x="652" y="3720"/>
                      <a:pt x="634" y="3827"/>
                      <a:pt x="643" y="3935"/>
                    </a:cubicBezTo>
                    <a:cubicBezTo>
                      <a:pt x="652" y="4042"/>
                      <a:pt x="714" y="4149"/>
                      <a:pt x="812" y="4211"/>
                    </a:cubicBezTo>
                    <a:cubicBezTo>
                      <a:pt x="874" y="4250"/>
                      <a:pt x="945" y="4272"/>
                      <a:pt x="1018" y="4272"/>
                    </a:cubicBezTo>
                    <a:cubicBezTo>
                      <a:pt x="1063" y="4272"/>
                      <a:pt x="1108" y="4264"/>
                      <a:pt x="1151" y="4247"/>
                    </a:cubicBezTo>
                    <a:cubicBezTo>
                      <a:pt x="1267" y="4193"/>
                      <a:pt x="1348" y="4086"/>
                      <a:pt x="1383" y="3970"/>
                    </a:cubicBezTo>
                    <a:cubicBezTo>
                      <a:pt x="1419" y="3845"/>
                      <a:pt x="1410" y="3711"/>
                      <a:pt x="1366" y="3596"/>
                    </a:cubicBezTo>
                    <a:cubicBezTo>
                      <a:pt x="1312" y="3471"/>
                      <a:pt x="1250" y="3364"/>
                      <a:pt x="1160" y="3265"/>
                    </a:cubicBezTo>
                    <a:cubicBezTo>
                      <a:pt x="1135" y="3236"/>
                      <a:pt x="1109" y="3207"/>
                      <a:pt x="1082" y="3180"/>
                    </a:cubicBezTo>
                    <a:lnTo>
                      <a:pt x="1082" y="3180"/>
                    </a:lnTo>
                    <a:cubicBezTo>
                      <a:pt x="1127" y="3125"/>
                      <a:pt x="1166" y="3070"/>
                      <a:pt x="1205" y="3016"/>
                    </a:cubicBezTo>
                    <a:cubicBezTo>
                      <a:pt x="1250" y="2953"/>
                      <a:pt x="1285" y="2891"/>
                      <a:pt x="1303" y="2819"/>
                    </a:cubicBezTo>
                    <a:cubicBezTo>
                      <a:pt x="1348" y="2712"/>
                      <a:pt x="1357" y="2596"/>
                      <a:pt x="1348" y="2480"/>
                    </a:cubicBezTo>
                    <a:cubicBezTo>
                      <a:pt x="1348" y="2409"/>
                      <a:pt x="1330" y="2338"/>
                      <a:pt x="1294" y="2266"/>
                    </a:cubicBezTo>
                    <a:cubicBezTo>
                      <a:pt x="1285" y="2248"/>
                      <a:pt x="1276" y="2222"/>
                      <a:pt x="1267" y="2204"/>
                    </a:cubicBezTo>
                    <a:lnTo>
                      <a:pt x="1267" y="2204"/>
                    </a:lnTo>
                    <a:cubicBezTo>
                      <a:pt x="1259" y="2204"/>
                      <a:pt x="1276" y="2222"/>
                      <a:pt x="1285" y="2266"/>
                    </a:cubicBezTo>
                    <a:cubicBezTo>
                      <a:pt x="1312" y="2338"/>
                      <a:pt x="1330" y="2409"/>
                      <a:pt x="1330" y="2480"/>
                    </a:cubicBezTo>
                    <a:cubicBezTo>
                      <a:pt x="1339" y="2596"/>
                      <a:pt x="1321" y="2703"/>
                      <a:pt x="1285" y="2810"/>
                    </a:cubicBezTo>
                    <a:cubicBezTo>
                      <a:pt x="1259" y="2882"/>
                      <a:pt x="1223" y="2944"/>
                      <a:pt x="1187" y="2998"/>
                    </a:cubicBezTo>
                    <a:cubicBezTo>
                      <a:pt x="1150" y="3058"/>
                      <a:pt x="1106" y="3111"/>
                      <a:pt x="1062" y="3158"/>
                    </a:cubicBezTo>
                    <a:lnTo>
                      <a:pt x="1062" y="3158"/>
                    </a:lnTo>
                    <a:cubicBezTo>
                      <a:pt x="917" y="3009"/>
                      <a:pt x="767" y="2875"/>
                      <a:pt x="688" y="2695"/>
                    </a:cubicBezTo>
                    <a:cubicBezTo>
                      <a:pt x="634" y="2587"/>
                      <a:pt x="616" y="2471"/>
                      <a:pt x="625" y="2356"/>
                    </a:cubicBezTo>
                    <a:cubicBezTo>
                      <a:pt x="634" y="2240"/>
                      <a:pt x="661" y="2132"/>
                      <a:pt x="688" y="2025"/>
                    </a:cubicBezTo>
                    <a:cubicBezTo>
                      <a:pt x="741" y="1811"/>
                      <a:pt x="804" y="1597"/>
                      <a:pt x="795" y="1401"/>
                    </a:cubicBezTo>
                    <a:cubicBezTo>
                      <a:pt x="795" y="1214"/>
                      <a:pt x="750" y="1026"/>
                      <a:pt x="670" y="857"/>
                    </a:cubicBezTo>
                    <a:cubicBezTo>
                      <a:pt x="607" y="723"/>
                      <a:pt x="536" y="589"/>
                      <a:pt x="438" y="464"/>
                    </a:cubicBezTo>
                    <a:cubicBezTo>
                      <a:pt x="375" y="375"/>
                      <a:pt x="295" y="286"/>
                      <a:pt x="215" y="206"/>
                    </a:cubicBezTo>
                    <a:cubicBezTo>
                      <a:pt x="152" y="134"/>
                      <a:pt x="99" y="90"/>
                      <a:pt x="63" y="54"/>
                    </a:cubicBezTo>
                    <a:lnTo>
                      <a:pt x="19" y="18"/>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4916233" y="2864061"/>
                <a:ext cx="162610" cy="127800"/>
              </a:xfrm>
              <a:custGeom>
                <a:avLst/>
                <a:gdLst/>
                <a:ahLst/>
                <a:cxnLst/>
                <a:rect l="l" t="t" r="r" b="b"/>
                <a:pathLst>
                  <a:path w="1009" h="793" extrusionOk="0">
                    <a:moveTo>
                      <a:pt x="649" y="1"/>
                    </a:moveTo>
                    <a:cubicBezTo>
                      <a:pt x="608" y="1"/>
                      <a:pt x="567" y="9"/>
                      <a:pt x="527" y="26"/>
                    </a:cubicBezTo>
                    <a:lnTo>
                      <a:pt x="0" y="213"/>
                    </a:lnTo>
                    <a:lnTo>
                      <a:pt x="197" y="793"/>
                    </a:lnTo>
                    <a:lnTo>
                      <a:pt x="723" y="659"/>
                    </a:lnTo>
                    <a:cubicBezTo>
                      <a:pt x="901" y="614"/>
                      <a:pt x="1009" y="445"/>
                      <a:pt x="973" y="266"/>
                    </a:cubicBezTo>
                    <a:cubicBezTo>
                      <a:pt x="973" y="266"/>
                      <a:pt x="973" y="258"/>
                      <a:pt x="973" y="258"/>
                    </a:cubicBezTo>
                    <a:cubicBezTo>
                      <a:pt x="964" y="240"/>
                      <a:pt x="964" y="222"/>
                      <a:pt x="955" y="213"/>
                    </a:cubicBezTo>
                    <a:cubicBezTo>
                      <a:pt x="907" y="83"/>
                      <a:pt x="782"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4755234" y="2886784"/>
                <a:ext cx="221595" cy="157937"/>
              </a:xfrm>
              <a:custGeom>
                <a:avLst/>
                <a:gdLst/>
                <a:ahLst/>
                <a:cxnLst/>
                <a:rect l="l" t="t" r="r" b="b"/>
                <a:pathLst>
                  <a:path w="1375" h="980" extrusionOk="0">
                    <a:moveTo>
                      <a:pt x="1151" y="1"/>
                    </a:moveTo>
                    <a:lnTo>
                      <a:pt x="134" y="402"/>
                    </a:lnTo>
                    <a:cubicBezTo>
                      <a:pt x="45" y="447"/>
                      <a:pt x="0" y="545"/>
                      <a:pt x="27" y="643"/>
                    </a:cubicBezTo>
                    <a:lnTo>
                      <a:pt x="90" y="848"/>
                    </a:lnTo>
                    <a:cubicBezTo>
                      <a:pt x="119" y="929"/>
                      <a:pt x="191" y="980"/>
                      <a:pt x="271" y="980"/>
                    </a:cubicBezTo>
                    <a:cubicBezTo>
                      <a:pt x="287" y="980"/>
                      <a:pt x="304" y="978"/>
                      <a:pt x="321" y="973"/>
                    </a:cubicBezTo>
                    <a:lnTo>
                      <a:pt x="1374" y="643"/>
                    </a:lnTo>
                    <a:lnTo>
                      <a:pt x="11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4891736" y="2948670"/>
                <a:ext cx="51894" cy="419983"/>
              </a:xfrm>
              <a:custGeom>
                <a:avLst/>
                <a:gdLst/>
                <a:ahLst/>
                <a:cxnLst/>
                <a:rect l="l" t="t" r="r" b="b"/>
                <a:pathLst>
                  <a:path w="322" h="2606" extrusionOk="0">
                    <a:moveTo>
                      <a:pt x="152" y="0"/>
                    </a:moveTo>
                    <a:cubicBezTo>
                      <a:pt x="63" y="0"/>
                      <a:pt x="1" y="63"/>
                      <a:pt x="1" y="152"/>
                    </a:cubicBezTo>
                    <a:lnTo>
                      <a:pt x="1" y="2605"/>
                    </a:lnTo>
                    <a:lnTo>
                      <a:pt x="322" y="2605"/>
                    </a:lnTo>
                    <a:lnTo>
                      <a:pt x="322" y="152"/>
                    </a:lnTo>
                    <a:cubicBezTo>
                      <a:pt x="322" y="63"/>
                      <a:pt x="251" y="0"/>
                      <a:pt x="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4900439" y="2963013"/>
                <a:ext cx="34649" cy="33199"/>
              </a:xfrm>
              <a:custGeom>
                <a:avLst/>
                <a:gdLst/>
                <a:ahLst/>
                <a:cxnLst/>
                <a:rect l="l" t="t" r="r" b="b"/>
                <a:pathLst>
                  <a:path w="215" h="206" extrusionOk="0">
                    <a:moveTo>
                      <a:pt x="107" y="0"/>
                    </a:moveTo>
                    <a:cubicBezTo>
                      <a:pt x="54" y="0"/>
                      <a:pt x="0" y="45"/>
                      <a:pt x="0" y="107"/>
                    </a:cubicBezTo>
                    <a:cubicBezTo>
                      <a:pt x="0" y="161"/>
                      <a:pt x="45" y="206"/>
                      <a:pt x="107" y="206"/>
                    </a:cubicBezTo>
                    <a:cubicBezTo>
                      <a:pt x="161" y="206"/>
                      <a:pt x="214" y="161"/>
                      <a:pt x="214" y="107"/>
                    </a:cubicBezTo>
                    <a:cubicBezTo>
                      <a:pt x="214" y="45"/>
                      <a:pt x="161"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4730738" y="2993150"/>
                <a:ext cx="51894" cy="29009"/>
              </a:xfrm>
              <a:custGeom>
                <a:avLst/>
                <a:gdLst/>
                <a:ahLst/>
                <a:cxnLst/>
                <a:rect l="l" t="t" r="r" b="b"/>
                <a:pathLst>
                  <a:path w="322" h="180" extrusionOk="0">
                    <a:moveTo>
                      <a:pt x="322" y="1"/>
                    </a:moveTo>
                    <a:lnTo>
                      <a:pt x="1" y="90"/>
                    </a:lnTo>
                    <a:lnTo>
                      <a:pt x="18" y="179"/>
                    </a:lnTo>
                    <a:lnTo>
                      <a:pt x="322" y="90"/>
                    </a:lnTo>
                    <a:lnTo>
                      <a:pt x="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4641616" y="3010394"/>
                <a:ext cx="99436" cy="665107"/>
              </a:xfrm>
              <a:custGeom>
                <a:avLst/>
                <a:gdLst/>
                <a:ahLst/>
                <a:cxnLst/>
                <a:rect l="l" t="t" r="r" b="b"/>
                <a:pathLst>
                  <a:path w="617" h="4127" extrusionOk="0">
                    <a:moveTo>
                      <a:pt x="607" y="1"/>
                    </a:moveTo>
                    <a:cubicBezTo>
                      <a:pt x="589" y="19"/>
                      <a:pt x="571" y="28"/>
                      <a:pt x="563" y="45"/>
                    </a:cubicBezTo>
                    <a:cubicBezTo>
                      <a:pt x="518" y="90"/>
                      <a:pt x="491" y="143"/>
                      <a:pt x="473" y="197"/>
                    </a:cubicBezTo>
                    <a:cubicBezTo>
                      <a:pt x="438" y="286"/>
                      <a:pt x="429" y="384"/>
                      <a:pt x="429" y="474"/>
                    </a:cubicBezTo>
                    <a:cubicBezTo>
                      <a:pt x="420" y="581"/>
                      <a:pt x="429" y="706"/>
                      <a:pt x="438" y="848"/>
                    </a:cubicBezTo>
                    <a:cubicBezTo>
                      <a:pt x="464" y="1392"/>
                      <a:pt x="500" y="2151"/>
                      <a:pt x="545" y="2980"/>
                    </a:cubicBezTo>
                    <a:cubicBezTo>
                      <a:pt x="554" y="3186"/>
                      <a:pt x="563" y="3391"/>
                      <a:pt x="571" y="3587"/>
                    </a:cubicBezTo>
                    <a:cubicBezTo>
                      <a:pt x="580" y="3685"/>
                      <a:pt x="580" y="3783"/>
                      <a:pt x="571" y="3872"/>
                    </a:cubicBezTo>
                    <a:cubicBezTo>
                      <a:pt x="563" y="3917"/>
                      <a:pt x="545" y="3962"/>
                      <a:pt x="527" y="3997"/>
                    </a:cubicBezTo>
                    <a:cubicBezTo>
                      <a:pt x="500" y="4033"/>
                      <a:pt x="464" y="4060"/>
                      <a:pt x="429" y="4087"/>
                    </a:cubicBezTo>
                    <a:cubicBezTo>
                      <a:pt x="406" y="4095"/>
                      <a:pt x="386" y="4100"/>
                      <a:pt x="366" y="4100"/>
                    </a:cubicBezTo>
                    <a:cubicBezTo>
                      <a:pt x="346" y="4100"/>
                      <a:pt x="326" y="4095"/>
                      <a:pt x="304" y="4087"/>
                    </a:cubicBezTo>
                    <a:cubicBezTo>
                      <a:pt x="268" y="4078"/>
                      <a:pt x="241" y="4051"/>
                      <a:pt x="215" y="4015"/>
                    </a:cubicBezTo>
                    <a:cubicBezTo>
                      <a:pt x="179" y="3935"/>
                      <a:pt x="161" y="3864"/>
                      <a:pt x="152" y="3774"/>
                    </a:cubicBezTo>
                    <a:cubicBezTo>
                      <a:pt x="117" y="3623"/>
                      <a:pt x="99" y="3471"/>
                      <a:pt x="81" y="3337"/>
                    </a:cubicBezTo>
                    <a:cubicBezTo>
                      <a:pt x="45" y="3070"/>
                      <a:pt x="27" y="2847"/>
                      <a:pt x="18" y="2695"/>
                    </a:cubicBezTo>
                    <a:cubicBezTo>
                      <a:pt x="9" y="2615"/>
                      <a:pt x="9" y="2561"/>
                      <a:pt x="9" y="2516"/>
                    </a:cubicBezTo>
                    <a:lnTo>
                      <a:pt x="9" y="2472"/>
                    </a:lnTo>
                    <a:cubicBezTo>
                      <a:pt x="9" y="2463"/>
                      <a:pt x="9" y="2463"/>
                      <a:pt x="9" y="2454"/>
                    </a:cubicBezTo>
                    <a:cubicBezTo>
                      <a:pt x="1" y="2463"/>
                      <a:pt x="1" y="2463"/>
                      <a:pt x="1" y="2472"/>
                    </a:cubicBezTo>
                    <a:lnTo>
                      <a:pt x="1" y="2516"/>
                    </a:lnTo>
                    <a:cubicBezTo>
                      <a:pt x="1" y="2561"/>
                      <a:pt x="1" y="2615"/>
                      <a:pt x="1" y="2695"/>
                    </a:cubicBezTo>
                    <a:cubicBezTo>
                      <a:pt x="9" y="2847"/>
                      <a:pt x="18" y="3070"/>
                      <a:pt x="54" y="3337"/>
                    </a:cubicBezTo>
                    <a:cubicBezTo>
                      <a:pt x="72" y="3480"/>
                      <a:pt x="90" y="3623"/>
                      <a:pt x="125" y="3783"/>
                    </a:cubicBezTo>
                    <a:cubicBezTo>
                      <a:pt x="134" y="3864"/>
                      <a:pt x="152" y="3953"/>
                      <a:pt x="188" y="4024"/>
                    </a:cubicBezTo>
                    <a:cubicBezTo>
                      <a:pt x="215" y="4069"/>
                      <a:pt x="250" y="4095"/>
                      <a:pt x="295" y="4113"/>
                    </a:cubicBezTo>
                    <a:cubicBezTo>
                      <a:pt x="317" y="4122"/>
                      <a:pt x="342" y="4127"/>
                      <a:pt x="366" y="4127"/>
                    </a:cubicBezTo>
                    <a:cubicBezTo>
                      <a:pt x="391" y="4127"/>
                      <a:pt x="415" y="4122"/>
                      <a:pt x="438" y="4113"/>
                    </a:cubicBezTo>
                    <a:cubicBezTo>
                      <a:pt x="482" y="4087"/>
                      <a:pt x="518" y="4060"/>
                      <a:pt x="545" y="4015"/>
                    </a:cubicBezTo>
                    <a:cubicBezTo>
                      <a:pt x="571" y="3980"/>
                      <a:pt x="589" y="3926"/>
                      <a:pt x="598" y="3881"/>
                    </a:cubicBezTo>
                    <a:cubicBezTo>
                      <a:pt x="616" y="3783"/>
                      <a:pt x="616" y="3685"/>
                      <a:pt x="607" y="3587"/>
                    </a:cubicBezTo>
                    <a:cubicBezTo>
                      <a:pt x="598" y="3391"/>
                      <a:pt x="580" y="3186"/>
                      <a:pt x="571" y="2980"/>
                    </a:cubicBezTo>
                    <a:cubicBezTo>
                      <a:pt x="527" y="2142"/>
                      <a:pt x="491" y="1392"/>
                      <a:pt x="456" y="839"/>
                    </a:cubicBezTo>
                    <a:cubicBezTo>
                      <a:pt x="456" y="706"/>
                      <a:pt x="447" y="581"/>
                      <a:pt x="447" y="474"/>
                    </a:cubicBezTo>
                    <a:cubicBezTo>
                      <a:pt x="438" y="384"/>
                      <a:pt x="456" y="295"/>
                      <a:pt x="482" y="206"/>
                    </a:cubicBezTo>
                    <a:cubicBezTo>
                      <a:pt x="500" y="143"/>
                      <a:pt x="527" y="99"/>
                      <a:pt x="563" y="54"/>
                    </a:cubicBezTo>
                    <a:cubicBezTo>
                      <a:pt x="589" y="19"/>
                      <a:pt x="607" y="1"/>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2683525" y="3368492"/>
                <a:ext cx="3776946" cy="1419175"/>
              </a:xfrm>
              <a:custGeom>
                <a:avLst/>
                <a:gdLst/>
                <a:ahLst/>
                <a:cxnLst/>
                <a:rect l="l" t="t" r="r" b="b"/>
                <a:pathLst>
                  <a:path w="23436" h="8806" extrusionOk="0">
                    <a:moveTo>
                      <a:pt x="1196" y="0"/>
                    </a:moveTo>
                    <a:lnTo>
                      <a:pt x="1196" y="312"/>
                    </a:lnTo>
                    <a:lnTo>
                      <a:pt x="1820" y="312"/>
                    </a:lnTo>
                    <a:cubicBezTo>
                      <a:pt x="1820" y="402"/>
                      <a:pt x="0" y="8805"/>
                      <a:pt x="0" y="8805"/>
                    </a:cubicBezTo>
                    <a:lnTo>
                      <a:pt x="321" y="8805"/>
                    </a:lnTo>
                    <a:lnTo>
                      <a:pt x="2213" y="312"/>
                    </a:lnTo>
                    <a:lnTo>
                      <a:pt x="21919" y="312"/>
                    </a:lnTo>
                    <a:lnTo>
                      <a:pt x="23034" y="8805"/>
                    </a:lnTo>
                    <a:lnTo>
                      <a:pt x="23436" y="8805"/>
                    </a:lnTo>
                    <a:lnTo>
                      <a:pt x="22338" y="312"/>
                    </a:lnTo>
                    <a:lnTo>
                      <a:pt x="22722" y="312"/>
                    </a:lnTo>
                    <a:lnTo>
                      <a:pt x="227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41"/>
            <p:cNvGrpSpPr/>
            <p:nvPr/>
          </p:nvGrpSpPr>
          <p:grpSpPr>
            <a:xfrm>
              <a:off x="3981883" y="2193239"/>
              <a:ext cx="514634" cy="450674"/>
              <a:chOff x="3441059" y="1406123"/>
              <a:chExt cx="212036" cy="185684"/>
            </a:xfrm>
          </p:grpSpPr>
          <p:sp>
            <p:nvSpPr>
              <p:cNvPr id="1180" name="Google Shape;1180;p41"/>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4" name="Google Shape;1184;p41"/>
            <p:cNvGrpSpPr/>
            <p:nvPr/>
          </p:nvGrpSpPr>
          <p:grpSpPr>
            <a:xfrm flipH="1">
              <a:off x="4865421" y="2193243"/>
              <a:ext cx="514655" cy="450674"/>
              <a:chOff x="3441059" y="1406123"/>
              <a:chExt cx="212036" cy="185684"/>
            </a:xfrm>
          </p:grpSpPr>
          <p:sp>
            <p:nvSpPr>
              <p:cNvPr id="1185" name="Google Shape;1185;p41"/>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1"/>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42"/>
          <p:cNvSpPr txBox="1">
            <a:spLocks noGrp="1"/>
          </p:cNvSpPr>
          <p:nvPr>
            <p:ph type="subTitle" idx="1"/>
          </p:nvPr>
        </p:nvSpPr>
        <p:spPr>
          <a:xfrm>
            <a:off x="4572000" y="1428225"/>
            <a:ext cx="3858900" cy="37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Jupiter’s rotation period</a:t>
            </a:r>
            <a:endParaRPr/>
          </a:p>
        </p:txBody>
      </p:sp>
      <p:sp>
        <p:nvSpPr>
          <p:cNvPr id="1194" name="Google Shape;1194;p42"/>
          <p:cNvSpPr txBox="1">
            <a:spLocks noGrp="1"/>
          </p:cNvSpPr>
          <p:nvPr>
            <p:ph type="title"/>
          </p:nvPr>
        </p:nvSpPr>
        <p:spPr>
          <a:xfrm>
            <a:off x="4572000" y="740292"/>
            <a:ext cx="3858900"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9h 55m 23s</a:t>
            </a:r>
            <a:endParaRPr/>
          </a:p>
        </p:txBody>
      </p:sp>
      <p:sp>
        <p:nvSpPr>
          <p:cNvPr id="1195" name="Google Shape;1195;p42"/>
          <p:cNvSpPr txBox="1">
            <a:spLocks noGrp="1"/>
          </p:cNvSpPr>
          <p:nvPr>
            <p:ph type="title" idx="2"/>
          </p:nvPr>
        </p:nvSpPr>
        <p:spPr>
          <a:xfrm>
            <a:off x="4572000" y="2041050"/>
            <a:ext cx="3858900"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333,000</a:t>
            </a:r>
            <a:endParaRPr/>
          </a:p>
        </p:txBody>
      </p:sp>
      <p:sp>
        <p:nvSpPr>
          <p:cNvPr id="1196" name="Google Shape;1196;p42"/>
          <p:cNvSpPr txBox="1">
            <a:spLocks noGrp="1"/>
          </p:cNvSpPr>
          <p:nvPr>
            <p:ph type="subTitle" idx="3"/>
          </p:nvPr>
        </p:nvSpPr>
        <p:spPr>
          <a:xfrm>
            <a:off x="4572000" y="2728500"/>
            <a:ext cx="3858900" cy="37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Sun’s mass compared to Earth’s</a:t>
            </a:r>
            <a:endParaRPr/>
          </a:p>
        </p:txBody>
      </p:sp>
      <p:sp>
        <p:nvSpPr>
          <p:cNvPr id="1197" name="Google Shape;1197;p42"/>
          <p:cNvSpPr txBox="1">
            <a:spLocks noGrp="1"/>
          </p:cNvSpPr>
          <p:nvPr>
            <p:ph type="title" idx="4"/>
          </p:nvPr>
        </p:nvSpPr>
        <p:spPr>
          <a:xfrm>
            <a:off x="4572000" y="3341808"/>
            <a:ext cx="3858900" cy="76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386,000 km</a:t>
            </a:r>
            <a:endParaRPr/>
          </a:p>
        </p:txBody>
      </p:sp>
      <p:sp>
        <p:nvSpPr>
          <p:cNvPr id="1198" name="Google Shape;1198;p42"/>
          <p:cNvSpPr txBox="1">
            <a:spLocks noGrp="1"/>
          </p:cNvSpPr>
          <p:nvPr>
            <p:ph type="subTitle" idx="5"/>
          </p:nvPr>
        </p:nvSpPr>
        <p:spPr>
          <a:xfrm>
            <a:off x="4572000" y="4028776"/>
            <a:ext cx="3858900" cy="37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Distance between Earth and the Moon</a:t>
            </a:r>
            <a:endParaRPr/>
          </a:p>
        </p:txBody>
      </p:sp>
      <p:grpSp>
        <p:nvGrpSpPr>
          <p:cNvPr id="1199" name="Google Shape;1199;p42"/>
          <p:cNvGrpSpPr/>
          <p:nvPr/>
        </p:nvGrpSpPr>
        <p:grpSpPr>
          <a:xfrm>
            <a:off x="404213" y="1041882"/>
            <a:ext cx="3875074" cy="3873337"/>
            <a:chOff x="404213" y="1041882"/>
            <a:chExt cx="3875074" cy="3873337"/>
          </a:xfrm>
        </p:grpSpPr>
        <p:grpSp>
          <p:nvGrpSpPr>
            <p:cNvPr id="1200" name="Google Shape;1200;p42"/>
            <p:cNvGrpSpPr/>
            <p:nvPr/>
          </p:nvGrpSpPr>
          <p:grpSpPr>
            <a:xfrm>
              <a:off x="404213" y="1299527"/>
              <a:ext cx="1672273" cy="3615692"/>
              <a:chOff x="476750" y="1273150"/>
              <a:chExt cx="1672273" cy="3615692"/>
            </a:xfrm>
          </p:grpSpPr>
          <p:sp>
            <p:nvSpPr>
              <p:cNvPr id="1201" name="Google Shape;1201;p42"/>
              <p:cNvSpPr/>
              <p:nvPr/>
            </p:nvSpPr>
            <p:spPr>
              <a:xfrm>
                <a:off x="1825449" y="1746607"/>
                <a:ext cx="323574" cy="324597"/>
              </a:xfrm>
              <a:custGeom>
                <a:avLst/>
                <a:gdLst/>
                <a:ahLst/>
                <a:cxnLst/>
                <a:rect l="l" t="t" r="r" b="b"/>
                <a:pathLst>
                  <a:path w="2213" h="2220" extrusionOk="0">
                    <a:moveTo>
                      <a:pt x="1963" y="0"/>
                    </a:moveTo>
                    <a:cubicBezTo>
                      <a:pt x="1938" y="0"/>
                      <a:pt x="1904" y="14"/>
                      <a:pt x="1856" y="52"/>
                    </a:cubicBezTo>
                    <a:cubicBezTo>
                      <a:pt x="1687" y="186"/>
                      <a:pt x="1392" y="516"/>
                      <a:pt x="1365" y="525"/>
                    </a:cubicBezTo>
                    <a:cubicBezTo>
                      <a:pt x="1348" y="534"/>
                      <a:pt x="1026" y="694"/>
                      <a:pt x="1026" y="694"/>
                    </a:cubicBezTo>
                    <a:lnTo>
                      <a:pt x="875" y="694"/>
                    </a:lnTo>
                    <a:cubicBezTo>
                      <a:pt x="937" y="632"/>
                      <a:pt x="982" y="551"/>
                      <a:pt x="1000" y="471"/>
                    </a:cubicBezTo>
                    <a:cubicBezTo>
                      <a:pt x="1026" y="337"/>
                      <a:pt x="1098" y="257"/>
                      <a:pt x="1017" y="159"/>
                    </a:cubicBezTo>
                    <a:cubicBezTo>
                      <a:pt x="991" y="127"/>
                      <a:pt x="951" y="111"/>
                      <a:pt x="910" y="111"/>
                    </a:cubicBezTo>
                    <a:cubicBezTo>
                      <a:pt x="883" y="111"/>
                      <a:pt x="855" y="118"/>
                      <a:pt x="830" y="132"/>
                    </a:cubicBezTo>
                    <a:cubicBezTo>
                      <a:pt x="794" y="266"/>
                      <a:pt x="732" y="391"/>
                      <a:pt x="670" y="516"/>
                    </a:cubicBezTo>
                    <a:cubicBezTo>
                      <a:pt x="589" y="632"/>
                      <a:pt x="500" y="658"/>
                      <a:pt x="464" y="864"/>
                    </a:cubicBezTo>
                    <a:cubicBezTo>
                      <a:pt x="420" y="1060"/>
                      <a:pt x="375" y="1265"/>
                      <a:pt x="375" y="1265"/>
                    </a:cubicBezTo>
                    <a:cubicBezTo>
                      <a:pt x="375" y="1265"/>
                      <a:pt x="0" y="1622"/>
                      <a:pt x="18" y="1622"/>
                    </a:cubicBezTo>
                    <a:cubicBezTo>
                      <a:pt x="36" y="1631"/>
                      <a:pt x="438" y="2220"/>
                      <a:pt x="438" y="2220"/>
                    </a:cubicBezTo>
                    <a:lnTo>
                      <a:pt x="1071" y="1551"/>
                    </a:lnTo>
                    <a:lnTo>
                      <a:pt x="1901" y="953"/>
                    </a:lnTo>
                    <a:lnTo>
                      <a:pt x="2213" y="293"/>
                    </a:lnTo>
                    <a:lnTo>
                      <a:pt x="2186" y="239"/>
                    </a:lnTo>
                    <a:lnTo>
                      <a:pt x="2213" y="114"/>
                    </a:lnTo>
                    <a:cubicBezTo>
                      <a:pt x="2213" y="114"/>
                      <a:pt x="2172" y="42"/>
                      <a:pt x="2110" y="42"/>
                    </a:cubicBezTo>
                    <a:cubicBezTo>
                      <a:pt x="2085" y="42"/>
                      <a:pt x="2056" y="54"/>
                      <a:pt x="2026" y="88"/>
                    </a:cubicBezTo>
                    <a:cubicBezTo>
                      <a:pt x="2026" y="88"/>
                      <a:pt x="2026" y="0"/>
                      <a:pt x="1963" y="0"/>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2"/>
              <p:cNvSpPr/>
              <p:nvPr/>
            </p:nvSpPr>
            <p:spPr>
              <a:xfrm>
                <a:off x="1951926" y="1820155"/>
                <a:ext cx="158058" cy="90653"/>
              </a:xfrm>
              <a:custGeom>
                <a:avLst/>
                <a:gdLst/>
                <a:ahLst/>
                <a:cxnLst/>
                <a:rect l="l" t="t" r="r" b="b"/>
                <a:pathLst>
                  <a:path w="1081" h="620" extrusionOk="0">
                    <a:moveTo>
                      <a:pt x="1006" y="0"/>
                    </a:moveTo>
                    <a:cubicBezTo>
                      <a:pt x="977" y="0"/>
                      <a:pt x="948" y="9"/>
                      <a:pt x="929" y="22"/>
                    </a:cubicBezTo>
                    <a:cubicBezTo>
                      <a:pt x="902" y="48"/>
                      <a:pt x="884" y="84"/>
                      <a:pt x="875" y="120"/>
                    </a:cubicBezTo>
                    <a:cubicBezTo>
                      <a:pt x="857" y="191"/>
                      <a:pt x="839" y="263"/>
                      <a:pt x="822" y="334"/>
                    </a:cubicBezTo>
                    <a:lnTo>
                      <a:pt x="830" y="334"/>
                    </a:lnTo>
                    <a:lnTo>
                      <a:pt x="786" y="370"/>
                    </a:lnTo>
                    <a:lnTo>
                      <a:pt x="697" y="441"/>
                    </a:lnTo>
                    <a:lnTo>
                      <a:pt x="706" y="441"/>
                    </a:lnTo>
                    <a:cubicBezTo>
                      <a:pt x="527" y="441"/>
                      <a:pt x="358" y="468"/>
                      <a:pt x="188" y="521"/>
                    </a:cubicBezTo>
                    <a:cubicBezTo>
                      <a:pt x="144" y="539"/>
                      <a:pt x="90" y="557"/>
                      <a:pt x="45" y="584"/>
                    </a:cubicBezTo>
                    <a:cubicBezTo>
                      <a:pt x="37" y="593"/>
                      <a:pt x="19" y="602"/>
                      <a:pt x="1" y="619"/>
                    </a:cubicBezTo>
                    <a:cubicBezTo>
                      <a:pt x="19" y="610"/>
                      <a:pt x="37" y="602"/>
                      <a:pt x="54" y="593"/>
                    </a:cubicBezTo>
                    <a:cubicBezTo>
                      <a:pt x="99" y="566"/>
                      <a:pt x="144" y="548"/>
                      <a:pt x="197" y="539"/>
                    </a:cubicBezTo>
                    <a:cubicBezTo>
                      <a:pt x="358" y="494"/>
                      <a:pt x="536" y="468"/>
                      <a:pt x="706" y="459"/>
                    </a:cubicBezTo>
                    <a:lnTo>
                      <a:pt x="715" y="459"/>
                    </a:lnTo>
                    <a:lnTo>
                      <a:pt x="804" y="387"/>
                    </a:lnTo>
                    <a:lnTo>
                      <a:pt x="848" y="352"/>
                    </a:lnTo>
                    <a:lnTo>
                      <a:pt x="848" y="343"/>
                    </a:lnTo>
                    <a:cubicBezTo>
                      <a:pt x="866" y="263"/>
                      <a:pt x="884" y="191"/>
                      <a:pt x="902" y="120"/>
                    </a:cubicBezTo>
                    <a:cubicBezTo>
                      <a:pt x="902" y="93"/>
                      <a:pt x="920" y="57"/>
                      <a:pt x="946" y="40"/>
                    </a:cubicBezTo>
                    <a:cubicBezTo>
                      <a:pt x="957" y="28"/>
                      <a:pt x="975" y="21"/>
                      <a:pt x="994" y="21"/>
                    </a:cubicBezTo>
                    <a:cubicBezTo>
                      <a:pt x="1002" y="21"/>
                      <a:pt x="1011" y="23"/>
                      <a:pt x="1019" y="26"/>
                    </a:cubicBezTo>
                    <a:lnTo>
                      <a:pt x="1019" y="26"/>
                    </a:lnTo>
                    <a:cubicBezTo>
                      <a:pt x="1037" y="242"/>
                      <a:pt x="1063" y="379"/>
                      <a:pt x="1071" y="379"/>
                    </a:cubicBezTo>
                    <a:cubicBezTo>
                      <a:pt x="1080" y="370"/>
                      <a:pt x="1071" y="343"/>
                      <a:pt x="1062" y="280"/>
                    </a:cubicBezTo>
                    <a:cubicBezTo>
                      <a:pt x="1054" y="218"/>
                      <a:pt x="1045" y="120"/>
                      <a:pt x="1036" y="13"/>
                    </a:cubicBezTo>
                    <a:lnTo>
                      <a:pt x="1036" y="4"/>
                    </a:lnTo>
                    <a:cubicBezTo>
                      <a:pt x="1026" y="1"/>
                      <a:pt x="1016" y="0"/>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2"/>
              <p:cNvSpPr/>
              <p:nvPr/>
            </p:nvSpPr>
            <p:spPr>
              <a:xfrm>
                <a:off x="2049745" y="1758012"/>
                <a:ext cx="69306" cy="82319"/>
              </a:xfrm>
              <a:custGeom>
                <a:avLst/>
                <a:gdLst/>
                <a:ahLst/>
                <a:cxnLst/>
                <a:rect l="l" t="t" r="r" b="b"/>
                <a:pathLst>
                  <a:path w="474" h="563" extrusionOk="0">
                    <a:moveTo>
                      <a:pt x="474" y="1"/>
                    </a:moveTo>
                    <a:cubicBezTo>
                      <a:pt x="385" y="90"/>
                      <a:pt x="304" y="179"/>
                      <a:pt x="224" y="277"/>
                    </a:cubicBezTo>
                    <a:cubicBezTo>
                      <a:pt x="144" y="366"/>
                      <a:pt x="72" y="465"/>
                      <a:pt x="1" y="563"/>
                    </a:cubicBezTo>
                    <a:cubicBezTo>
                      <a:pt x="90" y="482"/>
                      <a:pt x="170" y="384"/>
                      <a:pt x="251" y="295"/>
                    </a:cubicBezTo>
                    <a:cubicBezTo>
                      <a:pt x="331" y="206"/>
                      <a:pt x="411" y="108"/>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2"/>
              <p:cNvSpPr/>
              <p:nvPr/>
            </p:nvSpPr>
            <p:spPr>
              <a:xfrm>
                <a:off x="2107208" y="1779214"/>
                <a:ext cx="39332" cy="42841"/>
              </a:xfrm>
              <a:custGeom>
                <a:avLst/>
                <a:gdLst/>
                <a:ahLst/>
                <a:cxnLst/>
                <a:rect l="l" t="t" r="r" b="b"/>
                <a:pathLst>
                  <a:path w="269" h="293" extrusionOk="0">
                    <a:moveTo>
                      <a:pt x="250" y="1"/>
                    </a:moveTo>
                    <a:cubicBezTo>
                      <a:pt x="239" y="1"/>
                      <a:pt x="223" y="3"/>
                      <a:pt x="206" y="7"/>
                    </a:cubicBezTo>
                    <a:cubicBezTo>
                      <a:pt x="152" y="25"/>
                      <a:pt x="116" y="52"/>
                      <a:pt x="81" y="96"/>
                    </a:cubicBezTo>
                    <a:cubicBezTo>
                      <a:pt x="54" y="132"/>
                      <a:pt x="36" y="177"/>
                      <a:pt x="18" y="230"/>
                    </a:cubicBezTo>
                    <a:cubicBezTo>
                      <a:pt x="9" y="266"/>
                      <a:pt x="0" y="284"/>
                      <a:pt x="9" y="293"/>
                    </a:cubicBezTo>
                    <a:cubicBezTo>
                      <a:pt x="9" y="293"/>
                      <a:pt x="18" y="266"/>
                      <a:pt x="36" y="239"/>
                    </a:cubicBezTo>
                    <a:cubicBezTo>
                      <a:pt x="54" y="195"/>
                      <a:pt x="81" y="150"/>
                      <a:pt x="107" y="114"/>
                    </a:cubicBezTo>
                    <a:cubicBezTo>
                      <a:pt x="134" y="79"/>
                      <a:pt x="170" y="52"/>
                      <a:pt x="215" y="25"/>
                    </a:cubicBezTo>
                    <a:cubicBezTo>
                      <a:pt x="241" y="16"/>
                      <a:pt x="268" y="16"/>
                      <a:pt x="268" y="7"/>
                    </a:cubicBezTo>
                    <a:cubicBezTo>
                      <a:pt x="268" y="3"/>
                      <a:pt x="26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2"/>
              <p:cNvSpPr/>
              <p:nvPr/>
            </p:nvSpPr>
            <p:spPr>
              <a:xfrm>
                <a:off x="2017138" y="1834339"/>
                <a:ext cx="45912" cy="34653"/>
              </a:xfrm>
              <a:custGeom>
                <a:avLst/>
                <a:gdLst/>
                <a:ahLst/>
                <a:cxnLst/>
                <a:rect l="l" t="t" r="r" b="b"/>
                <a:pathLst>
                  <a:path w="314" h="237" extrusionOk="0">
                    <a:moveTo>
                      <a:pt x="33" y="1"/>
                    </a:moveTo>
                    <a:cubicBezTo>
                      <a:pt x="17" y="1"/>
                      <a:pt x="7" y="5"/>
                      <a:pt x="1" y="5"/>
                    </a:cubicBezTo>
                    <a:cubicBezTo>
                      <a:pt x="63" y="23"/>
                      <a:pt x="126" y="58"/>
                      <a:pt x="179" y="94"/>
                    </a:cubicBezTo>
                    <a:cubicBezTo>
                      <a:pt x="233" y="139"/>
                      <a:pt x="277" y="183"/>
                      <a:pt x="313" y="237"/>
                    </a:cubicBezTo>
                    <a:cubicBezTo>
                      <a:pt x="313" y="237"/>
                      <a:pt x="313" y="210"/>
                      <a:pt x="295" y="183"/>
                    </a:cubicBezTo>
                    <a:cubicBezTo>
                      <a:pt x="251" y="94"/>
                      <a:pt x="161" y="32"/>
                      <a:pt x="63" y="5"/>
                    </a:cubicBezTo>
                    <a:cubicBezTo>
                      <a:pt x="51" y="2"/>
                      <a:pt x="42" y="1"/>
                      <a:pt x="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2"/>
              <p:cNvSpPr/>
              <p:nvPr/>
            </p:nvSpPr>
            <p:spPr>
              <a:xfrm>
                <a:off x="972423" y="4463357"/>
                <a:ext cx="366561" cy="301495"/>
              </a:xfrm>
              <a:custGeom>
                <a:avLst/>
                <a:gdLst/>
                <a:ahLst/>
                <a:cxnLst/>
                <a:rect l="l" t="t" r="r" b="b"/>
                <a:pathLst>
                  <a:path w="2507" h="2062" extrusionOk="0">
                    <a:moveTo>
                      <a:pt x="36" y="1"/>
                    </a:moveTo>
                    <a:lnTo>
                      <a:pt x="0" y="2008"/>
                    </a:lnTo>
                    <a:lnTo>
                      <a:pt x="2507" y="2062"/>
                    </a:lnTo>
                    <a:cubicBezTo>
                      <a:pt x="2498" y="1821"/>
                      <a:pt x="1213" y="1312"/>
                      <a:pt x="1213" y="1312"/>
                    </a:cubicBezTo>
                    <a:lnTo>
                      <a:pt x="1285" y="28"/>
                    </a:lnTo>
                    <a:lnTo>
                      <a:pt x="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2"/>
              <p:cNvSpPr/>
              <p:nvPr/>
            </p:nvSpPr>
            <p:spPr>
              <a:xfrm>
                <a:off x="541962" y="4449027"/>
                <a:ext cx="194466" cy="439815"/>
              </a:xfrm>
              <a:custGeom>
                <a:avLst/>
                <a:gdLst/>
                <a:ahLst/>
                <a:cxnLst/>
                <a:rect l="l" t="t" r="r" b="b"/>
                <a:pathLst>
                  <a:path w="1330" h="3008" extrusionOk="0">
                    <a:moveTo>
                      <a:pt x="1196" y="1"/>
                    </a:moveTo>
                    <a:lnTo>
                      <a:pt x="45" y="54"/>
                    </a:lnTo>
                    <a:cubicBezTo>
                      <a:pt x="45" y="54"/>
                      <a:pt x="36" y="1571"/>
                      <a:pt x="9" y="1696"/>
                    </a:cubicBezTo>
                    <a:cubicBezTo>
                      <a:pt x="0" y="1812"/>
                      <a:pt x="812" y="2713"/>
                      <a:pt x="1035" y="2953"/>
                    </a:cubicBezTo>
                    <a:cubicBezTo>
                      <a:pt x="1071" y="2989"/>
                      <a:pt x="1124" y="3007"/>
                      <a:pt x="1169" y="3007"/>
                    </a:cubicBezTo>
                    <a:cubicBezTo>
                      <a:pt x="1178" y="3007"/>
                      <a:pt x="1178" y="2998"/>
                      <a:pt x="1178" y="2998"/>
                    </a:cubicBezTo>
                    <a:cubicBezTo>
                      <a:pt x="1267" y="2989"/>
                      <a:pt x="1329" y="2900"/>
                      <a:pt x="1312" y="2820"/>
                    </a:cubicBezTo>
                    <a:lnTo>
                      <a:pt x="1062" y="1553"/>
                    </a:lnTo>
                    <a:lnTo>
                      <a:pt x="11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2"/>
              <p:cNvSpPr/>
              <p:nvPr/>
            </p:nvSpPr>
            <p:spPr>
              <a:xfrm>
                <a:off x="646215" y="4545386"/>
                <a:ext cx="67990" cy="46058"/>
              </a:xfrm>
              <a:custGeom>
                <a:avLst/>
                <a:gdLst/>
                <a:ahLst/>
                <a:cxnLst/>
                <a:rect l="l" t="t" r="r" b="b"/>
                <a:pathLst>
                  <a:path w="465" h="315" extrusionOk="0">
                    <a:moveTo>
                      <a:pt x="68" y="31"/>
                    </a:moveTo>
                    <a:cubicBezTo>
                      <a:pt x="74" y="31"/>
                      <a:pt x="81" y="33"/>
                      <a:pt x="90" y="37"/>
                    </a:cubicBezTo>
                    <a:cubicBezTo>
                      <a:pt x="117" y="55"/>
                      <a:pt x="135" y="82"/>
                      <a:pt x="153" y="109"/>
                    </a:cubicBezTo>
                    <a:cubicBezTo>
                      <a:pt x="167" y="142"/>
                      <a:pt x="178" y="177"/>
                      <a:pt x="187" y="213"/>
                    </a:cubicBezTo>
                    <a:lnTo>
                      <a:pt x="187" y="213"/>
                    </a:lnTo>
                    <a:cubicBezTo>
                      <a:pt x="182" y="220"/>
                      <a:pt x="176" y="227"/>
                      <a:pt x="170" y="234"/>
                    </a:cubicBezTo>
                    <a:cubicBezTo>
                      <a:pt x="165" y="245"/>
                      <a:pt x="159" y="256"/>
                      <a:pt x="153" y="268"/>
                    </a:cubicBezTo>
                    <a:lnTo>
                      <a:pt x="153" y="268"/>
                    </a:lnTo>
                    <a:cubicBezTo>
                      <a:pt x="83" y="239"/>
                      <a:pt x="35" y="168"/>
                      <a:pt x="28" y="91"/>
                    </a:cubicBezTo>
                    <a:cubicBezTo>
                      <a:pt x="28" y="73"/>
                      <a:pt x="37" y="55"/>
                      <a:pt x="45" y="37"/>
                    </a:cubicBezTo>
                    <a:cubicBezTo>
                      <a:pt x="54" y="33"/>
                      <a:pt x="61" y="31"/>
                      <a:pt x="68" y="31"/>
                    </a:cubicBezTo>
                    <a:close/>
                    <a:moveTo>
                      <a:pt x="192" y="233"/>
                    </a:moveTo>
                    <a:cubicBezTo>
                      <a:pt x="195" y="249"/>
                      <a:pt x="198" y="264"/>
                      <a:pt x="201" y="279"/>
                    </a:cubicBezTo>
                    <a:lnTo>
                      <a:pt x="201" y="279"/>
                    </a:lnTo>
                    <a:cubicBezTo>
                      <a:pt x="197" y="279"/>
                      <a:pt x="192" y="279"/>
                      <a:pt x="188" y="278"/>
                    </a:cubicBezTo>
                    <a:cubicBezTo>
                      <a:pt x="178" y="276"/>
                      <a:pt x="168" y="273"/>
                      <a:pt x="159" y="270"/>
                    </a:cubicBezTo>
                    <a:lnTo>
                      <a:pt x="159" y="270"/>
                    </a:lnTo>
                    <a:cubicBezTo>
                      <a:pt x="169" y="258"/>
                      <a:pt x="180" y="245"/>
                      <a:pt x="192" y="233"/>
                    </a:cubicBezTo>
                    <a:close/>
                    <a:moveTo>
                      <a:pt x="393" y="100"/>
                    </a:moveTo>
                    <a:cubicBezTo>
                      <a:pt x="411" y="100"/>
                      <a:pt x="420" y="109"/>
                      <a:pt x="429" y="127"/>
                    </a:cubicBezTo>
                    <a:cubicBezTo>
                      <a:pt x="429" y="145"/>
                      <a:pt x="429" y="162"/>
                      <a:pt x="420" y="171"/>
                    </a:cubicBezTo>
                    <a:cubicBezTo>
                      <a:pt x="372" y="244"/>
                      <a:pt x="295" y="280"/>
                      <a:pt x="215" y="280"/>
                    </a:cubicBezTo>
                    <a:cubicBezTo>
                      <a:pt x="213" y="280"/>
                      <a:pt x="212" y="280"/>
                      <a:pt x="210" y="280"/>
                    </a:cubicBezTo>
                    <a:lnTo>
                      <a:pt x="210" y="280"/>
                    </a:lnTo>
                    <a:cubicBezTo>
                      <a:pt x="210" y="273"/>
                      <a:pt x="209" y="267"/>
                      <a:pt x="206" y="261"/>
                    </a:cubicBezTo>
                    <a:cubicBezTo>
                      <a:pt x="206" y="247"/>
                      <a:pt x="206" y="234"/>
                      <a:pt x="204" y="221"/>
                    </a:cubicBezTo>
                    <a:lnTo>
                      <a:pt x="204" y="221"/>
                    </a:lnTo>
                    <a:cubicBezTo>
                      <a:pt x="235" y="192"/>
                      <a:pt x="268" y="165"/>
                      <a:pt x="304" y="145"/>
                    </a:cubicBezTo>
                    <a:cubicBezTo>
                      <a:pt x="331" y="118"/>
                      <a:pt x="358" y="109"/>
                      <a:pt x="393" y="100"/>
                    </a:cubicBezTo>
                    <a:close/>
                    <a:moveTo>
                      <a:pt x="69" y="1"/>
                    </a:moveTo>
                    <a:cubicBezTo>
                      <a:pt x="53" y="1"/>
                      <a:pt x="39" y="9"/>
                      <a:pt x="28" y="20"/>
                    </a:cubicBezTo>
                    <a:cubicBezTo>
                      <a:pt x="10" y="37"/>
                      <a:pt x="1" y="64"/>
                      <a:pt x="1" y="91"/>
                    </a:cubicBezTo>
                    <a:cubicBezTo>
                      <a:pt x="1" y="198"/>
                      <a:pt x="72" y="287"/>
                      <a:pt x="179" y="305"/>
                    </a:cubicBezTo>
                    <a:cubicBezTo>
                      <a:pt x="188" y="307"/>
                      <a:pt x="197" y="308"/>
                      <a:pt x="205" y="308"/>
                    </a:cubicBezTo>
                    <a:lnTo>
                      <a:pt x="205" y="308"/>
                    </a:lnTo>
                    <a:cubicBezTo>
                      <a:pt x="206" y="310"/>
                      <a:pt x="206" y="312"/>
                      <a:pt x="206" y="314"/>
                    </a:cubicBezTo>
                    <a:cubicBezTo>
                      <a:pt x="206" y="312"/>
                      <a:pt x="206" y="310"/>
                      <a:pt x="206" y="308"/>
                    </a:cubicBezTo>
                    <a:lnTo>
                      <a:pt x="206" y="308"/>
                    </a:lnTo>
                    <a:cubicBezTo>
                      <a:pt x="213" y="309"/>
                      <a:pt x="219" y="309"/>
                      <a:pt x="226" y="309"/>
                    </a:cubicBezTo>
                    <a:cubicBezTo>
                      <a:pt x="316" y="309"/>
                      <a:pt x="401" y="265"/>
                      <a:pt x="447" y="189"/>
                    </a:cubicBezTo>
                    <a:cubicBezTo>
                      <a:pt x="465" y="162"/>
                      <a:pt x="465" y="136"/>
                      <a:pt x="456" y="109"/>
                    </a:cubicBezTo>
                    <a:cubicBezTo>
                      <a:pt x="447" y="91"/>
                      <a:pt x="420" y="73"/>
                      <a:pt x="393" y="73"/>
                    </a:cubicBezTo>
                    <a:cubicBezTo>
                      <a:pt x="358" y="82"/>
                      <a:pt x="322" y="100"/>
                      <a:pt x="286" y="127"/>
                    </a:cubicBezTo>
                    <a:cubicBezTo>
                      <a:pt x="255" y="146"/>
                      <a:pt x="227" y="169"/>
                      <a:pt x="201" y="197"/>
                    </a:cubicBezTo>
                    <a:lnTo>
                      <a:pt x="201" y="197"/>
                    </a:lnTo>
                    <a:cubicBezTo>
                      <a:pt x="196" y="165"/>
                      <a:pt x="187" y="132"/>
                      <a:pt x="170" y="100"/>
                    </a:cubicBezTo>
                    <a:cubicBezTo>
                      <a:pt x="161" y="64"/>
                      <a:pt x="135" y="29"/>
                      <a:pt x="99" y="11"/>
                    </a:cubicBezTo>
                    <a:cubicBezTo>
                      <a:pt x="89" y="4"/>
                      <a:pt x="79"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2"/>
              <p:cNvSpPr/>
              <p:nvPr/>
            </p:nvSpPr>
            <p:spPr>
              <a:xfrm>
                <a:off x="536699" y="2836816"/>
                <a:ext cx="827138" cy="1757066"/>
              </a:xfrm>
              <a:custGeom>
                <a:avLst/>
                <a:gdLst/>
                <a:ahLst/>
                <a:cxnLst/>
                <a:rect l="l" t="t" r="r" b="b"/>
                <a:pathLst>
                  <a:path w="5657" h="12017" extrusionOk="0">
                    <a:moveTo>
                      <a:pt x="1196" y="0"/>
                    </a:moveTo>
                    <a:lnTo>
                      <a:pt x="1000" y="1499"/>
                    </a:lnTo>
                    <a:lnTo>
                      <a:pt x="464" y="6646"/>
                    </a:lnTo>
                    <a:lnTo>
                      <a:pt x="1" y="12017"/>
                    </a:lnTo>
                    <a:lnTo>
                      <a:pt x="1446" y="11999"/>
                    </a:lnTo>
                    <a:cubicBezTo>
                      <a:pt x="1446" y="11999"/>
                      <a:pt x="2168" y="7940"/>
                      <a:pt x="2231" y="7378"/>
                    </a:cubicBezTo>
                    <a:cubicBezTo>
                      <a:pt x="2302" y="6762"/>
                      <a:pt x="3167" y="2917"/>
                      <a:pt x="3167" y="2917"/>
                    </a:cubicBezTo>
                    <a:lnTo>
                      <a:pt x="3292" y="2891"/>
                    </a:lnTo>
                    <a:lnTo>
                      <a:pt x="2846" y="11883"/>
                    </a:lnTo>
                    <a:lnTo>
                      <a:pt x="4425" y="11883"/>
                    </a:lnTo>
                    <a:cubicBezTo>
                      <a:pt x="4425" y="11883"/>
                      <a:pt x="5594" y="2311"/>
                      <a:pt x="5621" y="1963"/>
                    </a:cubicBezTo>
                    <a:cubicBezTo>
                      <a:pt x="5656" y="1419"/>
                      <a:pt x="5621" y="875"/>
                      <a:pt x="5496" y="339"/>
                    </a:cubicBezTo>
                    <a:lnTo>
                      <a:pt x="1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2"/>
              <p:cNvSpPr/>
              <p:nvPr/>
            </p:nvSpPr>
            <p:spPr>
              <a:xfrm>
                <a:off x="926657" y="1273150"/>
                <a:ext cx="285850" cy="214059"/>
              </a:xfrm>
              <a:custGeom>
                <a:avLst/>
                <a:gdLst/>
                <a:ahLst/>
                <a:cxnLst/>
                <a:rect l="l" t="t" r="r" b="b"/>
                <a:pathLst>
                  <a:path w="1955" h="1464" extrusionOk="0">
                    <a:moveTo>
                      <a:pt x="621" y="0"/>
                    </a:moveTo>
                    <a:cubicBezTo>
                      <a:pt x="532" y="0"/>
                      <a:pt x="442" y="29"/>
                      <a:pt x="367" y="87"/>
                    </a:cubicBezTo>
                    <a:cubicBezTo>
                      <a:pt x="353" y="85"/>
                      <a:pt x="338" y="84"/>
                      <a:pt x="324" y="84"/>
                    </a:cubicBezTo>
                    <a:cubicBezTo>
                      <a:pt x="214" y="84"/>
                      <a:pt x="110" y="145"/>
                      <a:pt x="54" y="248"/>
                    </a:cubicBezTo>
                    <a:cubicBezTo>
                      <a:pt x="1" y="364"/>
                      <a:pt x="28" y="498"/>
                      <a:pt x="117" y="596"/>
                    </a:cubicBezTo>
                    <a:lnTo>
                      <a:pt x="1598" y="1461"/>
                    </a:lnTo>
                    <a:cubicBezTo>
                      <a:pt x="1610" y="1463"/>
                      <a:pt x="1622" y="1463"/>
                      <a:pt x="1634" y="1463"/>
                    </a:cubicBezTo>
                    <a:cubicBezTo>
                      <a:pt x="1761" y="1463"/>
                      <a:pt x="1869" y="1378"/>
                      <a:pt x="1910" y="1256"/>
                    </a:cubicBezTo>
                    <a:cubicBezTo>
                      <a:pt x="1955" y="1095"/>
                      <a:pt x="1865" y="935"/>
                      <a:pt x="1714" y="890"/>
                    </a:cubicBezTo>
                    <a:cubicBezTo>
                      <a:pt x="1776" y="819"/>
                      <a:pt x="1803" y="721"/>
                      <a:pt x="1785" y="622"/>
                    </a:cubicBezTo>
                    <a:cubicBezTo>
                      <a:pt x="1762" y="482"/>
                      <a:pt x="1635" y="375"/>
                      <a:pt x="1496" y="375"/>
                    </a:cubicBezTo>
                    <a:cubicBezTo>
                      <a:pt x="1477" y="375"/>
                      <a:pt x="1457" y="377"/>
                      <a:pt x="1437" y="382"/>
                    </a:cubicBezTo>
                    <a:cubicBezTo>
                      <a:pt x="1428" y="319"/>
                      <a:pt x="1410" y="257"/>
                      <a:pt x="1384" y="203"/>
                    </a:cubicBezTo>
                    <a:cubicBezTo>
                      <a:pt x="1314" y="93"/>
                      <a:pt x="1192" y="32"/>
                      <a:pt x="1068" y="32"/>
                    </a:cubicBezTo>
                    <a:cubicBezTo>
                      <a:pt x="1002" y="32"/>
                      <a:pt x="935" y="50"/>
                      <a:pt x="875" y="87"/>
                    </a:cubicBezTo>
                    <a:cubicBezTo>
                      <a:pt x="799" y="29"/>
                      <a:pt x="710" y="0"/>
                      <a:pt x="621"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2"/>
              <p:cNvSpPr/>
              <p:nvPr/>
            </p:nvSpPr>
            <p:spPr>
              <a:xfrm>
                <a:off x="819773" y="1327543"/>
                <a:ext cx="366707" cy="803744"/>
              </a:xfrm>
              <a:custGeom>
                <a:avLst/>
                <a:gdLst/>
                <a:ahLst/>
                <a:cxnLst/>
                <a:rect l="l" t="t" r="r" b="b"/>
                <a:pathLst>
                  <a:path w="2508" h="5497" extrusionOk="0">
                    <a:moveTo>
                      <a:pt x="1124" y="1"/>
                    </a:moveTo>
                    <a:cubicBezTo>
                      <a:pt x="1118" y="1"/>
                      <a:pt x="1112" y="1"/>
                      <a:pt x="1107" y="1"/>
                    </a:cubicBezTo>
                    <a:lnTo>
                      <a:pt x="1044" y="1"/>
                    </a:lnTo>
                    <a:cubicBezTo>
                      <a:pt x="348" y="63"/>
                      <a:pt x="0" y="679"/>
                      <a:pt x="81" y="1383"/>
                    </a:cubicBezTo>
                    <a:lnTo>
                      <a:pt x="223" y="3703"/>
                    </a:lnTo>
                    <a:lnTo>
                      <a:pt x="330" y="3988"/>
                    </a:lnTo>
                    <a:lnTo>
                      <a:pt x="1526" y="5496"/>
                    </a:lnTo>
                    <a:lnTo>
                      <a:pt x="1829" y="4140"/>
                    </a:lnTo>
                    <a:lnTo>
                      <a:pt x="1838" y="3507"/>
                    </a:lnTo>
                    <a:cubicBezTo>
                      <a:pt x="1838" y="3507"/>
                      <a:pt x="2507" y="3391"/>
                      <a:pt x="2498" y="2722"/>
                    </a:cubicBezTo>
                    <a:cubicBezTo>
                      <a:pt x="2489" y="2400"/>
                      <a:pt x="2436" y="1731"/>
                      <a:pt x="2373" y="1134"/>
                    </a:cubicBezTo>
                    <a:cubicBezTo>
                      <a:pt x="2311" y="488"/>
                      <a:pt x="1768" y="1"/>
                      <a:pt x="1124" y="1"/>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2"/>
              <p:cNvSpPr/>
              <p:nvPr/>
            </p:nvSpPr>
            <p:spPr>
              <a:xfrm>
                <a:off x="959264" y="1804949"/>
                <a:ext cx="128084" cy="61264"/>
              </a:xfrm>
              <a:custGeom>
                <a:avLst/>
                <a:gdLst/>
                <a:ahLst/>
                <a:cxnLst/>
                <a:rect l="l" t="t" r="r" b="b"/>
                <a:pathLst>
                  <a:path w="876" h="419" extrusionOk="0">
                    <a:moveTo>
                      <a:pt x="1" y="1"/>
                    </a:moveTo>
                    <a:cubicBezTo>
                      <a:pt x="1" y="1"/>
                      <a:pt x="187" y="418"/>
                      <a:pt x="745" y="418"/>
                    </a:cubicBezTo>
                    <a:cubicBezTo>
                      <a:pt x="786" y="418"/>
                      <a:pt x="830" y="416"/>
                      <a:pt x="875" y="411"/>
                    </a:cubicBezTo>
                    <a:lnTo>
                      <a:pt x="875" y="242"/>
                    </a:lnTo>
                    <a:cubicBezTo>
                      <a:pt x="860" y="242"/>
                      <a:pt x="845" y="242"/>
                      <a:pt x="830" y="242"/>
                    </a:cubicBezTo>
                    <a:cubicBezTo>
                      <a:pt x="542" y="242"/>
                      <a:pt x="255" y="162"/>
                      <a:pt x="1"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2"/>
              <p:cNvSpPr/>
              <p:nvPr/>
            </p:nvSpPr>
            <p:spPr>
              <a:xfrm>
                <a:off x="1111913" y="1571437"/>
                <a:ext cx="28804" cy="27635"/>
              </a:xfrm>
              <a:custGeom>
                <a:avLst/>
                <a:gdLst/>
                <a:ahLst/>
                <a:cxnLst/>
                <a:rect l="l" t="t" r="r" b="b"/>
                <a:pathLst>
                  <a:path w="197" h="189" extrusionOk="0">
                    <a:moveTo>
                      <a:pt x="90" y="1"/>
                    </a:moveTo>
                    <a:cubicBezTo>
                      <a:pt x="36" y="1"/>
                      <a:pt x="1" y="46"/>
                      <a:pt x="1" y="99"/>
                    </a:cubicBezTo>
                    <a:cubicBezTo>
                      <a:pt x="10" y="153"/>
                      <a:pt x="54" y="188"/>
                      <a:pt x="99" y="188"/>
                    </a:cubicBezTo>
                    <a:cubicBezTo>
                      <a:pt x="152" y="179"/>
                      <a:pt x="197" y="135"/>
                      <a:pt x="188" y="90"/>
                    </a:cubicBezTo>
                    <a:cubicBezTo>
                      <a:pt x="188" y="81"/>
                      <a:pt x="188" y="81"/>
                      <a:pt x="188" y="81"/>
                    </a:cubicBezTo>
                    <a:cubicBezTo>
                      <a:pt x="188" y="37"/>
                      <a:pt x="14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2"/>
              <p:cNvSpPr/>
              <p:nvPr/>
            </p:nvSpPr>
            <p:spPr>
              <a:xfrm>
                <a:off x="1091005" y="1532104"/>
                <a:ext cx="57609" cy="15353"/>
              </a:xfrm>
              <a:custGeom>
                <a:avLst/>
                <a:gdLst/>
                <a:ahLst/>
                <a:cxnLst/>
                <a:rect l="l" t="t" r="r" b="b"/>
                <a:pathLst>
                  <a:path w="394" h="105" extrusionOk="0">
                    <a:moveTo>
                      <a:pt x="228" y="0"/>
                    </a:moveTo>
                    <a:cubicBezTo>
                      <a:pt x="218" y="0"/>
                      <a:pt x="208" y="1"/>
                      <a:pt x="197" y="2"/>
                    </a:cubicBezTo>
                    <a:cubicBezTo>
                      <a:pt x="144" y="2"/>
                      <a:pt x="90" y="20"/>
                      <a:pt x="54" y="47"/>
                    </a:cubicBezTo>
                    <a:cubicBezTo>
                      <a:pt x="19" y="74"/>
                      <a:pt x="1" y="92"/>
                      <a:pt x="10" y="100"/>
                    </a:cubicBezTo>
                    <a:cubicBezTo>
                      <a:pt x="11" y="103"/>
                      <a:pt x="14" y="104"/>
                      <a:pt x="18" y="104"/>
                    </a:cubicBezTo>
                    <a:cubicBezTo>
                      <a:pt x="42" y="104"/>
                      <a:pt x="113" y="63"/>
                      <a:pt x="197" y="56"/>
                    </a:cubicBezTo>
                    <a:cubicBezTo>
                      <a:pt x="289" y="56"/>
                      <a:pt x="355" y="95"/>
                      <a:pt x="377" y="95"/>
                    </a:cubicBezTo>
                    <a:cubicBezTo>
                      <a:pt x="381" y="95"/>
                      <a:pt x="383" y="94"/>
                      <a:pt x="385" y="92"/>
                    </a:cubicBezTo>
                    <a:cubicBezTo>
                      <a:pt x="393" y="92"/>
                      <a:pt x="385" y="65"/>
                      <a:pt x="349" y="47"/>
                    </a:cubicBezTo>
                    <a:cubicBezTo>
                      <a:pt x="312" y="17"/>
                      <a:pt x="275" y="0"/>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2"/>
              <p:cNvSpPr/>
              <p:nvPr/>
            </p:nvSpPr>
            <p:spPr>
              <a:xfrm>
                <a:off x="982804" y="1580649"/>
                <a:ext cx="28804" cy="27488"/>
              </a:xfrm>
              <a:custGeom>
                <a:avLst/>
                <a:gdLst/>
                <a:ahLst/>
                <a:cxnLst/>
                <a:rect l="l" t="t" r="r" b="b"/>
                <a:pathLst>
                  <a:path w="197" h="188" extrusionOk="0">
                    <a:moveTo>
                      <a:pt x="90" y="0"/>
                    </a:moveTo>
                    <a:cubicBezTo>
                      <a:pt x="45" y="0"/>
                      <a:pt x="0" y="45"/>
                      <a:pt x="0" y="99"/>
                    </a:cubicBezTo>
                    <a:cubicBezTo>
                      <a:pt x="0" y="99"/>
                      <a:pt x="0" y="107"/>
                      <a:pt x="0" y="107"/>
                    </a:cubicBezTo>
                    <a:cubicBezTo>
                      <a:pt x="9" y="152"/>
                      <a:pt x="54" y="188"/>
                      <a:pt x="108" y="188"/>
                    </a:cubicBezTo>
                    <a:cubicBezTo>
                      <a:pt x="152" y="179"/>
                      <a:pt x="197" y="134"/>
                      <a:pt x="197" y="90"/>
                    </a:cubicBezTo>
                    <a:cubicBezTo>
                      <a:pt x="197" y="81"/>
                      <a:pt x="197" y="81"/>
                      <a:pt x="197" y="81"/>
                    </a:cubicBezTo>
                    <a:cubicBezTo>
                      <a:pt x="188" y="36"/>
                      <a:pt x="143"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2"/>
              <p:cNvSpPr/>
              <p:nvPr/>
            </p:nvSpPr>
            <p:spPr>
              <a:xfrm>
                <a:off x="947566" y="1532396"/>
                <a:ext cx="57609" cy="15937"/>
              </a:xfrm>
              <a:custGeom>
                <a:avLst/>
                <a:gdLst/>
                <a:ahLst/>
                <a:cxnLst/>
                <a:rect l="l" t="t" r="r" b="b"/>
                <a:pathLst>
                  <a:path w="394" h="109" extrusionOk="0">
                    <a:moveTo>
                      <a:pt x="197" y="0"/>
                    </a:moveTo>
                    <a:cubicBezTo>
                      <a:pt x="143" y="0"/>
                      <a:pt x="90" y="18"/>
                      <a:pt x="45" y="54"/>
                    </a:cubicBezTo>
                    <a:cubicBezTo>
                      <a:pt x="18" y="81"/>
                      <a:pt x="1" y="90"/>
                      <a:pt x="10" y="107"/>
                    </a:cubicBezTo>
                    <a:cubicBezTo>
                      <a:pt x="10" y="108"/>
                      <a:pt x="11" y="108"/>
                      <a:pt x="13" y="108"/>
                    </a:cubicBezTo>
                    <a:cubicBezTo>
                      <a:pt x="30" y="108"/>
                      <a:pt x="98" y="63"/>
                      <a:pt x="197" y="63"/>
                    </a:cubicBezTo>
                    <a:cubicBezTo>
                      <a:pt x="281" y="63"/>
                      <a:pt x="352" y="102"/>
                      <a:pt x="376" y="102"/>
                    </a:cubicBezTo>
                    <a:cubicBezTo>
                      <a:pt x="380" y="102"/>
                      <a:pt x="383" y="101"/>
                      <a:pt x="384" y="98"/>
                    </a:cubicBezTo>
                    <a:cubicBezTo>
                      <a:pt x="393" y="90"/>
                      <a:pt x="375" y="72"/>
                      <a:pt x="349" y="45"/>
                    </a:cubicBezTo>
                    <a:cubicBezTo>
                      <a:pt x="304" y="18"/>
                      <a:pt x="250"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2"/>
              <p:cNvSpPr/>
              <p:nvPr/>
            </p:nvSpPr>
            <p:spPr>
              <a:xfrm>
                <a:off x="1044069" y="1532396"/>
                <a:ext cx="49713" cy="125306"/>
              </a:xfrm>
              <a:custGeom>
                <a:avLst/>
                <a:gdLst/>
                <a:ahLst/>
                <a:cxnLst/>
                <a:rect l="l" t="t" r="r" b="b"/>
                <a:pathLst>
                  <a:path w="340" h="857" extrusionOk="0">
                    <a:moveTo>
                      <a:pt x="10" y="0"/>
                    </a:moveTo>
                    <a:cubicBezTo>
                      <a:pt x="10" y="0"/>
                      <a:pt x="10" y="0"/>
                      <a:pt x="10" y="0"/>
                    </a:cubicBezTo>
                    <a:cubicBezTo>
                      <a:pt x="1" y="0"/>
                      <a:pt x="81" y="232"/>
                      <a:pt x="197" y="518"/>
                    </a:cubicBezTo>
                    <a:lnTo>
                      <a:pt x="277" y="714"/>
                    </a:lnTo>
                    <a:cubicBezTo>
                      <a:pt x="295" y="741"/>
                      <a:pt x="304" y="767"/>
                      <a:pt x="304" y="794"/>
                    </a:cubicBezTo>
                    <a:cubicBezTo>
                      <a:pt x="295" y="812"/>
                      <a:pt x="268" y="821"/>
                      <a:pt x="242" y="821"/>
                    </a:cubicBezTo>
                    <a:cubicBezTo>
                      <a:pt x="188" y="830"/>
                      <a:pt x="135" y="839"/>
                      <a:pt x="81" y="857"/>
                    </a:cubicBezTo>
                    <a:cubicBezTo>
                      <a:pt x="135" y="857"/>
                      <a:pt x="188" y="857"/>
                      <a:pt x="242" y="848"/>
                    </a:cubicBezTo>
                    <a:lnTo>
                      <a:pt x="286" y="848"/>
                    </a:lnTo>
                    <a:cubicBezTo>
                      <a:pt x="313" y="839"/>
                      <a:pt x="322" y="821"/>
                      <a:pt x="331" y="803"/>
                    </a:cubicBezTo>
                    <a:cubicBezTo>
                      <a:pt x="340" y="767"/>
                      <a:pt x="331" y="732"/>
                      <a:pt x="313" y="705"/>
                    </a:cubicBezTo>
                    <a:lnTo>
                      <a:pt x="242" y="500"/>
                    </a:lnTo>
                    <a:cubicBezTo>
                      <a:pt x="128" y="228"/>
                      <a:pt x="23"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2"/>
              <p:cNvSpPr/>
              <p:nvPr/>
            </p:nvSpPr>
            <p:spPr>
              <a:xfrm>
                <a:off x="941133" y="1489262"/>
                <a:ext cx="62726" cy="17984"/>
              </a:xfrm>
              <a:custGeom>
                <a:avLst/>
                <a:gdLst/>
                <a:ahLst/>
                <a:cxnLst/>
                <a:rect l="l" t="t" r="r" b="b"/>
                <a:pathLst>
                  <a:path w="429" h="123" extrusionOk="0">
                    <a:moveTo>
                      <a:pt x="214" y="1"/>
                    </a:moveTo>
                    <a:cubicBezTo>
                      <a:pt x="161" y="1"/>
                      <a:pt x="107" y="19"/>
                      <a:pt x="54" y="46"/>
                    </a:cubicBezTo>
                    <a:cubicBezTo>
                      <a:pt x="18" y="72"/>
                      <a:pt x="0" y="99"/>
                      <a:pt x="9" y="108"/>
                    </a:cubicBezTo>
                    <a:cubicBezTo>
                      <a:pt x="12" y="118"/>
                      <a:pt x="28" y="122"/>
                      <a:pt x="53" y="122"/>
                    </a:cubicBezTo>
                    <a:cubicBezTo>
                      <a:pt x="91" y="122"/>
                      <a:pt x="149" y="113"/>
                      <a:pt x="214" y="108"/>
                    </a:cubicBezTo>
                    <a:cubicBezTo>
                      <a:pt x="275" y="108"/>
                      <a:pt x="331" y="114"/>
                      <a:pt x="369" y="114"/>
                    </a:cubicBezTo>
                    <a:cubicBezTo>
                      <a:pt x="397" y="114"/>
                      <a:pt x="415" y="111"/>
                      <a:pt x="419" y="99"/>
                    </a:cubicBezTo>
                    <a:cubicBezTo>
                      <a:pt x="428" y="90"/>
                      <a:pt x="410" y="63"/>
                      <a:pt x="375" y="37"/>
                    </a:cubicBezTo>
                    <a:cubicBezTo>
                      <a:pt x="321" y="10"/>
                      <a:pt x="268" y="1"/>
                      <a:pt x="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2"/>
              <p:cNvSpPr/>
              <p:nvPr/>
            </p:nvSpPr>
            <p:spPr>
              <a:xfrm>
                <a:off x="1091005" y="1491601"/>
                <a:ext cx="53661" cy="18277"/>
              </a:xfrm>
              <a:custGeom>
                <a:avLst/>
                <a:gdLst/>
                <a:ahLst/>
                <a:cxnLst/>
                <a:rect l="l" t="t" r="r" b="b"/>
                <a:pathLst>
                  <a:path w="367" h="125" extrusionOk="0">
                    <a:moveTo>
                      <a:pt x="205" y="0"/>
                    </a:moveTo>
                    <a:cubicBezTo>
                      <a:pt x="196" y="0"/>
                      <a:pt x="188" y="1"/>
                      <a:pt x="179" y="3"/>
                    </a:cubicBezTo>
                    <a:cubicBezTo>
                      <a:pt x="126" y="3"/>
                      <a:pt x="81" y="21"/>
                      <a:pt x="37" y="56"/>
                    </a:cubicBezTo>
                    <a:cubicBezTo>
                      <a:pt x="10" y="83"/>
                      <a:pt x="1" y="101"/>
                      <a:pt x="10" y="119"/>
                    </a:cubicBezTo>
                    <a:cubicBezTo>
                      <a:pt x="14" y="123"/>
                      <a:pt x="22" y="125"/>
                      <a:pt x="33" y="125"/>
                    </a:cubicBezTo>
                    <a:cubicBezTo>
                      <a:pt x="65" y="125"/>
                      <a:pt x="121" y="110"/>
                      <a:pt x="188" y="110"/>
                    </a:cubicBezTo>
                    <a:cubicBezTo>
                      <a:pt x="208" y="108"/>
                      <a:pt x="228" y="107"/>
                      <a:pt x="246" y="107"/>
                    </a:cubicBezTo>
                    <a:cubicBezTo>
                      <a:pt x="264" y="107"/>
                      <a:pt x="281" y="108"/>
                      <a:pt x="296" y="108"/>
                    </a:cubicBezTo>
                    <a:cubicBezTo>
                      <a:pt x="327" y="108"/>
                      <a:pt x="349" y="105"/>
                      <a:pt x="358" y="92"/>
                    </a:cubicBezTo>
                    <a:cubicBezTo>
                      <a:pt x="367" y="74"/>
                      <a:pt x="349" y="56"/>
                      <a:pt x="322" y="30"/>
                    </a:cubicBezTo>
                    <a:cubicBezTo>
                      <a:pt x="286" y="15"/>
                      <a:pt x="243"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2"/>
              <p:cNvSpPr/>
              <p:nvPr/>
            </p:nvSpPr>
            <p:spPr>
              <a:xfrm>
                <a:off x="801496" y="1315846"/>
                <a:ext cx="357496" cy="350185"/>
              </a:xfrm>
              <a:custGeom>
                <a:avLst/>
                <a:gdLst/>
                <a:ahLst/>
                <a:cxnLst/>
                <a:rect l="l" t="t" r="r" b="b"/>
                <a:pathLst>
                  <a:path w="2445" h="2395" extrusionOk="0">
                    <a:moveTo>
                      <a:pt x="1328" y="0"/>
                    </a:moveTo>
                    <a:cubicBezTo>
                      <a:pt x="1048" y="0"/>
                      <a:pt x="710" y="53"/>
                      <a:pt x="455" y="250"/>
                    </a:cubicBezTo>
                    <a:cubicBezTo>
                      <a:pt x="250" y="411"/>
                      <a:pt x="134" y="554"/>
                      <a:pt x="72" y="759"/>
                    </a:cubicBezTo>
                    <a:cubicBezTo>
                      <a:pt x="0" y="1008"/>
                      <a:pt x="27" y="1419"/>
                      <a:pt x="63" y="1758"/>
                    </a:cubicBezTo>
                    <a:cubicBezTo>
                      <a:pt x="99" y="2025"/>
                      <a:pt x="268" y="2070"/>
                      <a:pt x="277" y="2133"/>
                    </a:cubicBezTo>
                    <a:cubicBezTo>
                      <a:pt x="299" y="2308"/>
                      <a:pt x="335" y="2394"/>
                      <a:pt x="376" y="2394"/>
                    </a:cubicBezTo>
                    <a:cubicBezTo>
                      <a:pt x="465" y="2394"/>
                      <a:pt x="576" y="1971"/>
                      <a:pt x="607" y="1142"/>
                    </a:cubicBezTo>
                    <a:cubicBezTo>
                      <a:pt x="616" y="848"/>
                      <a:pt x="491" y="714"/>
                      <a:pt x="750" y="509"/>
                    </a:cubicBezTo>
                    <a:cubicBezTo>
                      <a:pt x="847" y="430"/>
                      <a:pt x="946" y="404"/>
                      <a:pt x="1045" y="404"/>
                    </a:cubicBezTo>
                    <a:cubicBezTo>
                      <a:pt x="1182" y="404"/>
                      <a:pt x="1320" y="455"/>
                      <a:pt x="1455" y="491"/>
                    </a:cubicBezTo>
                    <a:cubicBezTo>
                      <a:pt x="1479" y="498"/>
                      <a:pt x="1501" y="500"/>
                      <a:pt x="1523" y="500"/>
                    </a:cubicBezTo>
                    <a:cubicBezTo>
                      <a:pt x="1672" y="500"/>
                      <a:pt x="1767" y="364"/>
                      <a:pt x="1915" y="364"/>
                    </a:cubicBezTo>
                    <a:cubicBezTo>
                      <a:pt x="1951" y="364"/>
                      <a:pt x="1990" y="372"/>
                      <a:pt x="2034" y="393"/>
                    </a:cubicBezTo>
                    <a:cubicBezTo>
                      <a:pt x="2240" y="491"/>
                      <a:pt x="2427" y="901"/>
                      <a:pt x="2427" y="901"/>
                    </a:cubicBezTo>
                    <a:cubicBezTo>
                      <a:pt x="2445" y="375"/>
                      <a:pt x="1847" y="36"/>
                      <a:pt x="1535" y="9"/>
                    </a:cubicBezTo>
                    <a:cubicBezTo>
                      <a:pt x="1472" y="4"/>
                      <a:pt x="1402" y="0"/>
                      <a:pt x="132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2"/>
              <p:cNvSpPr/>
              <p:nvPr/>
            </p:nvSpPr>
            <p:spPr>
              <a:xfrm>
                <a:off x="780587" y="1598926"/>
                <a:ext cx="71938" cy="102058"/>
              </a:xfrm>
              <a:custGeom>
                <a:avLst/>
                <a:gdLst/>
                <a:ahLst/>
                <a:cxnLst/>
                <a:rect l="l" t="t" r="r" b="b"/>
                <a:pathLst>
                  <a:path w="492" h="698" extrusionOk="0">
                    <a:moveTo>
                      <a:pt x="268" y="0"/>
                    </a:moveTo>
                    <a:cubicBezTo>
                      <a:pt x="135" y="18"/>
                      <a:pt x="1" y="89"/>
                      <a:pt x="10" y="348"/>
                    </a:cubicBezTo>
                    <a:cubicBezTo>
                      <a:pt x="27" y="643"/>
                      <a:pt x="224" y="698"/>
                      <a:pt x="360" y="698"/>
                    </a:cubicBezTo>
                    <a:cubicBezTo>
                      <a:pt x="435" y="698"/>
                      <a:pt x="491" y="681"/>
                      <a:pt x="491" y="678"/>
                    </a:cubicBezTo>
                    <a:cubicBezTo>
                      <a:pt x="491" y="660"/>
                      <a:pt x="474" y="366"/>
                      <a:pt x="465" y="179"/>
                    </a:cubicBezTo>
                    <a:cubicBezTo>
                      <a:pt x="456" y="72"/>
                      <a:pt x="375" y="0"/>
                      <a:pt x="268" y="0"/>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2"/>
              <p:cNvSpPr/>
              <p:nvPr/>
            </p:nvSpPr>
            <p:spPr>
              <a:xfrm>
                <a:off x="805444" y="1621005"/>
                <a:ext cx="31436" cy="58925"/>
              </a:xfrm>
              <a:custGeom>
                <a:avLst/>
                <a:gdLst/>
                <a:ahLst/>
                <a:cxnLst/>
                <a:rect l="l" t="t" r="r" b="b"/>
                <a:pathLst>
                  <a:path w="215" h="403" extrusionOk="0">
                    <a:moveTo>
                      <a:pt x="98" y="1"/>
                    </a:moveTo>
                    <a:cubicBezTo>
                      <a:pt x="63" y="10"/>
                      <a:pt x="36" y="37"/>
                      <a:pt x="18" y="81"/>
                    </a:cubicBezTo>
                    <a:cubicBezTo>
                      <a:pt x="0" y="117"/>
                      <a:pt x="0" y="161"/>
                      <a:pt x="0" y="206"/>
                    </a:cubicBezTo>
                    <a:cubicBezTo>
                      <a:pt x="9" y="295"/>
                      <a:pt x="63" y="385"/>
                      <a:pt x="125" y="402"/>
                    </a:cubicBezTo>
                    <a:cubicBezTo>
                      <a:pt x="152" y="402"/>
                      <a:pt x="179" y="402"/>
                      <a:pt x="196" y="385"/>
                    </a:cubicBezTo>
                    <a:cubicBezTo>
                      <a:pt x="214" y="367"/>
                      <a:pt x="214" y="358"/>
                      <a:pt x="214" y="358"/>
                    </a:cubicBezTo>
                    <a:lnTo>
                      <a:pt x="214" y="358"/>
                    </a:lnTo>
                    <a:cubicBezTo>
                      <a:pt x="214" y="358"/>
                      <a:pt x="205" y="367"/>
                      <a:pt x="196" y="367"/>
                    </a:cubicBezTo>
                    <a:cubicBezTo>
                      <a:pt x="186" y="377"/>
                      <a:pt x="173" y="381"/>
                      <a:pt x="160" y="381"/>
                    </a:cubicBezTo>
                    <a:cubicBezTo>
                      <a:pt x="150" y="381"/>
                      <a:pt x="141" y="379"/>
                      <a:pt x="134" y="376"/>
                    </a:cubicBezTo>
                    <a:cubicBezTo>
                      <a:pt x="72" y="340"/>
                      <a:pt x="27" y="277"/>
                      <a:pt x="27" y="206"/>
                    </a:cubicBezTo>
                    <a:cubicBezTo>
                      <a:pt x="27" y="161"/>
                      <a:pt x="36" y="126"/>
                      <a:pt x="45" y="90"/>
                    </a:cubicBezTo>
                    <a:cubicBezTo>
                      <a:pt x="54" y="54"/>
                      <a:pt x="81" y="37"/>
                      <a:pt x="107" y="28"/>
                    </a:cubicBezTo>
                    <a:cubicBezTo>
                      <a:pt x="112" y="25"/>
                      <a:pt x="117" y="24"/>
                      <a:pt x="121" y="24"/>
                    </a:cubicBezTo>
                    <a:cubicBezTo>
                      <a:pt x="134" y="24"/>
                      <a:pt x="145" y="32"/>
                      <a:pt x="152" y="46"/>
                    </a:cubicBezTo>
                    <a:cubicBezTo>
                      <a:pt x="161" y="54"/>
                      <a:pt x="161" y="63"/>
                      <a:pt x="161" y="63"/>
                    </a:cubicBezTo>
                    <a:cubicBezTo>
                      <a:pt x="161" y="63"/>
                      <a:pt x="170" y="54"/>
                      <a:pt x="161" y="37"/>
                    </a:cubicBezTo>
                    <a:cubicBezTo>
                      <a:pt x="161" y="28"/>
                      <a:pt x="152" y="19"/>
                      <a:pt x="143" y="10"/>
                    </a:cubicBezTo>
                    <a:cubicBezTo>
                      <a:pt x="134" y="1"/>
                      <a:pt x="116"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2"/>
              <p:cNvSpPr/>
              <p:nvPr/>
            </p:nvSpPr>
            <p:spPr>
              <a:xfrm>
                <a:off x="781903" y="1293182"/>
                <a:ext cx="327522" cy="213328"/>
              </a:xfrm>
              <a:custGeom>
                <a:avLst/>
                <a:gdLst/>
                <a:ahLst/>
                <a:cxnLst/>
                <a:rect l="l" t="t" r="r" b="b"/>
                <a:pathLst>
                  <a:path w="2240" h="1459" extrusionOk="0">
                    <a:moveTo>
                      <a:pt x="1485" y="1"/>
                    </a:moveTo>
                    <a:cubicBezTo>
                      <a:pt x="1443" y="1"/>
                      <a:pt x="1399" y="7"/>
                      <a:pt x="1357" y="22"/>
                    </a:cubicBezTo>
                    <a:cubicBezTo>
                      <a:pt x="1259" y="57"/>
                      <a:pt x="1169" y="129"/>
                      <a:pt x="1125" y="218"/>
                    </a:cubicBezTo>
                    <a:cubicBezTo>
                      <a:pt x="1048" y="154"/>
                      <a:pt x="954" y="122"/>
                      <a:pt x="860" y="122"/>
                    </a:cubicBezTo>
                    <a:cubicBezTo>
                      <a:pt x="744" y="122"/>
                      <a:pt x="628" y="169"/>
                      <a:pt x="545" y="262"/>
                    </a:cubicBezTo>
                    <a:cubicBezTo>
                      <a:pt x="518" y="298"/>
                      <a:pt x="491" y="334"/>
                      <a:pt x="473" y="378"/>
                    </a:cubicBezTo>
                    <a:cubicBezTo>
                      <a:pt x="451" y="373"/>
                      <a:pt x="429" y="371"/>
                      <a:pt x="407" y="371"/>
                    </a:cubicBezTo>
                    <a:cubicBezTo>
                      <a:pt x="271" y="371"/>
                      <a:pt x="147" y="463"/>
                      <a:pt x="117" y="601"/>
                    </a:cubicBezTo>
                    <a:cubicBezTo>
                      <a:pt x="99" y="673"/>
                      <a:pt x="108" y="753"/>
                      <a:pt x="143" y="816"/>
                    </a:cubicBezTo>
                    <a:cubicBezTo>
                      <a:pt x="63" y="860"/>
                      <a:pt x="10" y="949"/>
                      <a:pt x="1" y="1048"/>
                    </a:cubicBezTo>
                    <a:cubicBezTo>
                      <a:pt x="1" y="1127"/>
                      <a:pt x="71" y="1213"/>
                      <a:pt x="155" y="1213"/>
                    </a:cubicBezTo>
                    <a:cubicBezTo>
                      <a:pt x="166" y="1213"/>
                      <a:pt x="177" y="1211"/>
                      <a:pt x="188" y="1208"/>
                    </a:cubicBezTo>
                    <a:lnTo>
                      <a:pt x="188" y="1208"/>
                    </a:lnTo>
                    <a:cubicBezTo>
                      <a:pt x="143" y="1288"/>
                      <a:pt x="179" y="1387"/>
                      <a:pt x="259" y="1422"/>
                    </a:cubicBezTo>
                    <a:cubicBezTo>
                      <a:pt x="283" y="1437"/>
                      <a:pt x="309" y="1444"/>
                      <a:pt x="335" y="1444"/>
                    </a:cubicBezTo>
                    <a:cubicBezTo>
                      <a:pt x="380" y="1444"/>
                      <a:pt x="425" y="1423"/>
                      <a:pt x="456" y="1385"/>
                    </a:cubicBezTo>
                    <a:lnTo>
                      <a:pt x="456" y="1385"/>
                    </a:lnTo>
                    <a:cubicBezTo>
                      <a:pt x="509" y="1425"/>
                      <a:pt x="576" y="1449"/>
                      <a:pt x="643" y="1458"/>
                    </a:cubicBezTo>
                    <a:cubicBezTo>
                      <a:pt x="649" y="1459"/>
                      <a:pt x="655" y="1459"/>
                      <a:pt x="661" y="1459"/>
                    </a:cubicBezTo>
                    <a:cubicBezTo>
                      <a:pt x="726" y="1459"/>
                      <a:pt x="787" y="1416"/>
                      <a:pt x="804" y="1351"/>
                    </a:cubicBezTo>
                    <a:cubicBezTo>
                      <a:pt x="812" y="1324"/>
                      <a:pt x="804" y="1288"/>
                      <a:pt x="821" y="1262"/>
                    </a:cubicBezTo>
                    <a:cubicBezTo>
                      <a:pt x="833" y="1245"/>
                      <a:pt x="858" y="1238"/>
                      <a:pt x="885" y="1238"/>
                    </a:cubicBezTo>
                    <a:cubicBezTo>
                      <a:pt x="900" y="1238"/>
                      <a:pt x="915" y="1241"/>
                      <a:pt x="928" y="1244"/>
                    </a:cubicBezTo>
                    <a:cubicBezTo>
                      <a:pt x="935" y="1244"/>
                      <a:pt x="942" y="1244"/>
                      <a:pt x="948" y="1244"/>
                    </a:cubicBezTo>
                    <a:cubicBezTo>
                      <a:pt x="1082" y="1244"/>
                      <a:pt x="1198" y="1157"/>
                      <a:pt x="1232" y="1030"/>
                    </a:cubicBezTo>
                    <a:cubicBezTo>
                      <a:pt x="1255" y="1053"/>
                      <a:pt x="1286" y="1064"/>
                      <a:pt x="1317" y="1064"/>
                    </a:cubicBezTo>
                    <a:cubicBezTo>
                      <a:pt x="1344" y="1064"/>
                      <a:pt x="1371" y="1055"/>
                      <a:pt x="1392" y="1039"/>
                    </a:cubicBezTo>
                    <a:cubicBezTo>
                      <a:pt x="1446" y="1003"/>
                      <a:pt x="1482" y="958"/>
                      <a:pt x="1517" y="905"/>
                    </a:cubicBezTo>
                    <a:cubicBezTo>
                      <a:pt x="1553" y="851"/>
                      <a:pt x="1615" y="824"/>
                      <a:pt x="1678" y="824"/>
                    </a:cubicBezTo>
                    <a:cubicBezTo>
                      <a:pt x="1705" y="833"/>
                      <a:pt x="1740" y="833"/>
                      <a:pt x="1776" y="842"/>
                    </a:cubicBezTo>
                    <a:cubicBezTo>
                      <a:pt x="1838" y="833"/>
                      <a:pt x="1865" y="762"/>
                      <a:pt x="1874" y="700"/>
                    </a:cubicBezTo>
                    <a:cubicBezTo>
                      <a:pt x="1883" y="646"/>
                      <a:pt x="1883" y="575"/>
                      <a:pt x="1937" y="539"/>
                    </a:cubicBezTo>
                    <a:cubicBezTo>
                      <a:pt x="1964" y="528"/>
                      <a:pt x="1998" y="520"/>
                      <a:pt x="2033" y="520"/>
                    </a:cubicBezTo>
                    <a:cubicBezTo>
                      <a:pt x="2055" y="520"/>
                      <a:pt x="2077" y="523"/>
                      <a:pt x="2097" y="530"/>
                    </a:cubicBezTo>
                    <a:cubicBezTo>
                      <a:pt x="2106" y="532"/>
                      <a:pt x="2115" y="532"/>
                      <a:pt x="2124" y="532"/>
                    </a:cubicBezTo>
                    <a:cubicBezTo>
                      <a:pt x="2172" y="532"/>
                      <a:pt x="2225" y="512"/>
                      <a:pt x="2240" y="468"/>
                    </a:cubicBezTo>
                    <a:cubicBezTo>
                      <a:pt x="2240" y="441"/>
                      <a:pt x="2231" y="414"/>
                      <a:pt x="2213" y="387"/>
                    </a:cubicBezTo>
                    <a:cubicBezTo>
                      <a:pt x="2156" y="304"/>
                      <a:pt x="2066" y="258"/>
                      <a:pt x="1974" y="258"/>
                    </a:cubicBezTo>
                    <a:cubicBezTo>
                      <a:pt x="1937" y="258"/>
                      <a:pt x="1901" y="265"/>
                      <a:pt x="1865" y="280"/>
                    </a:cubicBezTo>
                    <a:cubicBezTo>
                      <a:pt x="1808" y="109"/>
                      <a:pt x="1654" y="1"/>
                      <a:pt x="1485"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2"/>
              <p:cNvSpPr/>
              <p:nvPr/>
            </p:nvSpPr>
            <p:spPr>
              <a:xfrm>
                <a:off x="1007515" y="1681101"/>
                <a:ext cx="51029" cy="44303"/>
              </a:xfrm>
              <a:custGeom>
                <a:avLst/>
                <a:gdLst/>
                <a:ahLst/>
                <a:cxnLst/>
                <a:rect l="l" t="t" r="r" b="b"/>
                <a:pathLst>
                  <a:path w="349" h="303" extrusionOk="0">
                    <a:moveTo>
                      <a:pt x="46" y="0"/>
                    </a:moveTo>
                    <a:cubicBezTo>
                      <a:pt x="37" y="9"/>
                      <a:pt x="28" y="18"/>
                      <a:pt x="28" y="27"/>
                    </a:cubicBezTo>
                    <a:cubicBezTo>
                      <a:pt x="1" y="98"/>
                      <a:pt x="10" y="179"/>
                      <a:pt x="55" y="241"/>
                    </a:cubicBezTo>
                    <a:cubicBezTo>
                      <a:pt x="85" y="282"/>
                      <a:pt x="130" y="302"/>
                      <a:pt x="175" y="302"/>
                    </a:cubicBezTo>
                    <a:cubicBezTo>
                      <a:pt x="209" y="302"/>
                      <a:pt x="242" y="291"/>
                      <a:pt x="269" y="268"/>
                    </a:cubicBezTo>
                    <a:cubicBezTo>
                      <a:pt x="286" y="250"/>
                      <a:pt x="304" y="232"/>
                      <a:pt x="313" y="214"/>
                    </a:cubicBezTo>
                    <a:lnTo>
                      <a:pt x="349" y="134"/>
                    </a:lnTo>
                    <a:lnTo>
                      <a:pt x="81" y="9"/>
                    </a:lnTo>
                    <a:cubicBezTo>
                      <a:pt x="63" y="0"/>
                      <a:pt x="55" y="0"/>
                      <a:pt x="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2"/>
              <p:cNvSpPr/>
              <p:nvPr/>
            </p:nvSpPr>
            <p:spPr>
              <a:xfrm>
                <a:off x="1007515" y="1678762"/>
                <a:ext cx="51029" cy="48105"/>
              </a:xfrm>
              <a:custGeom>
                <a:avLst/>
                <a:gdLst/>
                <a:ahLst/>
                <a:cxnLst/>
                <a:rect l="l" t="t" r="r" b="b"/>
                <a:pathLst>
                  <a:path w="349" h="329" extrusionOk="0">
                    <a:moveTo>
                      <a:pt x="55" y="1"/>
                    </a:moveTo>
                    <a:cubicBezTo>
                      <a:pt x="46" y="1"/>
                      <a:pt x="37" y="3"/>
                      <a:pt x="28" y="7"/>
                    </a:cubicBezTo>
                    <a:cubicBezTo>
                      <a:pt x="10" y="16"/>
                      <a:pt x="1" y="34"/>
                      <a:pt x="1" y="52"/>
                    </a:cubicBezTo>
                    <a:cubicBezTo>
                      <a:pt x="1" y="70"/>
                      <a:pt x="1" y="88"/>
                      <a:pt x="1" y="97"/>
                    </a:cubicBezTo>
                    <a:cubicBezTo>
                      <a:pt x="1" y="159"/>
                      <a:pt x="10" y="221"/>
                      <a:pt x="46" y="266"/>
                    </a:cubicBezTo>
                    <a:cubicBezTo>
                      <a:pt x="63" y="293"/>
                      <a:pt x="81" y="302"/>
                      <a:pt x="108" y="311"/>
                    </a:cubicBezTo>
                    <a:cubicBezTo>
                      <a:pt x="135" y="320"/>
                      <a:pt x="153" y="329"/>
                      <a:pt x="179" y="329"/>
                    </a:cubicBezTo>
                    <a:cubicBezTo>
                      <a:pt x="260" y="311"/>
                      <a:pt x="295" y="266"/>
                      <a:pt x="286" y="266"/>
                    </a:cubicBezTo>
                    <a:lnTo>
                      <a:pt x="286" y="266"/>
                    </a:lnTo>
                    <a:cubicBezTo>
                      <a:pt x="251" y="284"/>
                      <a:pt x="215" y="293"/>
                      <a:pt x="170" y="302"/>
                    </a:cubicBezTo>
                    <a:cubicBezTo>
                      <a:pt x="153" y="302"/>
                      <a:pt x="135" y="293"/>
                      <a:pt x="117" y="284"/>
                    </a:cubicBezTo>
                    <a:cubicBezTo>
                      <a:pt x="90" y="275"/>
                      <a:pt x="72" y="266"/>
                      <a:pt x="63" y="248"/>
                    </a:cubicBezTo>
                    <a:cubicBezTo>
                      <a:pt x="37" y="204"/>
                      <a:pt x="19" y="150"/>
                      <a:pt x="28" y="97"/>
                    </a:cubicBezTo>
                    <a:cubicBezTo>
                      <a:pt x="28" y="70"/>
                      <a:pt x="28" y="34"/>
                      <a:pt x="46" y="25"/>
                    </a:cubicBezTo>
                    <a:cubicBezTo>
                      <a:pt x="47" y="24"/>
                      <a:pt x="49" y="23"/>
                      <a:pt x="52" y="23"/>
                    </a:cubicBezTo>
                    <a:cubicBezTo>
                      <a:pt x="64" y="23"/>
                      <a:pt x="86" y="37"/>
                      <a:pt x="108" y="52"/>
                    </a:cubicBezTo>
                    <a:lnTo>
                      <a:pt x="233" y="105"/>
                    </a:lnTo>
                    <a:cubicBezTo>
                      <a:pt x="269" y="123"/>
                      <a:pt x="304" y="141"/>
                      <a:pt x="349" y="150"/>
                    </a:cubicBezTo>
                    <a:cubicBezTo>
                      <a:pt x="313" y="123"/>
                      <a:pt x="278" y="105"/>
                      <a:pt x="242" y="88"/>
                    </a:cubicBezTo>
                    <a:lnTo>
                      <a:pt x="117" y="25"/>
                    </a:lnTo>
                    <a:lnTo>
                      <a:pt x="81" y="7"/>
                    </a:lnTo>
                    <a:cubicBezTo>
                      <a:pt x="72" y="3"/>
                      <a:pt x="6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2"/>
              <p:cNvSpPr/>
              <p:nvPr/>
            </p:nvSpPr>
            <p:spPr>
              <a:xfrm>
                <a:off x="802812" y="1469815"/>
                <a:ext cx="99280" cy="39770"/>
              </a:xfrm>
              <a:custGeom>
                <a:avLst/>
                <a:gdLst/>
                <a:ahLst/>
                <a:cxnLst/>
                <a:rect l="l" t="t" r="r" b="b"/>
                <a:pathLst>
                  <a:path w="679" h="272" extrusionOk="0">
                    <a:moveTo>
                      <a:pt x="9" y="0"/>
                    </a:moveTo>
                    <a:lnTo>
                      <a:pt x="9" y="0"/>
                    </a:lnTo>
                    <a:cubicBezTo>
                      <a:pt x="0" y="27"/>
                      <a:pt x="18" y="63"/>
                      <a:pt x="36" y="89"/>
                    </a:cubicBezTo>
                    <a:cubicBezTo>
                      <a:pt x="63" y="116"/>
                      <a:pt x="90" y="134"/>
                      <a:pt x="125" y="143"/>
                    </a:cubicBezTo>
                    <a:cubicBezTo>
                      <a:pt x="173" y="143"/>
                      <a:pt x="214" y="136"/>
                      <a:pt x="248" y="109"/>
                    </a:cubicBezTo>
                    <a:lnTo>
                      <a:pt x="248" y="109"/>
                    </a:lnTo>
                    <a:cubicBezTo>
                      <a:pt x="272" y="148"/>
                      <a:pt x="298" y="181"/>
                      <a:pt x="330" y="214"/>
                    </a:cubicBezTo>
                    <a:cubicBezTo>
                      <a:pt x="357" y="232"/>
                      <a:pt x="384" y="250"/>
                      <a:pt x="420" y="259"/>
                    </a:cubicBezTo>
                    <a:cubicBezTo>
                      <a:pt x="439" y="265"/>
                      <a:pt x="462" y="271"/>
                      <a:pt x="484" y="271"/>
                    </a:cubicBezTo>
                    <a:cubicBezTo>
                      <a:pt x="492" y="271"/>
                      <a:pt x="501" y="270"/>
                      <a:pt x="509" y="268"/>
                    </a:cubicBezTo>
                    <a:cubicBezTo>
                      <a:pt x="562" y="259"/>
                      <a:pt x="607" y="232"/>
                      <a:pt x="643" y="187"/>
                    </a:cubicBezTo>
                    <a:cubicBezTo>
                      <a:pt x="661" y="161"/>
                      <a:pt x="669" y="125"/>
                      <a:pt x="678" y="89"/>
                    </a:cubicBezTo>
                    <a:cubicBezTo>
                      <a:pt x="678" y="80"/>
                      <a:pt x="678" y="71"/>
                      <a:pt x="678" y="54"/>
                    </a:cubicBezTo>
                    <a:cubicBezTo>
                      <a:pt x="678" y="54"/>
                      <a:pt x="669" y="71"/>
                      <a:pt x="669" y="89"/>
                    </a:cubicBezTo>
                    <a:cubicBezTo>
                      <a:pt x="661" y="125"/>
                      <a:pt x="643" y="152"/>
                      <a:pt x="625" y="179"/>
                    </a:cubicBezTo>
                    <a:cubicBezTo>
                      <a:pt x="590" y="224"/>
                      <a:pt x="535" y="246"/>
                      <a:pt x="479" y="246"/>
                    </a:cubicBezTo>
                    <a:cubicBezTo>
                      <a:pt x="436" y="246"/>
                      <a:pt x="392" y="233"/>
                      <a:pt x="357" y="205"/>
                    </a:cubicBezTo>
                    <a:cubicBezTo>
                      <a:pt x="357" y="196"/>
                      <a:pt x="348" y="196"/>
                      <a:pt x="348" y="187"/>
                    </a:cubicBezTo>
                    <a:cubicBezTo>
                      <a:pt x="313" y="161"/>
                      <a:pt x="286" y="125"/>
                      <a:pt x="259" y="89"/>
                    </a:cubicBezTo>
                    <a:lnTo>
                      <a:pt x="250" y="71"/>
                    </a:lnTo>
                    <a:lnTo>
                      <a:pt x="241" y="80"/>
                    </a:lnTo>
                    <a:cubicBezTo>
                      <a:pt x="214" y="107"/>
                      <a:pt x="170" y="125"/>
                      <a:pt x="134" y="125"/>
                    </a:cubicBezTo>
                    <a:cubicBezTo>
                      <a:pt x="99" y="116"/>
                      <a:pt x="72" y="98"/>
                      <a:pt x="45" y="80"/>
                    </a:cubicBezTo>
                    <a:cubicBezTo>
                      <a:pt x="27" y="54"/>
                      <a:pt x="9" y="27"/>
                      <a:pt x="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2"/>
              <p:cNvSpPr/>
              <p:nvPr/>
            </p:nvSpPr>
            <p:spPr>
              <a:xfrm>
                <a:off x="926657" y="1287187"/>
                <a:ext cx="178967" cy="87437"/>
              </a:xfrm>
              <a:custGeom>
                <a:avLst/>
                <a:gdLst/>
                <a:ahLst/>
                <a:cxnLst/>
                <a:rect l="l" t="t" r="r" b="b"/>
                <a:pathLst>
                  <a:path w="1224" h="598" extrusionOk="0">
                    <a:moveTo>
                      <a:pt x="509" y="0"/>
                    </a:moveTo>
                    <a:cubicBezTo>
                      <a:pt x="447" y="0"/>
                      <a:pt x="384" y="18"/>
                      <a:pt x="322" y="45"/>
                    </a:cubicBezTo>
                    <a:cubicBezTo>
                      <a:pt x="237" y="87"/>
                      <a:pt x="159" y="155"/>
                      <a:pt x="106" y="231"/>
                    </a:cubicBezTo>
                    <a:lnTo>
                      <a:pt x="106" y="231"/>
                    </a:lnTo>
                    <a:cubicBezTo>
                      <a:pt x="83" y="210"/>
                      <a:pt x="60" y="195"/>
                      <a:pt x="37" y="187"/>
                    </a:cubicBezTo>
                    <a:cubicBezTo>
                      <a:pt x="28" y="183"/>
                      <a:pt x="19" y="181"/>
                      <a:pt x="12" y="181"/>
                    </a:cubicBezTo>
                    <a:cubicBezTo>
                      <a:pt x="5" y="181"/>
                      <a:pt x="1" y="183"/>
                      <a:pt x="1" y="187"/>
                    </a:cubicBezTo>
                    <a:cubicBezTo>
                      <a:pt x="1" y="187"/>
                      <a:pt x="10" y="187"/>
                      <a:pt x="37" y="196"/>
                    </a:cubicBezTo>
                    <a:cubicBezTo>
                      <a:pt x="60" y="204"/>
                      <a:pt x="83" y="218"/>
                      <a:pt x="100" y="239"/>
                    </a:cubicBezTo>
                    <a:lnTo>
                      <a:pt x="100" y="239"/>
                    </a:lnTo>
                    <a:cubicBezTo>
                      <a:pt x="100" y="240"/>
                      <a:pt x="99" y="240"/>
                      <a:pt x="99" y="241"/>
                    </a:cubicBezTo>
                    <a:lnTo>
                      <a:pt x="101" y="241"/>
                    </a:lnTo>
                    <a:cubicBezTo>
                      <a:pt x="104" y="244"/>
                      <a:pt x="106" y="247"/>
                      <a:pt x="108" y="250"/>
                    </a:cubicBezTo>
                    <a:lnTo>
                      <a:pt x="108" y="259"/>
                    </a:lnTo>
                    <a:lnTo>
                      <a:pt x="117" y="250"/>
                    </a:lnTo>
                    <a:cubicBezTo>
                      <a:pt x="170" y="179"/>
                      <a:pt x="251" y="107"/>
                      <a:pt x="340" y="72"/>
                    </a:cubicBezTo>
                    <a:cubicBezTo>
                      <a:pt x="393" y="45"/>
                      <a:pt x="456" y="27"/>
                      <a:pt x="518" y="27"/>
                    </a:cubicBezTo>
                    <a:cubicBezTo>
                      <a:pt x="581" y="27"/>
                      <a:pt x="652" y="45"/>
                      <a:pt x="706" y="80"/>
                    </a:cubicBezTo>
                    <a:cubicBezTo>
                      <a:pt x="759" y="107"/>
                      <a:pt x="795" y="143"/>
                      <a:pt x="831" y="187"/>
                    </a:cubicBezTo>
                    <a:cubicBezTo>
                      <a:pt x="857" y="223"/>
                      <a:pt x="875" y="277"/>
                      <a:pt x="884" y="321"/>
                    </a:cubicBezTo>
                    <a:lnTo>
                      <a:pt x="884" y="339"/>
                    </a:lnTo>
                    <a:lnTo>
                      <a:pt x="893" y="330"/>
                    </a:lnTo>
                    <a:cubicBezTo>
                      <a:pt x="915" y="324"/>
                      <a:pt x="938" y="321"/>
                      <a:pt x="962" y="321"/>
                    </a:cubicBezTo>
                    <a:cubicBezTo>
                      <a:pt x="1004" y="321"/>
                      <a:pt x="1046" y="331"/>
                      <a:pt x="1080" y="348"/>
                    </a:cubicBezTo>
                    <a:cubicBezTo>
                      <a:pt x="1125" y="375"/>
                      <a:pt x="1170" y="411"/>
                      <a:pt x="1187" y="464"/>
                    </a:cubicBezTo>
                    <a:cubicBezTo>
                      <a:pt x="1205" y="500"/>
                      <a:pt x="1223" y="553"/>
                      <a:pt x="1223" y="598"/>
                    </a:cubicBezTo>
                    <a:cubicBezTo>
                      <a:pt x="1223" y="580"/>
                      <a:pt x="1223" y="571"/>
                      <a:pt x="1223" y="562"/>
                    </a:cubicBezTo>
                    <a:cubicBezTo>
                      <a:pt x="1223" y="526"/>
                      <a:pt x="1214" y="491"/>
                      <a:pt x="1205" y="455"/>
                    </a:cubicBezTo>
                    <a:cubicBezTo>
                      <a:pt x="1178" y="402"/>
                      <a:pt x="1143" y="357"/>
                      <a:pt x="1089" y="330"/>
                    </a:cubicBezTo>
                    <a:cubicBezTo>
                      <a:pt x="1051" y="309"/>
                      <a:pt x="1010" y="297"/>
                      <a:pt x="968" y="297"/>
                    </a:cubicBezTo>
                    <a:cubicBezTo>
                      <a:pt x="945" y="297"/>
                      <a:pt x="922" y="300"/>
                      <a:pt x="899" y="307"/>
                    </a:cubicBezTo>
                    <a:lnTo>
                      <a:pt x="899" y="307"/>
                    </a:lnTo>
                    <a:cubicBezTo>
                      <a:pt x="890" y="258"/>
                      <a:pt x="873" y="210"/>
                      <a:pt x="848" y="170"/>
                    </a:cubicBezTo>
                    <a:cubicBezTo>
                      <a:pt x="813" y="125"/>
                      <a:pt x="768" y="80"/>
                      <a:pt x="723" y="54"/>
                    </a:cubicBezTo>
                    <a:cubicBezTo>
                      <a:pt x="652" y="18"/>
                      <a:pt x="581" y="0"/>
                      <a:pt x="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2"/>
              <p:cNvSpPr/>
              <p:nvPr/>
            </p:nvSpPr>
            <p:spPr>
              <a:xfrm>
                <a:off x="792431" y="1841503"/>
                <a:ext cx="499617" cy="1097928"/>
              </a:xfrm>
              <a:custGeom>
                <a:avLst/>
                <a:gdLst/>
                <a:ahLst/>
                <a:cxnLst/>
                <a:rect l="l" t="t" r="r" b="b"/>
                <a:pathLst>
                  <a:path w="3417" h="7509" extrusionOk="0">
                    <a:moveTo>
                      <a:pt x="401" y="1"/>
                    </a:moveTo>
                    <a:lnTo>
                      <a:pt x="384" y="304"/>
                    </a:lnTo>
                    <a:lnTo>
                      <a:pt x="0" y="1437"/>
                    </a:lnTo>
                    <a:lnTo>
                      <a:pt x="321" y="4399"/>
                    </a:lnTo>
                    <a:lnTo>
                      <a:pt x="321" y="7387"/>
                    </a:lnTo>
                    <a:cubicBezTo>
                      <a:pt x="321" y="7387"/>
                      <a:pt x="1035" y="7509"/>
                      <a:pt x="1588" y="7509"/>
                    </a:cubicBezTo>
                    <a:cubicBezTo>
                      <a:pt x="1653" y="7509"/>
                      <a:pt x="1716" y="7507"/>
                      <a:pt x="1775" y="7503"/>
                    </a:cubicBezTo>
                    <a:cubicBezTo>
                      <a:pt x="2337" y="7459"/>
                      <a:pt x="3417" y="7146"/>
                      <a:pt x="3417" y="7146"/>
                    </a:cubicBezTo>
                    <a:lnTo>
                      <a:pt x="2792" y="1464"/>
                    </a:lnTo>
                    <a:lnTo>
                      <a:pt x="2239" y="295"/>
                    </a:lnTo>
                    <a:lnTo>
                      <a:pt x="2025" y="81"/>
                    </a:lnTo>
                    <a:lnTo>
                      <a:pt x="1829" y="580"/>
                    </a:lnTo>
                    <a:lnTo>
                      <a:pt x="1704" y="1267"/>
                    </a:lnTo>
                    <a:lnTo>
                      <a:pt x="1249" y="589"/>
                    </a:ln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2"/>
              <p:cNvSpPr/>
              <p:nvPr/>
            </p:nvSpPr>
            <p:spPr>
              <a:xfrm>
                <a:off x="1041437" y="2039776"/>
                <a:ext cx="45912" cy="883285"/>
              </a:xfrm>
              <a:custGeom>
                <a:avLst/>
                <a:gdLst/>
                <a:ahLst/>
                <a:cxnLst/>
                <a:rect l="l" t="t" r="r" b="b"/>
                <a:pathLst>
                  <a:path w="314" h="6041" extrusionOk="0">
                    <a:moveTo>
                      <a:pt x="1" y="1"/>
                    </a:moveTo>
                    <a:cubicBezTo>
                      <a:pt x="1" y="45"/>
                      <a:pt x="10" y="99"/>
                      <a:pt x="10" y="179"/>
                    </a:cubicBezTo>
                    <a:cubicBezTo>
                      <a:pt x="19" y="340"/>
                      <a:pt x="37" y="563"/>
                      <a:pt x="54" y="839"/>
                    </a:cubicBezTo>
                    <a:cubicBezTo>
                      <a:pt x="99" y="1392"/>
                      <a:pt x="144" y="2168"/>
                      <a:pt x="188" y="3016"/>
                    </a:cubicBezTo>
                    <a:cubicBezTo>
                      <a:pt x="233" y="3872"/>
                      <a:pt x="269" y="4639"/>
                      <a:pt x="286" y="5202"/>
                    </a:cubicBezTo>
                    <a:cubicBezTo>
                      <a:pt x="295" y="5478"/>
                      <a:pt x="304" y="5701"/>
                      <a:pt x="304" y="5862"/>
                    </a:cubicBezTo>
                    <a:cubicBezTo>
                      <a:pt x="304" y="5942"/>
                      <a:pt x="313" y="5995"/>
                      <a:pt x="313" y="6040"/>
                    </a:cubicBezTo>
                    <a:lnTo>
                      <a:pt x="313" y="5862"/>
                    </a:lnTo>
                    <a:cubicBezTo>
                      <a:pt x="313" y="5701"/>
                      <a:pt x="304" y="5478"/>
                      <a:pt x="304" y="5202"/>
                    </a:cubicBezTo>
                    <a:cubicBezTo>
                      <a:pt x="286" y="4639"/>
                      <a:pt x="260" y="3872"/>
                      <a:pt x="215" y="3016"/>
                    </a:cubicBezTo>
                    <a:cubicBezTo>
                      <a:pt x="170" y="2168"/>
                      <a:pt x="117" y="1392"/>
                      <a:pt x="72" y="839"/>
                    </a:cubicBezTo>
                    <a:cubicBezTo>
                      <a:pt x="54" y="563"/>
                      <a:pt x="37" y="331"/>
                      <a:pt x="19" y="179"/>
                    </a:cubicBezTo>
                    <a:cubicBezTo>
                      <a:pt x="10" y="99"/>
                      <a:pt x="10" y="4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2"/>
              <p:cNvSpPr/>
              <p:nvPr/>
            </p:nvSpPr>
            <p:spPr>
              <a:xfrm>
                <a:off x="558924" y="1866361"/>
                <a:ext cx="340535" cy="1299413"/>
              </a:xfrm>
              <a:custGeom>
                <a:avLst/>
                <a:gdLst/>
                <a:ahLst/>
                <a:cxnLst/>
                <a:rect l="l" t="t" r="r" b="b"/>
                <a:pathLst>
                  <a:path w="2329" h="8887" extrusionOk="0">
                    <a:moveTo>
                      <a:pt x="1981" y="0"/>
                    </a:moveTo>
                    <a:lnTo>
                      <a:pt x="1838" y="232"/>
                    </a:lnTo>
                    <a:lnTo>
                      <a:pt x="1651" y="482"/>
                    </a:lnTo>
                    <a:lnTo>
                      <a:pt x="482" y="1008"/>
                    </a:lnTo>
                    <a:cubicBezTo>
                      <a:pt x="214" y="1329"/>
                      <a:pt x="54" y="1659"/>
                      <a:pt x="0" y="2007"/>
                    </a:cubicBezTo>
                    <a:lnTo>
                      <a:pt x="1097" y="4407"/>
                    </a:lnTo>
                    <a:lnTo>
                      <a:pt x="1222" y="5076"/>
                    </a:lnTo>
                    <a:lnTo>
                      <a:pt x="393" y="8600"/>
                    </a:lnTo>
                    <a:cubicBezTo>
                      <a:pt x="393" y="8600"/>
                      <a:pt x="1240" y="8887"/>
                      <a:pt x="1517" y="8887"/>
                    </a:cubicBezTo>
                    <a:cubicBezTo>
                      <a:pt x="1557" y="8887"/>
                      <a:pt x="1585" y="8881"/>
                      <a:pt x="1597" y="8868"/>
                    </a:cubicBezTo>
                    <a:cubicBezTo>
                      <a:pt x="1633" y="8823"/>
                      <a:pt x="1758" y="8332"/>
                      <a:pt x="1847" y="8056"/>
                    </a:cubicBezTo>
                    <a:cubicBezTo>
                      <a:pt x="2034" y="7422"/>
                      <a:pt x="2141" y="7181"/>
                      <a:pt x="2204" y="6602"/>
                    </a:cubicBezTo>
                    <a:cubicBezTo>
                      <a:pt x="2266" y="6031"/>
                      <a:pt x="2329" y="5281"/>
                      <a:pt x="2284" y="4773"/>
                    </a:cubicBezTo>
                    <a:cubicBezTo>
                      <a:pt x="2204" y="3836"/>
                      <a:pt x="2079" y="2284"/>
                      <a:pt x="2070" y="1873"/>
                    </a:cubicBezTo>
                    <a:cubicBezTo>
                      <a:pt x="2052" y="1463"/>
                      <a:pt x="1981" y="0"/>
                      <a:pt x="1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2"/>
              <p:cNvSpPr/>
              <p:nvPr/>
            </p:nvSpPr>
            <p:spPr>
              <a:xfrm>
                <a:off x="1119809" y="1884492"/>
                <a:ext cx="371825" cy="1258911"/>
              </a:xfrm>
              <a:custGeom>
                <a:avLst/>
                <a:gdLst/>
                <a:ahLst/>
                <a:cxnLst/>
                <a:rect l="l" t="t" r="r" b="b"/>
                <a:pathLst>
                  <a:path w="2543" h="8610" extrusionOk="0">
                    <a:moveTo>
                      <a:pt x="0" y="1"/>
                    </a:moveTo>
                    <a:lnTo>
                      <a:pt x="63" y="545"/>
                    </a:lnTo>
                    <a:lnTo>
                      <a:pt x="402" y="4319"/>
                    </a:lnTo>
                    <a:cubicBezTo>
                      <a:pt x="402" y="4319"/>
                      <a:pt x="990" y="7049"/>
                      <a:pt x="1026" y="7396"/>
                    </a:cubicBezTo>
                    <a:cubicBezTo>
                      <a:pt x="1053" y="7691"/>
                      <a:pt x="1222" y="8521"/>
                      <a:pt x="1436" y="8601"/>
                    </a:cubicBezTo>
                    <a:cubicBezTo>
                      <a:pt x="1454" y="8607"/>
                      <a:pt x="1475" y="8610"/>
                      <a:pt x="1499" y="8610"/>
                    </a:cubicBezTo>
                    <a:cubicBezTo>
                      <a:pt x="1790" y="8610"/>
                      <a:pt x="2543" y="8199"/>
                      <a:pt x="2543" y="8199"/>
                    </a:cubicBezTo>
                    <a:lnTo>
                      <a:pt x="1802" y="5059"/>
                    </a:lnTo>
                    <a:lnTo>
                      <a:pt x="1668" y="1901"/>
                    </a:lnTo>
                    <a:lnTo>
                      <a:pt x="1561" y="340"/>
                    </a:lnTo>
                    <a:lnTo>
                      <a:pt x="446" y="215"/>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2"/>
              <p:cNvSpPr/>
              <p:nvPr/>
            </p:nvSpPr>
            <p:spPr>
              <a:xfrm>
                <a:off x="1324512" y="1921047"/>
                <a:ext cx="669372" cy="403115"/>
              </a:xfrm>
              <a:custGeom>
                <a:avLst/>
                <a:gdLst/>
                <a:ahLst/>
                <a:cxnLst/>
                <a:rect l="l" t="t" r="r" b="b"/>
                <a:pathLst>
                  <a:path w="4578" h="2757" extrusionOk="0">
                    <a:moveTo>
                      <a:pt x="3730" y="1"/>
                    </a:moveTo>
                    <a:lnTo>
                      <a:pt x="2329" y="1375"/>
                    </a:lnTo>
                    <a:lnTo>
                      <a:pt x="144" y="81"/>
                    </a:lnTo>
                    <a:lnTo>
                      <a:pt x="1" y="1508"/>
                    </a:lnTo>
                    <a:lnTo>
                      <a:pt x="170" y="2044"/>
                    </a:lnTo>
                    <a:lnTo>
                      <a:pt x="1981" y="2704"/>
                    </a:lnTo>
                    <a:cubicBezTo>
                      <a:pt x="2074" y="2736"/>
                      <a:pt x="2203" y="2757"/>
                      <a:pt x="2338" y="2757"/>
                    </a:cubicBezTo>
                    <a:cubicBezTo>
                      <a:pt x="2540" y="2757"/>
                      <a:pt x="2754" y="2711"/>
                      <a:pt x="2882" y="2588"/>
                    </a:cubicBezTo>
                    <a:lnTo>
                      <a:pt x="4577" y="652"/>
                    </a:lnTo>
                    <a:lnTo>
                      <a:pt x="37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2"/>
              <p:cNvSpPr/>
              <p:nvPr/>
            </p:nvSpPr>
            <p:spPr>
              <a:xfrm>
                <a:off x="488447" y="2112886"/>
                <a:ext cx="277955" cy="563220"/>
              </a:xfrm>
              <a:custGeom>
                <a:avLst/>
                <a:gdLst/>
                <a:ahLst/>
                <a:cxnLst/>
                <a:rect l="l" t="t" r="r" b="b"/>
                <a:pathLst>
                  <a:path w="1901" h="3852" extrusionOk="0">
                    <a:moveTo>
                      <a:pt x="1089" y="0"/>
                    </a:moveTo>
                    <a:lnTo>
                      <a:pt x="0" y="107"/>
                    </a:lnTo>
                    <a:cubicBezTo>
                      <a:pt x="0" y="107"/>
                      <a:pt x="143" y="1624"/>
                      <a:pt x="188" y="2043"/>
                    </a:cubicBezTo>
                    <a:cubicBezTo>
                      <a:pt x="259" y="2703"/>
                      <a:pt x="357" y="2971"/>
                      <a:pt x="455" y="3435"/>
                    </a:cubicBezTo>
                    <a:cubicBezTo>
                      <a:pt x="523" y="3731"/>
                      <a:pt x="793" y="3851"/>
                      <a:pt x="1054" y="3851"/>
                    </a:cubicBezTo>
                    <a:cubicBezTo>
                      <a:pt x="1242" y="3851"/>
                      <a:pt x="1425" y="3789"/>
                      <a:pt x="1526" y="3685"/>
                    </a:cubicBezTo>
                    <a:cubicBezTo>
                      <a:pt x="1901" y="3292"/>
                      <a:pt x="1785" y="2444"/>
                      <a:pt x="1785" y="2444"/>
                    </a:cubicBezTo>
                    <a:lnTo>
                      <a:pt x="10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2"/>
              <p:cNvSpPr/>
              <p:nvPr/>
            </p:nvSpPr>
            <p:spPr>
              <a:xfrm>
                <a:off x="849748" y="1908033"/>
                <a:ext cx="189348" cy="114925"/>
              </a:xfrm>
              <a:custGeom>
                <a:avLst/>
                <a:gdLst/>
                <a:ahLst/>
                <a:cxnLst/>
                <a:rect l="l" t="t" r="r" b="b"/>
                <a:pathLst>
                  <a:path w="1295" h="786" extrusionOk="0">
                    <a:moveTo>
                      <a:pt x="1" y="1"/>
                    </a:moveTo>
                    <a:cubicBezTo>
                      <a:pt x="9" y="18"/>
                      <a:pt x="27" y="36"/>
                      <a:pt x="45" y="54"/>
                    </a:cubicBezTo>
                    <a:cubicBezTo>
                      <a:pt x="81" y="81"/>
                      <a:pt x="125" y="125"/>
                      <a:pt x="188" y="179"/>
                    </a:cubicBezTo>
                    <a:cubicBezTo>
                      <a:pt x="304" y="277"/>
                      <a:pt x="456" y="429"/>
                      <a:pt x="652" y="589"/>
                    </a:cubicBezTo>
                    <a:lnTo>
                      <a:pt x="670" y="607"/>
                    </a:lnTo>
                    <a:lnTo>
                      <a:pt x="670" y="580"/>
                    </a:lnTo>
                    <a:cubicBezTo>
                      <a:pt x="670" y="536"/>
                      <a:pt x="670" y="500"/>
                      <a:pt x="679" y="456"/>
                    </a:cubicBezTo>
                    <a:cubicBezTo>
                      <a:pt x="695" y="388"/>
                      <a:pt x="728" y="321"/>
                      <a:pt x="769" y="261"/>
                    </a:cubicBezTo>
                    <a:lnTo>
                      <a:pt x="769" y="261"/>
                    </a:lnTo>
                    <a:lnTo>
                      <a:pt x="1142" y="634"/>
                    </a:lnTo>
                    <a:lnTo>
                      <a:pt x="1249" y="750"/>
                    </a:lnTo>
                    <a:cubicBezTo>
                      <a:pt x="1267" y="759"/>
                      <a:pt x="1276" y="777"/>
                      <a:pt x="1294" y="786"/>
                    </a:cubicBezTo>
                    <a:cubicBezTo>
                      <a:pt x="1285" y="768"/>
                      <a:pt x="1267" y="759"/>
                      <a:pt x="1258" y="741"/>
                    </a:cubicBezTo>
                    <a:lnTo>
                      <a:pt x="1151" y="625"/>
                    </a:lnTo>
                    <a:lnTo>
                      <a:pt x="777" y="232"/>
                    </a:lnTo>
                    <a:lnTo>
                      <a:pt x="768" y="224"/>
                    </a:lnTo>
                    <a:lnTo>
                      <a:pt x="759" y="232"/>
                    </a:lnTo>
                    <a:cubicBezTo>
                      <a:pt x="705" y="295"/>
                      <a:pt x="670" y="366"/>
                      <a:pt x="652" y="447"/>
                    </a:cubicBezTo>
                    <a:cubicBezTo>
                      <a:pt x="644" y="483"/>
                      <a:pt x="643" y="520"/>
                      <a:pt x="643" y="556"/>
                    </a:cubicBezTo>
                    <a:lnTo>
                      <a:pt x="643" y="556"/>
                    </a:lnTo>
                    <a:cubicBezTo>
                      <a:pt x="463" y="401"/>
                      <a:pt x="309" y="256"/>
                      <a:pt x="197" y="161"/>
                    </a:cubicBezTo>
                    <a:cubicBezTo>
                      <a:pt x="134" y="108"/>
                      <a:pt x="90" y="72"/>
                      <a:pt x="54" y="45"/>
                    </a:cubicBezTo>
                    <a:cubicBezTo>
                      <a:pt x="36" y="27"/>
                      <a:pt x="18" y="1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2"/>
              <p:cNvSpPr/>
              <p:nvPr/>
            </p:nvSpPr>
            <p:spPr>
              <a:xfrm>
                <a:off x="1044069" y="1898967"/>
                <a:ext cx="69306" cy="125306"/>
              </a:xfrm>
              <a:custGeom>
                <a:avLst/>
                <a:gdLst/>
                <a:ahLst/>
                <a:cxnLst/>
                <a:rect l="l" t="t" r="r" b="b"/>
                <a:pathLst>
                  <a:path w="474" h="857" extrusionOk="0">
                    <a:moveTo>
                      <a:pt x="474" y="0"/>
                    </a:moveTo>
                    <a:cubicBezTo>
                      <a:pt x="474" y="0"/>
                      <a:pt x="465" y="54"/>
                      <a:pt x="456" y="134"/>
                    </a:cubicBezTo>
                    <a:cubicBezTo>
                      <a:pt x="439" y="241"/>
                      <a:pt x="423" y="341"/>
                      <a:pt x="399" y="447"/>
                    </a:cubicBezTo>
                    <a:lnTo>
                      <a:pt x="399" y="447"/>
                    </a:lnTo>
                    <a:cubicBezTo>
                      <a:pt x="364" y="377"/>
                      <a:pt x="315" y="315"/>
                      <a:pt x="259" y="259"/>
                    </a:cubicBezTo>
                    <a:cubicBezTo>
                      <a:pt x="242" y="241"/>
                      <a:pt x="224" y="223"/>
                      <a:pt x="206" y="214"/>
                    </a:cubicBezTo>
                    <a:lnTo>
                      <a:pt x="197" y="196"/>
                    </a:lnTo>
                    <a:lnTo>
                      <a:pt x="188" y="214"/>
                    </a:lnTo>
                    <a:cubicBezTo>
                      <a:pt x="152" y="375"/>
                      <a:pt x="117" y="526"/>
                      <a:pt x="63" y="669"/>
                    </a:cubicBezTo>
                    <a:cubicBezTo>
                      <a:pt x="45" y="723"/>
                      <a:pt x="28" y="767"/>
                      <a:pt x="10" y="803"/>
                    </a:cubicBezTo>
                    <a:cubicBezTo>
                      <a:pt x="10" y="821"/>
                      <a:pt x="1" y="839"/>
                      <a:pt x="1" y="857"/>
                    </a:cubicBezTo>
                    <a:cubicBezTo>
                      <a:pt x="10" y="839"/>
                      <a:pt x="19" y="821"/>
                      <a:pt x="19" y="803"/>
                    </a:cubicBezTo>
                    <a:cubicBezTo>
                      <a:pt x="36" y="776"/>
                      <a:pt x="54" y="732"/>
                      <a:pt x="72" y="678"/>
                    </a:cubicBezTo>
                    <a:cubicBezTo>
                      <a:pt x="132" y="532"/>
                      <a:pt x="176" y="386"/>
                      <a:pt x="211" y="241"/>
                    </a:cubicBezTo>
                    <a:lnTo>
                      <a:pt x="211" y="241"/>
                    </a:lnTo>
                    <a:cubicBezTo>
                      <a:pt x="224" y="250"/>
                      <a:pt x="235" y="263"/>
                      <a:pt x="242" y="277"/>
                    </a:cubicBezTo>
                    <a:cubicBezTo>
                      <a:pt x="304" y="339"/>
                      <a:pt x="358" y="402"/>
                      <a:pt x="393" y="482"/>
                    </a:cubicBezTo>
                    <a:lnTo>
                      <a:pt x="402" y="509"/>
                    </a:lnTo>
                    <a:lnTo>
                      <a:pt x="411" y="482"/>
                    </a:lnTo>
                    <a:cubicBezTo>
                      <a:pt x="438" y="366"/>
                      <a:pt x="465" y="250"/>
                      <a:pt x="474" y="134"/>
                    </a:cubicBezTo>
                    <a:cubicBezTo>
                      <a:pt x="474" y="89"/>
                      <a:pt x="474" y="63"/>
                      <a:pt x="474" y="36"/>
                    </a:cubicBezTo>
                    <a:cubicBezTo>
                      <a:pt x="474" y="27"/>
                      <a:pt x="474" y="9"/>
                      <a:pt x="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2"/>
              <p:cNvSpPr/>
              <p:nvPr/>
            </p:nvSpPr>
            <p:spPr>
              <a:xfrm>
                <a:off x="1663734" y="2118004"/>
                <a:ext cx="22225" cy="97964"/>
              </a:xfrm>
              <a:custGeom>
                <a:avLst/>
                <a:gdLst/>
                <a:ahLst/>
                <a:cxnLst/>
                <a:rect l="l" t="t" r="r" b="b"/>
                <a:pathLst>
                  <a:path w="152" h="670" extrusionOk="0">
                    <a:moveTo>
                      <a:pt x="0" y="1"/>
                    </a:moveTo>
                    <a:cubicBezTo>
                      <a:pt x="36" y="108"/>
                      <a:pt x="63" y="224"/>
                      <a:pt x="81" y="331"/>
                    </a:cubicBezTo>
                    <a:cubicBezTo>
                      <a:pt x="89" y="447"/>
                      <a:pt x="98" y="554"/>
                      <a:pt x="89" y="670"/>
                    </a:cubicBezTo>
                    <a:cubicBezTo>
                      <a:pt x="152" y="447"/>
                      <a:pt x="125" y="20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2"/>
              <p:cNvSpPr/>
              <p:nvPr/>
            </p:nvSpPr>
            <p:spPr>
              <a:xfrm>
                <a:off x="476750" y="1889609"/>
                <a:ext cx="206163" cy="235114"/>
              </a:xfrm>
              <a:custGeom>
                <a:avLst/>
                <a:gdLst/>
                <a:ahLst/>
                <a:cxnLst/>
                <a:rect l="l" t="t" r="r" b="b"/>
                <a:pathLst>
                  <a:path w="1410" h="1608" extrusionOk="0">
                    <a:moveTo>
                      <a:pt x="760" y="1"/>
                    </a:moveTo>
                    <a:cubicBezTo>
                      <a:pt x="681" y="1"/>
                      <a:pt x="268" y="216"/>
                      <a:pt x="268" y="216"/>
                    </a:cubicBezTo>
                    <a:cubicBezTo>
                      <a:pt x="187" y="225"/>
                      <a:pt x="125" y="278"/>
                      <a:pt x="107" y="358"/>
                    </a:cubicBezTo>
                    <a:cubicBezTo>
                      <a:pt x="18" y="439"/>
                      <a:pt x="0" y="573"/>
                      <a:pt x="72" y="671"/>
                    </a:cubicBezTo>
                    <a:lnTo>
                      <a:pt x="116" y="894"/>
                    </a:lnTo>
                    <a:lnTo>
                      <a:pt x="286" y="1483"/>
                    </a:lnTo>
                    <a:lnTo>
                      <a:pt x="303" y="1607"/>
                    </a:lnTo>
                    <a:lnTo>
                      <a:pt x="973" y="1545"/>
                    </a:lnTo>
                    <a:lnTo>
                      <a:pt x="928" y="1349"/>
                    </a:lnTo>
                    <a:cubicBezTo>
                      <a:pt x="1062" y="1206"/>
                      <a:pt x="1062" y="894"/>
                      <a:pt x="1062" y="894"/>
                    </a:cubicBezTo>
                    <a:cubicBezTo>
                      <a:pt x="1115" y="840"/>
                      <a:pt x="1142" y="760"/>
                      <a:pt x="1115" y="697"/>
                    </a:cubicBezTo>
                    <a:cubicBezTo>
                      <a:pt x="1160" y="653"/>
                      <a:pt x="1133" y="546"/>
                      <a:pt x="1133" y="546"/>
                    </a:cubicBezTo>
                    <a:lnTo>
                      <a:pt x="1133" y="546"/>
                    </a:lnTo>
                    <a:cubicBezTo>
                      <a:pt x="1177" y="590"/>
                      <a:pt x="1238" y="611"/>
                      <a:pt x="1301" y="611"/>
                    </a:cubicBezTo>
                    <a:cubicBezTo>
                      <a:pt x="1329" y="611"/>
                      <a:pt x="1356" y="607"/>
                      <a:pt x="1383" y="599"/>
                    </a:cubicBezTo>
                    <a:cubicBezTo>
                      <a:pt x="1401" y="590"/>
                      <a:pt x="1410" y="573"/>
                      <a:pt x="1410" y="555"/>
                    </a:cubicBezTo>
                    <a:cubicBezTo>
                      <a:pt x="1410" y="555"/>
                      <a:pt x="1401" y="546"/>
                      <a:pt x="1401" y="546"/>
                    </a:cubicBezTo>
                    <a:lnTo>
                      <a:pt x="1204" y="269"/>
                    </a:lnTo>
                    <a:lnTo>
                      <a:pt x="928" y="82"/>
                    </a:lnTo>
                    <a:cubicBezTo>
                      <a:pt x="874" y="46"/>
                      <a:pt x="821" y="19"/>
                      <a:pt x="767" y="2"/>
                    </a:cubicBezTo>
                    <a:cubicBezTo>
                      <a:pt x="765" y="1"/>
                      <a:pt x="763" y="1"/>
                      <a:pt x="760" y="1"/>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2"/>
              <p:cNvSpPr/>
              <p:nvPr/>
            </p:nvSpPr>
            <p:spPr>
              <a:xfrm>
                <a:off x="525001" y="1974563"/>
                <a:ext cx="101912" cy="107176"/>
              </a:xfrm>
              <a:custGeom>
                <a:avLst/>
                <a:gdLst/>
                <a:ahLst/>
                <a:cxnLst/>
                <a:rect l="l" t="t" r="r" b="b"/>
                <a:pathLst>
                  <a:path w="697" h="733" extrusionOk="0">
                    <a:moveTo>
                      <a:pt x="393" y="1"/>
                    </a:moveTo>
                    <a:cubicBezTo>
                      <a:pt x="384" y="1"/>
                      <a:pt x="366" y="1"/>
                      <a:pt x="357" y="9"/>
                    </a:cubicBezTo>
                    <a:lnTo>
                      <a:pt x="321" y="18"/>
                    </a:lnTo>
                    <a:cubicBezTo>
                      <a:pt x="223" y="45"/>
                      <a:pt x="143" y="72"/>
                      <a:pt x="81" y="81"/>
                    </a:cubicBezTo>
                    <a:lnTo>
                      <a:pt x="18" y="90"/>
                    </a:lnTo>
                    <a:lnTo>
                      <a:pt x="0" y="99"/>
                    </a:lnTo>
                    <a:lnTo>
                      <a:pt x="27" y="99"/>
                    </a:lnTo>
                    <a:cubicBezTo>
                      <a:pt x="45" y="99"/>
                      <a:pt x="63" y="90"/>
                      <a:pt x="89" y="90"/>
                    </a:cubicBezTo>
                    <a:cubicBezTo>
                      <a:pt x="152" y="81"/>
                      <a:pt x="232" y="63"/>
                      <a:pt x="330" y="36"/>
                    </a:cubicBezTo>
                    <a:lnTo>
                      <a:pt x="366" y="27"/>
                    </a:lnTo>
                    <a:cubicBezTo>
                      <a:pt x="384" y="18"/>
                      <a:pt x="393" y="18"/>
                      <a:pt x="411" y="18"/>
                    </a:cubicBezTo>
                    <a:cubicBezTo>
                      <a:pt x="437" y="18"/>
                      <a:pt x="464" y="27"/>
                      <a:pt x="482" y="45"/>
                    </a:cubicBezTo>
                    <a:lnTo>
                      <a:pt x="625" y="170"/>
                    </a:lnTo>
                    <a:cubicBezTo>
                      <a:pt x="634" y="179"/>
                      <a:pt x="651" y="188"/>
                      <a:pt x="660" y="197"/>
                    </a:cubicBezTo>
                    <a:lnTo>
                      <a:pt x="669" y="206"/>
                    </a:lnTo>
                    <a:lnTo>
                      <a:pt x="669" y="215"/>
                    </a:lnTo>
                    <a:cubicBezTo>
                      <a:pt x="678" y="224"/>
                      <a:pt x="678" y="232"/>
                      <a:pt x="678" y="241"/>
                    </a:cubicBezTo>
                    <a:cubicBezTo>
                      <a:pt x="687" y="277"/>
                      <a:pt x="678" y="313"/>
                      <a:pt x="669" y="348"/>
                    </a:cubicBezTo>
                    <a:cubicBezTo>
                      <a:pt x="660" y="384"/>
                      <a:pt x="643" y="411"/>
                      <a:pt x="634" y="447"/>
                    </a:cubicBezTo>
                    <a:cubicBezTo>
                      <a:pt x="625" y="464"/>
                      <a:pt x="616" y="482"/>
                      <a:pt x="598" y="491"/>
                    </a:cubicBezTo>
                    <a:cubicBezTo>
                      <a:pt x="589" y="509"/>
                      <a:pt x="571" y="509"/>
                      <a:pt x="553" y="509"/>
                    </a:cubicBezTo>
                    <a:cubicBezTo>
                      <a:pt x="527" y="500"/>
                      <a:pt x="509" y="473"/>
                      <a:pt x="518" y="447"/>
                    </a:cubicBezTo>
                    <a:cubicBezTo>
                      <a:pt x="518" y="411"/>
                      <a:pt x="527" y="384"/>
                      <a:pt x="535" y="357"/>
                    </a:cubicBezTo>
                    <a:lnTo>
                      <a:pt x="535" y="348"/>
                    </a:lnTo>
                    <a:lnTo>
                      <a:pt x="527" y="348"/>
                    </a:lnTo>
                    <a:cubicBezTo>
                      <a:pt x="473" y="322"/>
                      <a:pt x="428" y="286"/>
                      <a:pt x="393" y="241"/>
                    </a:cubicBezTo>
                    <a:lnTo>
                      <a:pt x="375" y="241"/>
                    </a:lnTo>
                    <a:cubicBezTo>
                      <a:pt x="348" y="274"/>
                      <a:pt x="307" y="293"/>
                      <a:pt x="266" y="293"/>
                    </a:cubicBezTo>
                    <a:cubicBezTo>
                      <a:pt x="251" y="293"/>
                      <a:pt x="237" y="291"/>
                      <a:pt x="223" y="286"/>
                    </a:cubicBezTo>
                    <a:lnTo>
                      <a:pt x="223" y="286"/>
                    </a:lnTo>
                    <a:cubicBezTo>
                      <a:pt x="223" y="286"/>
                      <a:pt x="223" y="286"/>
                      <a:pt x="223" y="286"/>
                    </a:cubicBezTo>
                    <a:lnTo>
                      <a:pt x="188" y="277"/>
                    </a:lnTo>
                    <a:lnTo>
                      <a:pt x="214" y="304"/>
                    </a:lnTo>
                    <a:cubicBezTo>
                      <a:pt x="232" y="313"/>
                      <a:pt x="241" y="322"/>
                      <a:pt x="241" y="340"/>
                    </a:cubicBezTo>
                    <a:cubicBezTo>
                      <a:pt x="250" y="375"/>
                      <a:pt x="232" y="402"/>
                      <a:pt x="196" y="411"/>
                    </a:cubicBezTo>
                    <a:lnTo>
                      <a:pt x="161" y="420"/>
                    </a:lnTo>
                    <a:lnTo>
                      <a:pt x="196" y="429"/>
                    </a:lnTo>
                    <a:cubicBezTo>
                      <a:pt x="250" y="438"/>
                      <a:pt x="304" y="455"/>
                      <a:pt x="348" y="500"/>
                    </a:cubicBezTo>
                    <a:cubicBezTo>
                      <a:pt x="384" y="527"/>
                      <a:pt x="411" y="571"/>
                      <a:pt x="428" y="616"/>
                    </a:cubicBezTo>
                    <a:cubicBezTo>
                      <a:pt x="437" y="652"/>
                      <a:pt x="446" y="687"/>
                      <a:pt x="446" y="732"/>
                    </a:cubicBezTo>
                    <a:lnTo>
                      <a:pt x="446" y="723"/>
                    </a:lnTo>
                    <a:cubicBezTo>
                      <a:pt x="446" y="714"/>
                      <a:pt x="446" y="705"/>
                      <a:pt x="446" y="696"/>
                    </a:cubicBezTo>
                    <a:cubicBezTo>
                      <a:pt x="437" y="616"/>
                      <a:pt x="411" y="545"/>
                      <a:pt x="357" y="491"/>
                    </a:cubicBezTo>
                    <a:cubicBezTo>
                      <a:pt x="317" y="451"/>
                      <a:pt x="269" y="425"/>
                      <a:pt x="214" y="414"/>
                    </a:cubicBezTo>
                    <a:lnTo>
                      <a:pt x="214" y="414"/>
                    </a:lnTo>
                    <a:cubicBezTo>
                      <a:pt x="222" y="408"/>
                      <a:pt x="230" y="399"/>
                      <a:pt x="241" y="393"/>
                    </a:cubicBezTo>
                    <a:cubicBezTo>
                      <a:pt x="256" y="363"/>
                      <a:pt x="258" y="327"/>
                      <a:pt x="238" y="300"/>
                    </a:cubicBezTo>
                    <a:lnTo>
                      <a:pt x="238" y="300"/>
                    </a:lnTo>
                    <a:cubicBezTo>
                      <a:pt x="246" y="301"/>
                      <a:pt x="254" y="302"/>
                      <a:pt x="262" y="302"/>
                    </a:cubicBezTo>
                    <a:cubicBezTo>
                      <a:pt x="306" y="302"/>
                      <a:pt x="346" y="285"/>
                      <a:pt x="379" y="255"/>
                    </a:cubicBezTo>
                    <a:lnTo>
                      <a:pt x="379" y="255"/>
                    </a:lnTo>
                    <a:cubicBezTo>
                      <a:pt x="412" y="295"/>
                      <a:pt x="459" y="327"/>
                      <a:pt x="507" y="352"/>
                    </a:cubicBezTo>
                    <a:lnTo>
                      <a:pt x="507" y="352"/>
                    </a:lnTo>
                    <a:cubicBezTo>
                      <a:pt x="499" y="378"/>
                      <a:pt x="491" y="412"/>
                      <a:pt x="491" y="438"/>
                    </a:cubicBezTo>
                    <a:cubicBezTo>
                      <a:pt x="491" y="455"/>
                      <a:pt x="491" y="473"/>
                      <a:pt x="500" y="491"/>
                    </a:cubicBezTo>
                    <a:cubicBezTo>
                      <a:pt x="509" y="500"/>
                      <a:pt x="527" y="518"/>
                      <a:pt x="544" y="518"/>
                    </a:cubicBezTo>
                    <a:cubicBezTo>
                      <a:pt x="549" y="520"/>
                      <a:pt x="555" y="521"/>
                      <a:pt x="560" y="521"/>
                    </a:cubicBezTo>
                    <a:cubicBezTo>
                      <a:pt x="576" y="521"/>
                      <a:pt x="594" y="513"/>
                      <a:pt x="607" y="500"/>
                    </a:cubicBezTo>
                    <a:cubicBezTo>
                      <a:pt x="616" y="491"/>
                      <a:pt x="634" y="473"/>
                      <a:pt x="634" y="455"/>
                    </a:cubicBezTo>
                    <a:cubicBezTo>
                      <a:pt x="651" y="420"/>
                      <a:pt x="669" y="384"/>
                      <a:pt x="678" y="348"/>
                    </a:cubicBezTo>
                    <a:cubicBezTo>
                      <a:pt x="696" y="304"/>
                      <a:pt x="696" y="250"/>
                      <a:pt x="678" y="206"/>
                    </a:cubicBezTo>
                    <a:cubicBezTo>
                      <a:pt x="678" y="197"/>
                      <a:pt x="678" y="197"/>
                      <a:pt x="678" y="197"/>
                    </a:cubicBezTo>
                    <a:lnTo>
                      <a:pt x="669" y="188"/>
                    </a:lnTo>
                    <a:cubicBezTo>
                      <a:pt x="651" y="170"/>
                      <a:pt x="643" y="161"/>
                      <a:pt x="625" y="152"/>
                    </a:cubicBezTo>
                    <a:lnTo>
                      <a:pt x="482" y="27"/>
                    </a:lnTo>
                    <a:cubicBezTo>
                      <a:pt x="455" y="9"/>
                      <a:pt x="428"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2"/>
              <p:cNvSpPr/>
              <p:nvPr/>
            </p:nvSpPr>
            <p:spPr>
              <a:xfrm>
                <a:off x="536699" y="1944003"/>
                <a:ext cx="103228" cy="50298"/>
              </a:xfrm>
              <a:custGeom>
                <a:avLst/>
                <a:gdLst/>
                <a:ahLst/>
                <a:cxnLst/>
                <a:rect l="l" t="t" r="r" b="b"/>
                <a:pathLst>
                  <a:path w="706" h="344" extrusionOk="0">
                    <a:moveTo>
                      <a:pt x="389" y="1"/>
                    </a:moveTo>
                    <a:cubicBezTo>
                      <a:pt x="346" y="1"/>
                      <a:pt x="305" y="9"/>
                      <a:pt x="259" y="22"/>
                    </a:cubicBezTo>
                    <a:lnTo>
                      <a:pt x="125" y="58"/>
                    </a:lnTo>
                    <a:lnTo>
                      <a:pt x="36" y="76"/>
                    </a:lnTo>
                    <a:cubicBezTo>
                      <a:pt x="27" y="85"/>
                      <a:pt x="9" y="85"/>
                      <a:pt x="1" y="94"/>
                    </a:cubicBezTo>
                    <a:cubicBezTo>
                      <a:pt x="18" y="94"/>
                      <a:pt x="27" y="85"/>
                      <a:pt x="36" y="85"/>
                    </a:cubicBezTo>
                    <a:lnTo>
                      <a:pt x="134" y="67"/>
                    </a:lnTo>
                    <a:lnTo>
                      <a:pt x="268" y="31"/>
                    </a:lnTo>
                    <a:cubicBezTo>
                      <a:pt x="306" y="25"/>
                      <a:pt x="344" y="18"/>
                      <a:pt x="382" y="18"/>
                    </a:cubicBezTo>
                    <a:cubicBezTo>
                      <a:pt x="397" y="18"/>
                      <a:pt x="413" y="20"/>
                      <a:pt x="429" y="22"/>
                    </a:cubicBezTo>
                    <a:cubicBezTo>
                      <a:pt x="482" y="40"/>
                      <a:pt x="536" y="76"/>
                      <a:pt x="563" y="120"/>
                    </a:cubicBezTo>
                    <a:cubicBezTo>
                      <a:pt x="598" y="156"/>
                      <a:pt x="616" y="192"/>
                      <a:pt x="643" y="236"/>
                    </a:cubicBezTo>
                    <a:cubicBezTo>
                      <a:pt x="661" y="272"/>
                      <a:pt x="678" y="308"/>
                      <a:pt x="705" y="343"/>
                    </a:cubicBezTo>
                    <a:cubicBezTo>
                      <a:pt x="705" y="334"/>
                      <a:pt x="696" y="325"/>
                      <a:pt x="696" y="317"/>
                    </a:cubicBezTo>
                    <a:lnTo>
                      <a:pt x="652" y="227"/>
                    </a:lnTo>
                    <a:cubicBezTo>
                      <a:pt x="634" y="183"/>
                      <a:pt x="607" y="147"/>
                      <a:pt x="580" y="102"/>
                    </a:cubicBezTo>
                    <a:cubicBezTo>
                      <a:pt x="545" y="58"/>
                      <a:pt x="491" y="22"/>
                      <a:pt x="438" y="4"/>
                    </a:cubicBezTo>
                    <a:cubicBezTo>
                      <a:pt x="421" y="2"/>
                      <a:pt x="405" y="1"/>
                      <a:pt x="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2"/>
              <p:cNvSpPr/>
              <p:nvPr/>
            </p:nvSpPr>
            <p:spPr>
              <a:xfrm>
                <a:off x="523685" y="1915929"/>
                <a:ext cx="120189" cy="58778"/>
              </a:xfrm>
              <a:custGeom>
                <a:avLst/>
                <a:gdLst/>
                <a:ahLst/>
                <a:cxnLst/>
                <a:rect l="l" t="t" r="r" b="b"/>
                <a:pathLst>
                  <a:path w="822" h="402" extrusionOk="0">
                    <a:moveTo>
                      <a:pt x="36" y="116"/>
                    </a:moveTo>
                    <a:cubicBezTo>
                      <a:pt x="27" y="116"/>
                      <a:pt x="9" y="125"/>
                      <a:pt x="0" y="125"/>
                    </a:cubicBezTo>
                    <a:cubicBezTo>
                      <a:pt x="9" y="125"/>
                      <a:pt x="27" y="125"/>
                      <a:pt x="36" y="116"/>
                    </a:cubicBezTo>
                    <a:close/>
                    <a:moveTo>
                      <a:pt x="509" y="0"/>
                    </a:moveTo>
                    <a:cubicBezTo>
                      <a:pt x="473" y="0"/>
                      <a:pt x="437" y="0"/>
                      <a:pt x="402" y="9"/>
                    </a:cubicBezTo>
                    <a:cubicBezTo>
                      <a:pt x="366" y="18"/>
                      <a:pt x="339" y="27"/>
                      <a:pt x="304" y="36"/>
                    </a:cubicBezTo>
                    <a:cubicBezTo>
                      <a:pt x="241" y="45"/>
                      <a:pt x="188" y="63"/>
                      <a:pt x="143" y="80"/>
                    </a:cubicBezTo>
                    <a:cubicBezTo>
                      <a:pt x="98" y="89"/>
                      <a:pt x="63" y="107"/>
                      <a:pt x="36" y="116"/>
                    </a:cubicBezTo>
                    <a:cubicBezTo>
                      <a:pt x="63" y="107"/>
                      <a:pt x="107" y="98"/>
                      <a:pt x="152" y="89"/>
                    </a:cubicBezTo>
                    <a:cubicBezTo>
                      <a:pt x="197" y="71"/>
                      <a:pt x="250" y="63"/>
                      <a:pt x="313" y="45"/>
                    </a:cubicBezTo>
                    <a:lnTo>
                      <a:pt x="402" y="27"/>
                    </a:lnTo>
                    <a:cubicBezTo>
                      <a:pt x="437" y="18"/>
                      <a:pt x="473" y="18"/>
                      <a:pt x="509" y="18"/>
                    </a:cubicBezTo>
                    <a:cubicBezTo>
                      <a:pt x="544" y="18"/>
                      <a:pt x="571" y="27"/>
                      <a:pt x="598" y="54"/>
                    </a:cubicBezTo>
                    <a:cubicBezTo>
                      <a:pt x="625" y="71"/>
                      <a:pt x="643" y="98"/>
                      <a:pt x="660" y="125"/>
                    </a:cubicBezTo>
                    <a:cubicBezTo>
                      <a:pt x="696" y="170"/>
                      <a:pt x="732" y="214"/>
                      <a:pt x="759" y="259"/>
                    </a:cubicBezTo>
                    <a:cubicBezTo>
                      <a:pt x="803" y="339"/>
                      <a:pt x="821" y="402"/>
                      <a:pt x="821" y="402"/>
                    </a:cubicBezTo>
                    <a:cubicBezTo>
                      <a:pt x="821" y="384"/>
                      <a:pt x="812" y="366"/>
                      <a:pt x="812" y="357"/>
                    </a:cubicBezTo>
                    <a:cubicBezTo>
                      <a:pt x="776" y="268"/>
                      <a:pt x="732" y="187"/>
                      <a:pt x="678" y="107"/>
                    </a:cubicBezTo>
                    <a:cubicBezTo>
                      <a:pt x="652" y="89"/>
                      <a:pt x="634" y="63"/>
                      <a:pt x="607" y="36"/>
                    </a:cubicBezTo>
                    <a:cubicBezTo>
                      <a:pt x="598" y="27"/>
                      <a:pt x="580" y="18"/>
                      <a:pt x="562" y="9"/>
                    </a:cubicBezTo>
                    <a:cubicBezTo>
                      <a:pt x="544" y="0"/>
                      <a:pt x="527" y="0"/>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2"/>
              <p:cNvSpPr/>
              <p:nvPr/>
            </p:nvSpPr>
            <p:spPr>
              <a:xfrm>
                <a:off x="492395" y="2111570"/>
                <a:ext cx="258362" cy="563659"/>
              </a:xfrm>
              <a:custGeom>
                <a:avLst/>
                <a:gdLst/>
                <a:ahLst/>
                <a:cxnLst/>
                <a:rect l="l" t="t" r="r" b="b"/>
                <a:pathLst>
                  <a:path w="1767" h="3855" extrusionOk="0">
                    <a:moveTo>
                      <a:pt x="1089" y="0"/>
                    </a:moveTo>
                    <a:lnTo>
                      <a:pt x="277" y="81"/>
                    </a:lnTo>
                    <a:lnTo>
                      <a:pt x="54" y="107"/>
                    </a:lnTo>
                    <a:lnTo>
                      <a:pt x="0" y="116"/>
                    </a:lnTo>
                    <a:lnTo>
                      <a:pt x="54" y="116"/>
                    </a:lnTo>
                    <a:lnTo>
                      <a:pt x="277" y="98"/>
                    </a:lnTo>
                    <a:lnTo>
                      <a:pt x="1076" y="28"/>
                    </a:lnTo>
                    <a:lnTo>
                      <a:pt x="1076" y="28"/>
                    </a:lnTo>
                    <a:cubicBezTo>
                      <a:pt x="1191" y="444"/>
                      <a:pt x="1323" y="963"/>
                      <a:pt x="1454" y="1517"/>
                    </a:cubicBezTo>
                    <a:cubicBezTo>
                      <a:pt x="1535" y="1883"/>
                      <a:pt x="1606" y="2222"/>
                      <a:pt x="1659" y="2543"/>
                    </a:cubicBezTo>
                    <a:cubicBezTo>
                      <a:pt x="1686" y="2694"/>
                      <a:pt x="1704" y="2846"/>
                      <a:pt x="1731" y="2989"/>
                    </a:cubicBezTo>
                    <a:cubicBezTo>
                      <a:pt x="1740" y="3114"/>
                      <a:pt x="1722" y="3247"/>
                      <a:pt x="1677" y="3372"/>
                    </a:cubicBezTo>
                    <a:cubicBezTo>
                      <a:pt x="1642" y="3470"/>
                      <a:pt x="1588" y="3569"/>
                      <a:pt x="1526" y="3649"/>
                    </a:cubicBezTo>
                    <a:cubicBezTo>
                      <a:pt x="1472" y="3711"/>
                      <a:pt x="1410" y="3765"/>
                      <a:pt x="1338" y="3801"/>
                    </a:cubicBezTo>
                    <a:cubicBezTo>
                      <a:pt x="1276" y="3827"/>
                      <a:pt x="1205" y="3845"/>
                      <a:pt x="1133" y="3854"/>
                    </a:cubicBezTo>
                    <a:lnTo>
                      <a:pt x="1187" y="3854"/>
                    </a:lnTo>
                    <a:cubicBezTo>
                      <a:pt x="1240" y="3845"/>
                      <a:pt x="1294" y="3836"/>
                      <a:pt x="1338" y="3809"/>
                    </a:cubicBezTo>
                    <a:cubicBezTo>
                      <a:pt x="1419" y="3774"/>
                      <a:pt x="1481" y="3729"/>
                      <a:pt x="1535" y="3667"/>
                    </a:cubicBezTo>
                    <a:cubicBezTo>
                      <a:pt x="1606" y="3578"/>
                      <a:pt x="1659" y="3479"/>
                      <a:pt x="1695" y="3381"/>
                    </a:cubicBezTo>
                    <a:cubicBezTo>
                      <a:pt x="1749" y="3256"/>
                      <a:pt x="1767" y="3114"/>
                      <a:pt x="1758" y="2980"/>
                    </a:cubicBezTo>
                    <a:cubicBezTo>
                      <a:pt x="1731" y="2846"/>
                      <a:pt x="1713" y="2694"/>
                      <a:pt x="1686" y="2534"/>
                    </a:cubicBezTo>
                    <a:cubicBezTo>
                      <a:pt x="1633" y="2222"/>
                      <a:pt x="1561" y="1874"/>
                      <a:pt x="1481" y="1517"/>
                    </a:cubicBezTo>
                    <a:cubicBezTo>
                      <a:pt x="1356" y="946"/>
                      <a:pt x="1213" y="428"/>
                      <a:pt x="1097" y="9"/>
                    </a:cubicBezTo>
                    <a:lnTo>
                      <a:pt x="10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2"/>
              <p:cNvSpPr/>
              <p:nvPr/>
            </p:nvSpPr>
            <p:spPr>
              <a:xfrm>
                <a:off x="1191455" y="2162454"/>
                <a:ext cx="133202" cy="64042"/>
              </a:xfrm>
              <a:custGeom>
                <a:avLst/>
                <a:gdLst/>
                <a:ahLst/>
                <a:cxnLst/>
                <a:rect l="l" t="t" r="r" b="b"/>
                <a:pathLst>
                  <a:path w="911" h="438" extrusionOk="0">
                    <a:moveTo>
                      <a:pt x="884" y="0"/>
                    </a:moveTo>
                    <a:lnTo>
                      <a:pt x="1" y="63"/>
                    </a:lnTo>
                    <a:lnTo>
                      <a:pt x="19" y="437"/>
                    </a:lnTo>
                    <a:lnTo>
                      <a:pt x="911" y="375"/>
                    </a:lnTo>
                    <a:lnTo>
                      <a:pt x="8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2"/>
              <p:cNvSpPr/>
              <p:nvPr/>
            </p:nvSpPr>
            <p:spPr>
              <a:xfrm>
                <a:off x="1188969" y="2161138"/>
                <a:ext cx="137003" cy="66674"/>
              </a:xfrm>
              <a:custGeom>
                <a:avLst/>
                <a:gdLst/>
                <a:ahLst/>
                <a:cxnLst/>
                <a:rect l="l" t="t" r="r" b="b"/>
                <a:pathLst>
                  <a:path w="937" h="456" extrusionOk="0">
                    <a:moveTo>
                      <a:pt x="28" y="70"/>
                    </a:moveTo>
                    <a:lnTo>
                      <a:pt x="28" y="70"/>
                    </a:lnTo>
                    <a:cubicBezTo>
                      <a:pt x="28" y="70"/>
                      <a:pt x="28" y="71"/>
                      <a:pt x="27" y="72"/>
                    </a:cubicBezTo>
                    <a:lnTo>
                      <a:pt x="27" y="72"/>
                    </a:lnTo>
                    <a:lnTo>
                      <a:pt x="27" y="72"/>
                    </a:lnTo>
                    <a:cubicBezTo>
                      <a:pt x="28" y="71"/>
                      <a:pt x="28" y="70"/>
                      <a:pt x="28" y="70"/>
                    </a:cubicBezTo>
                    <a:close/>
                    <a:moveTo>
                      <a:pt x="910" y="0"/>
                    </a:moveTo>
                    <a:cubicBezTo>
                      <a:pt x="678" y="18"/>
                      <a:pt x="366" y="36"/>
                      <a:pt x="18" y="54"/>
                    </a:cubicBezTo>
                    <a:cubicBezTo>
                      <a:pt x="11" y="60"/>
                      <a:pt x="0" y="72"/>
                      <a:pt x="0" y="72"/>
                    </a:cubicBezTo>
                    <a:lnTo>
                      <a:pt x="0" y="98"/>
                    </a:lnTo>
                    <a:lnTo>
                      <a:pt x="0" y="116"/>
                    </a:lnTo>
                    <a:lnTo>
                      <a:pt x="0" y="170"/>
                    </a:lnTo>
                    <a:cubicBezTo>
                      <a:pt x="9" y="196"/>
                      <a:pt x="9" y="232"/>
                      <a:pt x="9" y="259"/>
                    </a:cubicBezTo>
                    <a:cubicBezTo>
                      <a:pt x="18" y="321"/>
                      <a:pt x="18" y="384"/>
                      <a:pt x="18" y="446"/>
                    </a:cubicBezTo>
                    <a:lnTo>
                      <a:pt x="18" y="455"/>
                    </a:lnTo>
                    <a:lnTo>
                      <a:pt x="36" y="455"/>
                    </a:lnTo>
                    <a:cubicBezTo>
                      <a:pt x="294" y="437"/>
                      <a:pt x="526" y="420"/>
                      <a:pt x="678" y="411"/>
                    </a:cubicBezTo>
                    <a:lnTo>
                      <a:pt x="865" y="393"/>
                    </a:lnTo>
                    <a:cubicBezTo>
                      <a:pt x="883" y="393"/>
                      <a:pt x="901" y="393"/>
                      <a:pt x="928" y="384"/>
                    </a:cubicBezTo>
                    <a:lnTo>
                      <a:pt x="856" y="384"/>
                    </a:lnTo>
                    <a:lnTo>
                      <a:pt x="669" y="393"/>
                    </a:lnTo>
                    <a:cubicBezTo>
                      <a:pt x="512" y="401"/>
                      <a:pt x="295" y="410"/>
                      <a:pt x="51" y="427"/>
                    </a:cubicBezTo>
                    <a:lnTo>
                      <a:pt x="51" y="427"/>
                    </a:lnTo>
                    <a:cubicBezTo>
                      <a:pt x="45" y="371"/>
                      <a:pt x="44" y="315"/>
                      <a:pt x="36" y="259"/>
                    </a:cubicBezTo>
                    <a:cubicBezTo>
                      <a:pt x="36" y="232"/>
                      <a:pt x="36" y="196"/>
                      <a:pt x="36" y="170"/>
                    </a:cubicBezTo>
                    <a:lnTo>
                      <a:pt x="27" y="116"/>
                    </a:lnTo>
                    <a:lnTo>
                      <a:pt x="27" y="89"/>
                    </a:lnTo>
                    <a:lnTo>
                      <a:pt x="27" y="89"/>
                    </a:lnTo>
                    <a:lnTo>
                      <a:pt x="27" y="89"/>
                    </a:lnTo>
                    <a:cubicBezTo>
                      <a:pt x="367" y="63"/>
                      <a:pt x="672" y="45"/>
                      <a:pt x="893" y="28"/>
                    </a:cubicBezTo>
                    <a:lnTo>
                      <a:pt x="893" y="28"/>
                    </a:lnTo>
                    <a:cubicBezTo>
                      <a:pt x="902" y="130"/>
                      <a:pt x="910" y="216"/>
                      <a:pt x="919" y="286"/>
                    </a:cubicBezTo>
                    <a:cubicBezTo>
                      <a:pt x="919" y="348"/>
                      <a:pt x="928" y="384"/>
                      <a:pt x="928" y="384"/>
                    </a:cubicBezTo>
                    <a:cubicBezTo>
                      <a:pt x="928" y="357"/>
                      <a:pt x="937" y="321"/>
                      <a:pt x="928" y="295"/>
                    </a:cubicBezTo>
                    <a:cubicBezTo>
                      <a:pt x="928" y="223"/>
                      <a:pt x="928" y="134"/>
                      <a:pt x="919" y="18"/>
                    </a:cubicBezTo>
                    <a:lnTo>
                      <a:pt x="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2"/>
              <p:cNvSpPr/>
              <p:nvPr/>
            </p:nvSpPr>
            <p:spPr>
              <a:xfrm>
                <a:off x="1353317" y="2056738"/>
                <a:ext cx="28804" cy="528421"/>
              </a:xfrm>
              <a:custGeom>
                <a:avLst/>
                <a:gdLst/>
                <a:ahLst/>
                <a:cxnLst/>
                <a:rect l="l" t="t" r="r" b="b"/>
                <a:pathLst>
                  <a:path w="197" h="3614" extrusionOk="0">
                    <a:moveTo>
                      <a:pt x="9" y="1"/>
                    </a:moveTo>
                    <a:cubicBezTo>
                      <a:pt x="0" y="9"/>
                      <a:pt x="0" y="27"/>
                      <a:pt x="9" y="36"/>
                    </a:cubicBezTo>
                    <a:cubicBezTo>
                      <a:pt x="9" y="27"/>
                      <a:pt x="9" y="9"/>
                      <a:pt x="9" y="1"/>
                    </a:cubicBezTo>
                    <a:close/>
                    <a:moveTo>
                      <a:pt x="9" y="36"/>
                    </a:moveTo>
                    <a:lnTo>
                      <a:pt x="9" y="143"/>
                    </a:lnTo>
                    <a:cubicBezTo>
                      <a:pt x="9" y="241"/>
                      <a:pt x="18" y="366"/>
                      <a:pt x="18" y="527"/>
                    </a:cubicBezTo>
                    <a:cubicBezTo>
                      <a:pt x="36" y="857"/>
                      <a:pt x="54" y="1312"/>
                      <a:pt x="80" y="1803"/>
                    </a:cubicBezTo>
                    <a:cubicBezTo>
                      <a:pt x="107" y="2302"/>
                      <a:pt x="134" y="2748"/>
                      <a:pt x="152" y="3078"/>
                    </a:cubicBezTo>
                    <a:cubicBezTo>
                      <a:pt x="161" y="3239"/>
                      <a:pt x="170" y="3373"/>
                      <a:pt x="178" y="3471"/>
                    </a:cubicBezTo>
                    <a:cubicBezTo>
                      <a:pt x="178" y="3506"/>
                      <a:pt x="187" y="3542"/>
                      <a:pt x="187" y="3569"/>
                    </a:cubicBezTo>
                    <a:cubicBezTo>
                      <a:pt x="187" y="3587"/>
                      <a:pt x="187" y="3596"/>
                      <a:pt x="196" y="3614"/>
                    </a:cubicBezTo>
                    <a:cubicBezTo>
                      <a:pt x="196" y="3596"/>
                      <a:pt x="196" y="3587"/>
                      <a:pt x="196" y="3569"/>
                    </a:cubicBezTo>
                    <a:lnTo>
                      <a:pt x="196" y="3471"/>
                    </a:lnTo>
                    <a:cubicBezTo>
                      <a:pt x="187" y="3373"/>
                      <a:pt x="187" y="3239"/>
                      <a:pt x="178" y="3078"/>
                    </a:cubicBezTo>
                    <a:cubicBezTo>
                      <a:pt x="161" y="2748"/>
                      <a:pt x="143" y="2302"/>
                      <a:pt x="116" y="1803"/>
                    </a:cubicBezTo>
                    <a:cubicBezTo>
                      <a:pt x="89" y="1303"/>
                      <a:pt x="63" y="857"/>
                      <a:pt x="45" y="527"/>
                    </a:cubicBezTo>
                    <a:cubicBezTo>
                      <a:pt x="36" y="366"/>
                      <a:pt x="27" y="232"/>
                      <a:pt x="18" y="143"/>
                    </a:cubicBezTo>
                    <a:cubicBezTo>
                      <a:pt x="18" y="99"/>
                      <a:pt x="9" y="63"/>
                      <a:pt x="9" y="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2"/>
              <p:cNvSpPr/>
              <p:nvPr/>
            </p:nvSpPr>
            <p:spPr>
              <a:xfrm>
                <a:off x="706310" y="2161138"/>
                <a:ext cx="40502" cy="377088"/>
              </a:xfrm>
              <a:custGeom>
                <a:avLst/>
                <a:gdLst/>
                <a:ahLst/>
                <a:cxnLst/>
                <a:rect l="l" t="t" r="r" b="b"/>
                <a:pathLst>
                  <a:path w="277" h="2579" extrusionOk="0">
                    <a:moveTo>
                      <a:pt x="0" y="0"/>
                    </a:moveTo>
                    <a:cubicBezTo>
                      <a:pt x="0" y="36"/>
                      <a:pt x="0" y="72"/>
                      <a:pt x="0" y="107"/>
                    </a:cubicBezTo>
                    <a:cubicBezTo>
                      <a:pt x="9" y="179"/>
                      <a:pt x="18" y="268"/>
                      <a:pt x="27" y="384"/>
                    </a:cubicBezTo>
                    <a:cubicBezTo>
                      <a:pt x="54" y="616"/>
                      <a:pt x="81" y="937"/>
                      <a:pt x="116" y="1294"/>
                    </a:cubicBezTo>
                    <a:cubicBezTo>
                      <a:pt x="161" y="1651"/>
                      <a:pt x="196" y="1972"/>
                      <a:pt x="223" y="2204"/>
                    </a:cubicBezTo>
                    <a:cubicBezTo>
                      <a:pt x="241" y="2320"/>
                      <a:pt x="250" y="2409"/>
                      <a:pt x="259" y="2480"/>
                    </a:cubicBezTo>
                    <a:cubicBezTo>
                      <a:pt x="259" y="2516"/>
                      <a:pt x="268" y="2552"/>
                      <a:pt x="277" y="2578"/>
                    </a:cubicBezTo>
                    <a:cubicBezTo>
                      <a:pt x="277" y="2552"/>
                      <a:pt x="277" y="2516"/>
                      <a:pt x="268" y="2480"/>
                    </a:cubicBezTo>
                    <a:cubicBezTo>
                      <a:pt x="268" y="2409"/>
                      <a:pt x="259" y="2320"/>
                      <a:pt x="250" y="2204"/>
                    </a:cubicBezTo>
                    <a:cubicBezTo>
                      <a:pt x="223" y="1972"/>
                      <a:pt x="196" y="1651"/>
                      <a:pt x="152" y="1294"/>
                    </a:cubicBezTo>
                    <a:cubicBezTo>
                      <a:pt x="116" y="937"/>
                      <a:pt x="81" y="616"/>
                      <a:pt x="54" y="384"/>
                    </a:cubicBezTo>
                    <a:cubicBezTo>
                      <a:pt x="36" y="268"/>
                      <a:pt x="27" y="179"/>
                      <a:pt x="18" y="107"/>
                    </a:cubicBezTo>
                    <a:cubicBezTo>
                      <a:pt x="18" y="72"/>
                      <a:pt x="9" y="3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42"/>
            <p:cNvGrpSpPr/>
            <p:nvPr/>
          </p:nvGrpSpPr>
          <p:grpSpPr>
            <a:xfrm>
              <a:off x="1723837" y="2152969"/>
              <a:ext cx="2555451" cy="2631952"/>
              <a:chOff x="1723837" y="2146375"/>
              <a:chExt cx="2555451" cy="2631952"/>
            </a:xfrm>
          </p:grpSpPr>
          <p:sp>
            <p:nvSpPr>
              <p:cNvPr id="1247" name="Google Shape;1247;p42"/>
              <p:cNvSpPr/>
              <p:nvPr/>
            </p:nvSpPr>
            <p:spPr>
              <a:xfrm>
                <a:off x="4195253" y="3131157"/>
                <a:ext cx="40002" cy="68059"/>
              </a:xfrm>
              <a:custGeom>
                <a:avLst/>
                <a:gdLst/>
                <a:ahLst/>
                <a:cxnLst/>
                <a:rect l="l" t="t" r="r" b="b"/>
                <a:pathLst>
                  <a:path w="268" h="456" extrusionOk="0">
                    <a:moveTo>
                      <a:pt x="0" y="1"/>
                    </a:moveTo>
                    <a:cubicBezTo>
                      <a:pt x="27" y="90"/>
                      <a:pt x="71" y="161"/>
                      <a:pt x="125" y="233"/>
                    </a:cubicBezTo>
                    <a:cubicBezTo>
                      <a:pt x="170" y="295"/>
                      <a:pt x="196" y="349"/>
                      <a:pt x="223" y="393"/>
                    </a:cubicBezTo>
                    <a:cubicBezTo>
                      <a:pt x="250" y="429"/>
                      <a:pt x="259" y="456"/>
                      <a:pt x="259" y="456"/>
                    </a:cubicBezTo>
                    <a:cubicBezTo>
                      <a:pt x="268" y="456"/>
                      <a:pt x="259" y="429"/>
                      <a:pt x="241" y="384"/>
                    </a:cubicBezTo>
                    <a:cubicBezTo>
                      <a:pt x="223" y="322"/>
                      <a:pt x="187" y="268"/>
                      <a:pt x="152" y="215"/>
                    </a:cubicBezTo>
                    <a:cubicBezTo>
                      <a:pt x="107" y="135"/>
                      <a:pt x="63" y="72"/>
                      <a:pt x="0" y="1"/>
                    </a:cubicBezTo>
                    <a:close/>
                  </a:path>
                </a:pathLst>
              </a:custGeom>
              <a:solidFill>
                <a:srgbClr val="FE9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2"/>
              <p:cNvSpPr/>
              <p:nvPr/>
            </p:nvSpPr>
            <p:spPr>
              <a:xfrm>
                <a:off x="4231075" y="3115187"/>
                <a:ext cx="44181" cy="82686"/>
              </a:xfrm>
              <a:custGeom>
                <a:avLst/>
                <a:gdLst/>
                <a:ahLst/>
                <a:cxnLst/>
                <a:rect l="l" t="t" r="r" b="b"/>
                <a:pathLst>
                  <a:path w="296" h="554" extrusionOk="0">
                    <a:moveTo>
                      <a:pt x="1" y="1"/>
                    </a:moveTo>
                    <a:lnTo>
                      <a:pt x="1" y="1"/>
                    </a:lnTo>
                    <a:cubicBezTo>
                      <a:pt x="28" y="99"/>
                      <a:pt x="72" y="197"/>
                      <a:pt x="126" y="286"/>
                    </a:cubicBezTo>
                    <a:cubicBezTo>
                      <a:pt x="170" y="384"/>
                      <a:pt x="233" y="473"/>
                      <a:pt x="295" y="554"/>
                    </a:cubicBezTo>
                    <a:cubicBezTo>
                      <a:pt x="260" y="456"/>
                      <a:pt x="215" y="357"/>
                      <a:pt x="162" y="268"/>
                    </a:cubicBezTo>
                    <a:cubicBezTo>
                      <a:pt x="117" y="179"/>
                      <a:pt x="63" y="81"/>
                      <a:pt x="1" y="1"/>
                    </a:cubicBezTo>
                    <a:close/>
                  </a:path>
                </a:pathLst>
              </a:custGeom>
              <a:solidFill>
                <a:srgbClr val="FE9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2"/>
              <p:cNvSpPr/>
              <p:nvPr/>
            </p:nvSpPr>
            <p:spPr>
              <a:xfrm>
                <a:off x="3024771" y="2146375"/>
                <a:ext cx="434197" cy="436862"/>
              </a:xfrm>
              <a:custGeom>
                <a:avLst/>
                <a:gdLst/>
                <a:ahLst/>
                <a:cxnLst/>
                <a:rect l="l" t="t" r="r" b="b"/>
                <a:pathLst>
                  <a:path w="2909" h="2927" extrusionOk="0">
                    <a:moveTo>
                      <a:pt x="1638" y="0"/>
                    </a:moveTo>
                    <a:cubicBezTo>
                      <a:pt x="1590" y="0"/>
                      <a:pt x="1543" y="20"/>
                      <a:pt x="1508" y="60"/>
                    </a:cubicBezTo>
                    <a:cubicBezTo>
                      <a:pt x="1490" y="86"/>
                      <a:pt x="1472" y="113"/>
                      <a:pt x="1446" y="131"/>
                    </a:cubicBezTo>
                    <a:cubicBezTo>
                      <a:pt x="1428" y="140"/>
                      <a:pt x="1408" y="144"/>
                      <a:pt x="1387" y="144"/>
                    </a:cubicBezTo>
                    <a:cubicBezTo>
                      <a:pt x="1365" y="144"/>
                      <a:pt x="1343" y="140"/>
                      <a:pt x="1321" y="131"/>
                    </a:cubicBezTo>
                    <a:cubicBezTo>
                      <a:pt x="1312" y="130"/>
                      <a:pt x="1304" y="130"/>
                      <a:pt x="1296" y="130"/>
                    </a:cubicBezTo>
                    <a:cubicBezTo>
                      <a:pt x="1205" y="130"/>
                      <a:pt x="1110" y="173"/>
                      <a:pt x="1044" y="238"/>
                    </a:cubicBezTo>
                    <a:lnTo>
                      <a:pt x="1026" y="256"/>
                    </a:lnTo>
                    <a:cubicBezTo>
                      <a:pt x="1009" y="220"/>
                      <a:pt x="973" y="185"/>
                      <a:pt x="937" y="158"/>
                    </a:cubicBezTo>
                    <a:cubicBezTo>
                      <a:pt x="923" y="147"/>
                      <a:pt x="908" y="142"/>
                      <a:pt x="892" y="142"/>
                    </a:cubicBezTo>
                    <a:cubicBezTo>
                      <a:pt x="868" y="142"/>
                      <a:pt x="843" y="154"/>
                      <a:pt x="821" y="176"/>
                    </a:cubicBezTo>
                    <a:cubicBezTo>
                      <a:pt x="821" y="167"/>
                      <a:pt x="812" y="158"/>
                      <a:pt x="812" y="158"/>
                    </a:cubicBezTo>
                    <a:cubicBezTo>
                      <a:pt x="792" y="132"/>
                      <a:pt x="765" y="118"/>
                      <a:pt x="737" y="118"/>
                    </a:cubicBezTo>
                    <a:cubicBezTo>
                      <a:pt x="717" y="118"/>
                      <a:pt x="697" y="125"/>
                      <a:pt x="679" y="140"/>
                    </a:cubicBezTo>
                    <a:cubicBezTo>
                      <a:pt x="683" y="122"/>
                      <a:pt x="665" y="113"/>
                      <a:pt x="645" y="113"/>
                    </a:cubicBezTo>
                    <a:cubicBezTo>
                      <a:pt x="625" y="113"/>
                      <a:pt x="603" y="122"/>
                      <a:pt x="598" y="140"/>
                    </a:cubicBezTo>
                    <a:cubicBezTo>
                      <a:pt x="589" y="185"/>
                      <a:pt x="607" y="220"/>
                      <a:pt x="643" y="247"/>
                    </a:cubicBezTo>
                    <a:cubicBezTo>
                      <a:pt x="679" y="265"/>
                      <a:pt x="714" y="292"/>
                      <a:pt x="741" y="318"/>
                    </a:cubicBezTo>
                    <a:cubicBezTo>
                      <a:pt x="750" y="318"/>
                      <a:pt x="750" y="327"/>
                      <a:pt x="750" y="336"/>
                    </a:cubicBezTo>
                    <a:cubicBezTo>
                      <a:pt x="750" y="345"/>
                      <a:pt x="750" y="354"/>
                      <a:pt x="741" y="363"/>
                    </a:cubicBezTo>
                    <a:cubicBezTo>
                      <a:pt x="679" y="479"/>
                      <a:pt x="464" y="390"/>
                      <a:pt x="420" y="506"/>
                    </a:cubicBezTo>
                    <a:cubicBezTo>
                      <a:pt x="408" y="500"/>
                      <a:pt x="396" y="497"/>
                      <a:pt x="384" y="497"/>
                    </a:cubicBezTo>
                    <a:cubicBezTo>
                      <a:pt x="361" y="497"/>
                      <a:pt x="340" y="509"/>
                      <a:pt x="322" y="532"/>
                    </a:cubicBezTo>
                    <a:cubicBezTo>
                      <a:pt x="295" y="586"/>
                      <a:pt x="348" y="657"/>
                      <a:pt x="331" y="720"/>
                    </a:cubicBezTo>
                    <a:cubicBezTo>
                      <a:pt x="322" y="782"/>
                      <a:pt x="250" y="809"/>
                      <a:pt x="197" y="845"/>
                    </a:cubicBezTo>
                    <a:cubicBezTo>
                      <a:pt x="134" y="871"/>
                      <a:pt x="81" y="934"/>
                      <a:pt x="99" y="987"/>
                    </a:cubicBezTo>
                    <a:cubicBezTo>
                      <a:pt x="116" y="1014"/>
                      <a:pt x="143" y="1032"/>
                      <a:pt x="152" y="1059"/>
                    </a:cubicBezTo>
                    <a:cubicBezTo>
                      <a:pt x="99" y="1121"/>
                      <a:pt x="1" y="1166"/>
                      <a:pt x="9" y="1246"/>
                    </a:cubicBezTo>
                    <a:cubicBezTo>
                      <a:pt x="27" y="1344"/>
                      <a:pt x="206" y="1353"/>
                      <a:pt x="224" y="1451"/>
                    </a:cubicBezTo>
                    <a:cubicBezTo>
                      <a:pt x="210" y="1440"/>
                      <a:pt x="194" y="1435"/>
                      <a:pt x="177" y="1435"/>
                    </a:cubicBezTo>
                    <a:cubicBezTo>
                      <a:pt x="130" y="1435"/>
                      <a:pt x="81" y="1476"/>
                      <a:pt x="81" y="1523"/>
                    </a:cubicBezTo>
                    <a:cubicBezTo>
                      <a:pt x="81" y="1594"/>
                      <a:pt x="125" y="1656"/>
                      <a:pt x="188" y="1683"/>
                    </a:cubicBezTo>
                    <a:cubicBezTo>
                      <a:pt x="250" y="1710"/>
                      <a:pt x="322" y="1728"/>
                      <a:pt x="375" y="1764"/>
                    </a:cubicBezTo>
                    <a:cubicBezTo>
                      <a:pt x="429" y="1790"/>
                      <a:pt x="473" y="1835"/>
                      <a:pt x="500" y="1888"/>
                    </a:cubicBezTo>
                    <a:cubicBezTo>
                      <a:pt x="455" y="1933"/>
                      <a:pt x="447" y="2004"/>
                      <a:pt x="491" y="2049"/>
                    </a:cubicBezTo>
                    <a:cubicBezTo>
                      <a:pt x="536" y="2085"/>
                      <a:pt x="589" y="2120"/>
                      <a:pt x="643" y="2129"/>
                    </a:cubicBezTo>
                    <a:lnTo>
                      <a:pt x="991" y="2245"/>
                    </a:lnTo>
                    <a:cubicBezTo>
                      <a:pt x="1026" y="2254"/>
                      <a:pt x="1044" y="2272"/>
                      <a:pt x="1062" y="2299"/>
                    </a:cubicBezTo>
                    <a:cubicBezTo>
                      <a:pt x="1080" y="2334"/>
                      <a:pt x="1044" y="2379"/>
                      <a:pt x="1026" y="2415"/>
                    </a:cubicBezTo>
                    <a:cubicBezTo>
                      <a:pt x="991" y="2504"/>
                      <a:pt x="1044" y="2611"/>
                      <a:pt x="1125" y="2665"/>
                    </a:cubicBezTo>
                    <a:cubicBezTo>
                      <a:pt x="1205" y="2709"/>
                      <a:pt x="1303" y="2736"/>
                      <a:pt x="1401" y="2745"/>
                    </a:cubicBezTo>
                    <a:lnTo>
                      <a:pt x="1357" y="2763"/>
                    </a:lnTo>
                    <a:cubicBezTo>
                      <a:pt x="1408" y="2829"/>
                      <a:pt x="1485" y="2865"/>
                      <a:pt x="1566" y="2865"/>
                    </a:cubicBezTo>
                    <a:cubicBezTo>
                      <a:pt x="1582" y="2865"/>
                      <a:pt x="1599" y="2864"/>
                      <a:pt x="1615" y="2861"/>
                    </a:cubicBezTo>
                    <a:cubicBezTo>
                      <a:pt x="1624" y="2856"/>
                      <a:pt x="1633" y="2854"/>
                      <a:pt x="1641" y="2854"/>
                    </a:cubicBezTo>
                    <a:cubicBezTo>
                      <a:pt x="1649" y="2854"/>
                      <a:pt x="1655" y="2856"/>
                      <a:pt x="1660" y="2861"/>
                    </a:cubicBezTo>
                    <a:cubicBezTo>
                      <a:pt x="1678" y="2870"/>
                      <a:pt x="1687" y="2879"/>
                      <a:pt x="1696" y="2888"/>
                    </a:cubicBezTo>
                    <a:cubicBezTo>
                      <a:pt x="1723" y="2915"/>
                      <a:pt x="1755" y="2926"/>
                      <a:pt x="1789" y="2926"/>
                    </a:cubicBezTo>
                    <a:cubicBezTo>
                      <a:pt x="1799" y="2926"/>
                      <a:pt x="1810" y="2925"/>
                      <a:pt x="1820" y="2923"/>
                    </a:cubicBezTo>
                    <a:cubicBezTo>
                      <a:pt x="1883" y="2896"/>
                      <a:pt x="1927" y="2834"/>
                      <a:pt x="1910" y="2763"/>
                    </a:cubicBezTo>
                    <a:lnTo>
                      <a:pt x="1910" y="2763"/>
                    </a:lnTo>
                    <a:cubicBezTo>
                      <a:pt x="1921" y="2767"/>
                      <a:pt x="1934" y="2770"/>
                      <a:pt x="1947" y="2770"/>
                    </a:cubicBezTo>
                    <a:cubicBezTo>
                      <a:pt x="1985" y="2770"/>
                      <a:pt x="2026" y="2751"/>
                      <a:pt x="2052" y="2718"/>
                    </a:cubicBezTo>
                    <a:cubicBezTo>
                      <a:pt x="2088" y="2682"/>
                      <a:pt x="2115" y="2629"/>
                      <a:pt x="2150" y="2584"/>
                    </a:cubicBezTo>
                    <a:cubicBezTo>
                      <a:pt x="2168" y="2566"/>
                      <a:pt x="2186" y="2549"/>
                      <a:pt x="2204" y="2522"/>
                    </a:cubicBezTo>
                    <a:cubicBezTo>
                      <a:pt x="2215" y="2501"/>
                      <a:pt x="2214" y="2477"/>
                      <a:pt x="2207" y="2453"/>
                    </a:cubicBezTo>
                    <a:lnTo>
                      <a:pt x="2207" y="2453"/>
                    </a:lnTo>
                    <a:cubicBezTo>
                      <a:pt x="2212" y="2458"/>
                      <a:pt x="2217" y="2463"/>
                      <a:pt x="2222" y="2468"/>
                    </a:cubicBezTo>
                    <a:cubicBezTo>
                      <a:pt x="2240" y="2477"/>
                      <a:pt x="2258" y="2495"/>
                      <a:pt x="2266" y="2513"/>
                    </a:cubicBezTo>
                    <a:cubicBezTo>
                      <a:pt x="2266" y="2531"/>
                      <a:pt x="2275" y="2549"/>
                      <a:pt x="2275" y="2566"/>
                    </a:cubicBezTo>
                    <a:cubicBezTo>
                      <a:pt x="2285" y="2583"/>
                      <a:pt x="2300" y="2590"/>
                      <a:pt x="2317" y="2590"/>
                    </a:cubicBezTo>
                    <a:cubicBezTo>
                      <a:pt x="2345" y="2590"/>
                      <a:pt x="2378" y="2571"/>
                      <a:pt x="2400" y="2549"/>
                    </a:cubicBezTo>
                    <a:cubicBezTo>
                      <a:pt x="2436" y="2522"/>
                      <a:pt x="2454" y="2477"/>
                      <a:pt x="2454" y="2442"/>
                    </a:cubicBezTo>
                    <a:cubicBezTo>
                      <a:pt x="2445" y="2379"/>
                      <a:pt x="2374" y="2334"/>
                      <a:pt x="2400" y="2290"/>
                    </a:cubicBezTo>
                    <a:cubicBezTo>
                      <a:pt x="2409" y="2272"/>
                      <a:pt x="2418" y="2263"/>
                      <a:pt x="2427" y="2245"/>
                    </a:cubicBezTo>
                    <a:cubicBezTo>
                      <a:pt x="2445" y="2218"/>
                      <a:pt x="2436" y="2183"/>
                      <a:pt x="2409" y="2156"/>
                    </a:cubicBezTo>
                    <a:cubicBezTo>
                      <a:pt x="2382" y="2138"/>
                      <a:pt x="2365" y="2103"/>
                      <a:pt x="2356" y="2076"/>
                    </a:cubicBezTo>
                    <a:cubicBezTo>
                      <a:pt x="2356" y="2047"/>
                      <a:pt x="2379" y="2017"/>
                      <a:pt x="2403" y="2017"/>
                    </a:cubicBezTo>
                    <a:cubicBezTo>
                      <a:pt x="2408" y="2017"/>
                      <a:pt x="2413" y="2019"/>
                      <a:pt x="2418" y="2022"/>
                    </a:cubicBezTo>
                    <a:cubicBezTo>
                      <a:pt x="2427" y="2040"/>
                      <a:pt x="2436" y="2058"/>
                      <a:pt x="2436" y="2067"/>
                    </a:cubicBezTo>
                    <a:cubicBezTo>
                      <a:pt x="2445" y="2085"/>
                      <a:pt x="2463" y="2103"/>
                      <a:pt x="2472" y="2120"/>
                    </a:cubicBezTo>
                    <a:cubicBezTo>
                      <a:pt x="2507" y="2165"/>
                      <a:pt x="2516" y="2218"/>
                      <a:pt x="2543" y="2263"/>
                    </a:cubicBezTo>
                    <a:cubicBezTo>
                      <a:pt x="2561" y="2293"/>
                      <a:pt x="2596" y="2315"/>
                      <a:pt x="2627" y="2315"/>
                    </a:cubicBezTo>
                    <a:cubicBezTo>
                      <a:pt x="2642" y="2315"/>
                      <a:pt x="2656" y="2310"/>
                      <a:pt x="2668" y="2299"/>
                    </a:cubicBezTo>
                    <a:cubicBezTo>
                      <a:pt x="2695" y="2263"/>
                      <a:pt x="2695" y="2218"/>
                      <a:pt x="2677" y="2183"/>
                    </a:cubicBezTo>
                    <a:cubicBezTo>
                      <a:pt x="2659" y="2120"/>
                      <a:pt x="2641" y="2058"/>
                      <a:pt x="2623" y="1995"/>
                    </a:cubicBezTo>
                    <a:lnTo>
                      <a:pt x="2632" y="1995"/>
                    </a:lnTo>
                    <a:cubicBezTo>
                      <a:pt x="2646" y="2006"/>
                      <a:pt x="2662" y="2011"/>
                      <a:pt x="2676" y="2011"/>
                    </a:cubicBezTo>
                    <a:cubicBezTo>
                      <a:pt x="2699" y="2011"/>
                      <a:pt x="2720" y="1999"/>
                      <a:pt x="2730" y="1978"/>
                    </a:cubicBezTo>
                    <a:cubicBezTo>
                      <a:pt x="2757" y="1942"/>
                      <a:pt x="2757" y="1897"/>
                      <a:pt x="2748" y="1862"/>
                    </a:cubicBezTo>
                    <a:cubicBezTo>
                      <a:pt x="2739" y="1817"/>
                      <a:pt x="2739" y="1772"/>
                      <a:pt x="2739" y="1737"/>
                    </a:cubicBezTo>
                    <a:cubicBezTo>
                      <a:pt x="2739" y="1719"/>
                      <a:pt x="2748" y="1710"/>
                      <a:pt x="2748" y="1710"/>
                    </a:cubicBezTo>
                    <a:cubicBezTo>
                      <a:pt x="2754" y="1707"/>
                      <a:pt x="2759" y="1706"/>
                      <a:pt x="2764" y="1706"/>
                    </a:cubicBezTo>
                    <a:cubicBezTo>
                      <a:pt x="2773" y="1706"/>
                      <a:pt x="2781" y="1710"/>
                      <a:pt x="2793" y="1710"/>
                    </a:cubicBezTo>
                    <a:cubicBezTo>
                      <a:pt x="2846" y="1710"/>
                      <a:pt x="2891" y="1648"/>
                      <a:pt x="2891" y="1585"/>
                    </a:cubicBezTo>
                    <a:cubicBezTo>
                      <a:pt x="2882" y="1532"/>
                      <a:pt x="2873" y="1478"/>
                      <a:pt x="2855" y="1425"/>
                    </a:cubicBezTo>
                    <a:cubicBezTo>
                      <a:pt x="2846" y="1407"/>
                      <a:pt x="2846" y="1389"/>
                      <a:pt x="2855" y="1380"/>
                    </a:cubicBezTo>
                    <a:cubicBezTo>
                      <a:pt x="2864" y="1362"/>
                      <a:pt x="2864" y="1353"/>
                      <a:pt x="2873" y="1344"/>
                    </a:cubicBezTo>
                    <a:cubicBezTo>
                      <a:pt x="2909" y="1291"/>
                      <a:pt x="2909" y="1219"/>
                      <a:pt x="2873" y="1175"/>
                    </a:cubicBezTo>
                    <a:cubicBezTo>
                      <a:pt x="2837" y="1121"/>
                      <a:pt x="2802" y="1077"/>
                      <a:pt x="2748" y="1050"/>
                    </a:cubicBezTo>
                    <a:cubicBezTo>
                      <a:pt x="2802" y="943"/>
                      <a:pt x="2775" y="809"/>
                      <a:pt x="2668" y="755"/>
                    </a:cubicBezTo>
                    <a:cubicBezTo>
                      <a:pt x="2695" y="702"/>
                      <a:pt x="2704" y="648"/>
                      <a:pt x="2704" y="595"/>
                    </a:cubicBezTo>
                    <a:lnTo>
                      <a:pt x="2704" y="595"/>
                    </a:lnTo>
                    <a:cubicBezTo>
                      <a:pt x="2694" y="597"/>
                      <a:pt x="2684" y="598"/>
                      <a:pt x="2675" y="598"/>
                    </a:cubicBezTo>
                    <a:cubicBezTo>
                      <a:pt x="2649" y="598"/>
                      <a:pt x="2623" y="590"/>
                      <a:pt x="2597" y="577"/>
                    </a:cubicBezTo>
                    <a:cubicBezTo>
                      <a:pt x="2552" y="541"/>
                      <a:pt x="2588" y="470"/>
                      <a:pt x="2579" y="408"/>
                    </a:cubicBezTo>
                    <a:cubicBezTo>
                      <a:pt x="2570" y="341"/>
                      <a:pt x="2509" y="291"/>
                      <a:pt x="2443" y="291"/>
                    </a:cubicBezTo>
                    <a:cubicBezTo>
                      <a:pt x="2438" y="291"/>
                      <a:pt x="2432" y="291"/>
                      <a:pt x="2427" y="292"/>
                    </a:cubicBezTo>
                    <a:lnTo>
                      <a:pt x="2365" y="292"/>
                    </a:lnTo>
                    <a:cubicBezTo>
                      <a:pt x="2311" y="283"/>
                      <a:pt x="2302" y="202"/>
                      <a:pt x="2258" y="176"/>
                    </a:cubicBezTo>
                    <a:cubicBezTo>
                      <a:pt x="2244" y="167"/>
                      <a:pt x="2229" y="164"/>
                      <a:pt x="2214" y="164"/>
                    </a:cubicBezTo>
                    <a:cubicBezTo>
                      <a:pt x="2152" y="164"/>
                      <a:pt x="2083" y="222"/>
                      <a:pt x="2023" y="222"/>
                    </a:cubicBezTo>
                    <a:cubicBezTo>
                      <a:pt x="2005" y="222"/>
                      <a:pt x="1988" y="216"/>
                      <a:pt x="1972" y="202"/>
                    </a:cubicBezTo>
                    <a:cubicBezTo>
                      <a:pt x="1945" y="176"/>
                      <a:pt x="1936" y="131"/>
                      <a:pt x="1963" y="95"/>
                    </a:cubicBezTo>
                    <a:cubicBezTo>
                      <a:pt x="1981" y="69"/>
                      <a:pt x="2017" y="42"/>
                      <a:pt x="2052" y="24"/>
                    </a:cubicBezTo>
                    <a:cubicBezTo>
                      <a:pt x="2044" y="20"/>
                      <a:pt x="2035" y="18"/>
                      <a:pt x="2026" y="18"/>
                    </a:cubicBezTo>
                    <a:cubicBezTo>
                      <a:pt x="1964" y="18"/>
                      <a:pt x="1897" y="104"/>
                      <a:pt x="1834" y="104"/>
                    </a:cubicBezTo>
                    <a:cubicBezTo>
                      <a:pt x="1824" y="104"/>
                      <a:pt x="1813" y="101"/>
                      <a:pt x="1803" y="95"/>
                    </a:cubicBezTo>
                    <a:cubicBezTo>
                      <a:pt x="1785" y="86"/>
                      <a:pt x="1767" y="69"/>
                      <a:pt x="1749" y="51"/>
                    </a:cubicBezTo>
                    <a:cubicBezTo>
                      <a:pt x="1749" y="51"/>
                      <a:pt x="1749" y="51"/>
                      <a:pt x="1749" y="42"/>
                    </a:cubicBezTo>
                    <a:cubicBezTo>
                      <a:pt x="1717" y="14"/>
                      <a:pt x="1678" y="0"/>
                      <a:pt x="163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2"/>
              <p:cNvSpPr/>
              <p:nvPr/>
            </p:nvSpPr>
            <p:spPr>
              <a:xfrm>
                <a:off x="3163282" y="2300107"/>
                <a:ext cx="109258" cy="138357"/>
              </a:xfrm>
              <a:custGeom>
                <a:avLst/>
                <a:gdLst/>
                <a:ahLst/>
                <a:cxnLst/>
                <a:rect l="l" t="t" r="r" b="b"/>
                <a:pathLst>
                  <a:path w="732" h="927" extrusionOk="0">
                    <a:moveTo>
                      <a:pt x="158" y="0"/>
                    </a:moveTo>
                    <a:cubicBezTo>
                      <a:pt x="90" y="0"/>
                      <a:pt x="32" y="28"/>
                      <a:pt x="0" y="82"/>
                    </a:cubicBezTo>
                    <a:lnTo>
                      <a:pt x="9" y="207"/>
                    </a:lnTo>
                    <a:cubicBezTo>
                      <a:pt x="0" y="395"/>
                      <a:pt x="152" y="546"/>
                      <a:pt x="232" y="725"/>
                    </a:cubicBezTo>
                    <a:cubicBezTo>
                      <a:pt x="268" y="796"/>
                      <a:pt x="295" y="894"/>
                      <a:pt x="375" y="921"/>
                    </a:cubicBezTo>
                    <a:cubicBezTo>
                      <a:pt x="390" y="925"/>
                      <a:pt x="406" y="927"/>
                      <a:pt x="423" y="927"/>
                    </a:cubicBezTo>
                    <a:cubicBezTo>
                      <a:pt x="448" y="927"/>
                      <a:pt x="474" y="922"/>
                      <a:pt x="500" y="912"/>
                    </a:cubicBezTo>
                    <a:cubicBezTo>
                      <a:pt x="660" y="849"/>
                      <a:pt x="732" y="653"/>
                      <a:pt x="687" y="484"/>
                    </a:cubicBezTo>
                    <a:cubicBezTo>
                      <a:pt x="652" y="323"/>
                      <a:pt x="518" y="189"/>
                      <a:pt x="375" y="91"/>
                    </a:cubicBezTo>
                    <a:cubicBezTo>
                      <a:pt x="321" y="47"/>
                      <a:pt x="259" y="20"/>
                      <a:pt x="188" y="2"/>
                    </a:cubicBezTo>
                    <a:cubicBezTo>
                      <a:pt x="178" y="1"/>
                      <a:pt x="168" y="0"/>
                      <a:pt x="1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2"/>
              <p:cNvSpPr/>
              <p:nvPr/>
            </p:nvSpPr>
            <p:spPr>
              <a:xfrm>
                <a:off x="2847750" y="2282943"/>
                <a:ext cx="440765" cy="378355"/>
              </a:xfrm>
              <a:custGeom>
                <a:avLst/>
                <a:gdLst/>
                <a:ahLst/>
                <a:cxnLst/>
                <a:rect l="l" t="t" r="r" b="b"/>
                <a:pathLst>
                  <a:path w="2953" h="2535" extrusionOk="0">
                    <a:moveTo>
                      <a:pt x="1452" y="0"/>
                    </a:moveTo>
                    <a:cubicBezTo>
                      <a:pt x="1365" y="0"/>
                      <a:pt x="1276" y="17"/>
                      <a:pt x="1195" y="46"/>
                    </a:cubicBezTo>
                    <a:cubicBezTo>
                      <a:pt x="1142" y="72"/>
                      <a:pt x="1088" y="81"/>
                      <a:pt x="1026" y="90"/>
                    </a:cubicBezTo>
                    <a:cubicBezTo>
                      <a:pt x="990" y="90"/>
                      <a:pt x="946" y="90"/>
                      <a:pt x="901" y="81"/>
                    </a:cubicBezTo>
                    <a:cubicBezTo>
                      <a:pt x="890" y="80"/>
                      <a:pt x="880" y="80"/>
                      <a:pt x="869" y="80"/>
                    </a:cubicBezTo>
                    <a:cubicBezTo>
                      <a:pt x="650" y="80"/>
                      <a:pt x="451" y="252"/>
                      <a:pt x="375" y="456"/>
                    </a:cubicBezTo>
                    <a:cubicBezTo>
                      <a:pt x="366" y="492"/>
                      <a:pt x="348" y="527"/>
                      <a:pt x="330" y="563"/>
                    </a:cubicBezTo>
                    <a:cubicBezTo>
                      <a:pt x="294" y="599"/>
                      <a:pt x="259" y="625"/>
                      <a:pt x="223" y="652"/>
                    </a:cubicBezTo>
                    <a:cubicBezTo>
                      <a:pt x="143" y="724"/>
                      <a:pt x="98" y="831"/>
                      <a:pt x="98" y="938"/>
                    </a:cubicBezTo>
                    <a:cubicBezTo>
                      <a:pt x="98" y="1027"/>
                      <a:pt x="134" y="1116"/>
                      <a:pt x="98" y="1205"/>
                    </a:cubicBezTo>
                    <a:cubicBezTo>
                      <a:pt x="80" y="1241"/>
                      <a:pt x="45" y="1277"/>
                      <a:pt x="36" y="1321"/>
                    </a:cubicBezTo>
                    <a:cubicBezTo>
                      <a:pt x="0" y="1446"/>
                      <a:pt x="143" y="1562"/>
                      <a:pt x="125" y="1696"/>
                    </a:cubicBezTo>
                    <a:cubicBezTo>
                      <a:pt x="116" y="1723"/>
                      <a:pt x="107" y="1750"/>
                      <a:pt x="98" y="1776"/>
                    </a:cubicBezTo>
                    <a:cubicBezTo>
                      <a:pt x="89" y="1830"/>
                      <a:pt x="98" y="1883"/>
                      <a:pt x="125" y="1928"/>
                    </a:cubicBezTo>
                    <a:cubicBezTo>
                      <a:pt x="152" y="1964"/>
                      <a:pt x="170" y="1999"/>
                      <a:pt x="178" y="2044"/>
                    </a:cubicBezTo>
                    <a:cubicBezTo>
                      <a:pt x="178" y="2071"/>
                      <a:pt x="178" y="2106"/>
                      <a:pt x="170" y="2133"/>
                    </a:cubicBezTo>
                    <a:cubicBezTo>
                      <a:pt x="161" y="2213"/>
                      <a:pt x="339" y="2499"/>
                      <a:pt x="401" y="2535"/>
                    </a:cubicBezTo>
                    <a:lnTo>
                      <a:pt x="2373" y="2454"/>
                    </a:lnTo>
                    <a:cubicBezTo>
                      <a:pt x="2525" y="2410"/>
                      <a:pt x="2632" y="2276"/>
                      <a:pt x="2641" y="2115"/>
                    </a:cubicBezTo>
                    <a:cubicBezTo>
                      <a:pt x="2641" y="2089"/>
                      <a:pt x="2641" y="2071"/>
                      <a:pt x="2658" y="2044"/>
                    </a:cubicBezTo>
                    <a:cubicBezTo>
                      <a:pt x="2667" y="2026"/>
                      <a:pt x="2685" y="2017"/>
                      <a:pt x="2703" y="2008"/>
                    </a:cubicBezTo>
                    <a:cubicBezTo>
                      <a:pt x="2828" y="1937"/>
                      <a:pt x="2837" y="1758"/>
                      <a:pt x="2819" y="1616"/>
                    </a:cubicBezTo>
                    <a:cubicBezTo>
                      <a:pt x="2810" y="1598"/>
                      <a:pt x="2810" y="1571"/>
                      <a:pt x="2819" y="1553"/>
                    </a:cubicBezTo>
                    <a:cubicBezTo>
                      <a:pt x="2828" y="1527"/>
                      <a:pt x="2837" y="1500"/>
                      <a:pt x="2855" y="1473"/>
                    </a:cubicBezTo>
                    <a:cubicBezTo>
                      <a:pt x="2953" y="1321"/>
                      <a:pt x="2935" y="1116"/>
                      <a:pt x="2792" y="991"/>
                    </a:cubicBezTo>
                    <a:cubicBezTo>
                      <a:pt x="2855" y="902"/>
                      <a:pt x="2828" y="768"/>
                      <a:pt x="2748" y="679"/>
                    </a:cubicBezTo>
                    <a:cubicBezTo>
                      <a:pt x="2667" y="608"/>
                      <a:pt x="2569" y="545"/>
                      <a:pt x="2462" y="518"/>
                    </a:cubicBezTo>
                    <a:cubicBezTo>
                      <a:pt x="2395" y="295"/>
                      <a:pt x="2198" y="153"/>
                      <a:pt x="1980" y="153"/>
                    </a:cubicBezTo>
                    <a:cubicBezTo>
                      <a:pt x="1936" y="153"/>
                      <a:pt x="1891" y="159"/>
                      <a:pt x="1847" y="171"/>
                    </a:cubicBezTo>
                    <a:cubicBezTo>
                      <a:pt x="1756" y="51"/>
                      <a:pt x="1606" y="0"/>
                      <a:pt x="1452"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2"/>
              <p:cNvSpPr/>
              <p:nvPr/>
            </p:nvSpPr>
            <p:spPr>
              <a:xfrm>
                <a:off x="2882229" y="2361451"/>
                <a:ext cx="321058" cy="507608"/>
              </a:xfrm>
              <a:custGeom>
                <a:avLst/>
                <a:gdLst/>
                <a:ahLst/>
                <a:cxnLst/>
                <a:rect l="l" t="t" r="r" b="b"/>
                <a:pathLst>
                  <a:path w="2151" h="3401" extrusionOk="0">
                    <a:moveTo>
                      <a:pt x="1001" y="0"/>
                    </a:moveTo>
                    <a:cubicBezTo>
                      <a:pt x="983" y="0"/>
                      <a:pt x="965" y="0"/>
                      <a:pt x="947" y="1"/>
                    </a:cubicBezTo>
                    <a:cubicBezTo>
                      <a:pt x="933" y="1"/>
                      <a:pt x="920" y="0"/>
                      <a:pt x="906" y="0"/>
                    </a:cubicBezTo>
                    <a:cubicBezTo>
                      <a:pt x="759" y="0"/>
                      <a:pt x="614" y="45"/>
                      <a:pt x="492" y="126"/>
                    </a:cubicBezTo>
                    <a:cubicBezTo>
                      <a:pt x="385" y="153"/>
                      <a:pt x="1" y="537"/>
                      <a:pt x="1" y="938"/>
                    </a:cubicBezTo>
                    <a:cubicBezTo>
                      <a:pt x="1" y="1375"/>
                      <a:pt x="19" y="1910"/>
                      <a:pt x="90" y="2241"/>
                    </a:cubicBezTo>
                    <a:cubicBezTo>
                      <a:pt x="242" y="2892"/>
                      <a:pt x="750" y="2936"/>
                      <a:pt x="750" y="2936"/>
                    </a:cubicBezTo>
                    <a:lnTo>
                      <a:pt x="732" y="3400"/>
                    </a:lnTo>
                    <a:lnTo>
                      <a:pt x="732" y="3400"/>
                    </a:lnTo>
                    <a:lnTo>
                      <a:pt x="2151" y="3293"/>
                    </a:lnTo>
                    <a:lnTo>
                      <a:pt x="2062" y="983"/>
                    </a:lnTo>
                    <a:cubicBezTo>
                      <a:pt x="2035" y="599"/>
                      <a:pt x="1803" y="260"/>
                      <a:pt x="1455" y="91"/>
                    </a:cubicBezTo>
                    <a:cubicBezTo>
                      <a:pt x="1311" y="34"/>
                      <a:pt x="1160" y="0"/>
                      <a:pt x="1001"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2"/>
              <p:cNvSpPr/>
              <p:nvPr/>
            </p:nvSpPr>
            <p:spPr>
              <a:xfrm>
                <a:off x="2996859" y="2653393"/>
                <a:ext cx="46718" cy="41194"/>
              </a:xfrm>
              <a:custGeom>
                <a:avLst/>
                <a:gdLst/>
                <a:ahLst/>
                <a:cxnLst/>
                <a:rect l="l" t="t" r="r" b="b"/>
                <a:pathLst>
                  <a:path w="313" h="276" extrusionOk="0">
                    <a:moveTo>
                      <a:pt x="164" y="0"/>
                    </a:moveTo>
                    <a:cubicBezTo>
                      <a:pt x="135" y="0"/>
                      <a:pt x="106" y="9"/>
                      <a:pt x="80" y="26"/>
                    </a:cubicBezTo>
                    <a:cubicBezTo>
                      <a:pt x="27" y="70"/>
                      <a:pt x="0" y="133"/>
                      <a:pt x="9" y="204"/>
                    </a:cubicBezTo>
                    <a:cubicBezTo>
                      <a:pt x="45" y="240"/>
                      <a:pt x="89" y="267"/>
                      <a:pt x="134" y="276"/>
                    </a:cubicBezTo>
                    <a:lnTo>
                      <a:pt x="161" y="276"/>
                    </a:lnTo>
                    <a:cubicBezTo>
                      <a:pt x="196" y="276"/>
                      <a:pt x="232" y="258"/>
                      <a:pt x="268" y="231"/>
                    </a:cubicBezTo>
                    <a:cubicBezTo>
                      <a:pt x="295" y="204"/>
                      <a:pt x="312" y="160"/>
                      <a:pt x="303" y="115"/>
                    </a:cubicBezTo>
                    <a:cubicBezTo>
                      <a:pt x="295" y="88"/>
                      <a:pt x="277" y="53"/>
                      <a:pt x="259" y="35"/>
                    </a:cubicBezTo>
                    <a:cubicBezTo>
                      <a:pt x="231" y="11"/>
                      <a:pt x="197" y="0"/>
                      <a:pt x="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2"/>
              <p:cNvSpPr/>
              <p:nvPr/>
            </p:nvSpPr>
            <p:spPr>
              <a:xfrm>
                <a:off x="2908946" y="2565333"/>
                <a:ext cx="25374" cy="24030"/>
              </a:xfrm>
              <a:custGeom>
                <a:avLst/>
                <a:gdLst/>
                <a:ahLst/>
                <a:cxnLst/>
                <a:rect l="l" t="t" r="r" b="b"/>
                <a:pathLst>
                  <a:path w="170" h="161" extrusionOk="0">
                    <a:moveTo>
                      <a:pt x="81" y="0"/>
                    </a:moveTo>
                    <a:cubicBezTo>
                      <a:pt x="36" y="0"/>
                      <a:pt x="0" y="36"/>
                      <a:pt x="0" y="81"/>
                    </a:cubicBezTo>
                    <a:cubicBezTo>
                      <a:pt x="0" y="125"/>
                      <a:pt x="45" y="161"/>
                      <a:pt x="90" y="161"/>
                    </a:cubicBezTo>
                    <a:cubicBezTo>
                      <a:pt x="134" y="161"/>
                      <a:pt x="170" y="125"/>
                      <a:pt x="170" y="81"/>
                    </a:cubicBezTo>
                    <a:cubicBezTo>
                      <a:pt x="170" y="27"/>
                      <a:pt x="125"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2"/>
              <p:cNvSpPr/>
              <p:nvPr/>
            </p:nvSpPr>
            <p:spPr>
              <a:xfrm>
                <a:off x="2906260" y="2522347"/>
                <a:ext cx="52092" cy="15224"/>
              </a:xfrm>
              <a:custGeom>
                <a:avLst/>
                <a:gdLst/>
                <a:ahLst/>
                <a:cxnLst/>
                <a:rect l="l" t="t" r="r" b="b"/>
                <a:pathLst>
                  <a:path w="349" h="102" extrusionOk="0">
                    <a:moveTo>
                      <a:pt x="190" y="0"/>
                    </a:moveTo>
                    <a:cubicBezTo>
                      <a:pt x="180" y="0"/>
                      <a:pt x="171" y="1"/>
                      <a:pt x="161" y="3"/>
                    </a:cubicBezTo>
                    <a:cubicBezTo>
                      <a:pt x="117" y="3"/>
                      <a:pt x="72" y="21"/>
                      <a:pt x="36" y="47"/>
                    </a:cubicBezTo>
                    <a:cubicBezTo>
                      <a:pt x="9" y="74"/>
                      <a:pt x="1" y="92"/>
                      <a:pt x="9" y="101"/>
                    </a:cubicBezTo>
                    <a:cubicBezTo>
                      <a:pt x="10" y="102"/>
                      <a:pt x="11" y="102"/>
                      <a:pt x="12" y="102"/>
                    </a:cubicBezTo>
                    <a:cubicBezTo>
                      <a:pt x="28" y="102"/>
                      <a:pt x="88" y="56"/>
                      <a:pt x="170" y="56"/>
                    </a:cubicBezTo>
                    <a:cubicBezTo>
                      <a:pt x="178" y="56"/>
                      <a:pt x="186" y="55"/>
                      <a:pt x="194" y="55"/>
                    </a:cubicBezTo>
                    <a:cubicBezTo>
                      <a:pt x="257" y="55"/>
                      <a:pt x="309" y="78"/>
                      <a:pt x="330" y="78"/>
                    </a:cubicBezTo>
                    <a:cubicBezTo>
                      <a:pt x="335" y="78"/>
                      <a:pt x="338" y="77"/>
                      <a:pt x="340" y="74"/>
                    </a:cubicBezTo>
                    <a:cubicBezTo>
                      <a:pt x="348" y="65"/>
                      <a:pt x="331" y="47"/>
                      <a:pt x="304" y="30"/>
                    </a:cubicBezTo>
                    <a:cubicBezTo>
                      <a:pt x="267" y="15"/>
                      <a:pt x="231" y="0"/>
                      <a:pt x="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2"/>
              <p:cNvSpPr/>
              <p:nvPr/>
            </p:nvSpPr>
            <p:spPr>
              <a:xfrm>
                <a:off x="2958201" y="2525332"/>
                <a:ext cx="36121" cy="114626"/>
              </a:xfrm>
              <a:custGeom>
                <a:avLst/>
                <a:gdLst/>
                <a:ahLst/>
                <a:cxnLst/>
                <a:rect l="l" t="t" r="r" b="b"/>
                <a:pathLst>
                  <a:path w="242" h="768" extrusionOk="0">
                    <a:moveTo>
                      <a:pt x="232" y="1"/>
                    </a:moveTo>
                    <a:cubicBezTo>
                      <a:pt x="215" y="1"/>
                      <a:pt x="143" y="206"/>
                      <a:pt x="63" y="465"/>
                    </a:cubicBezTo>
                    <a:cubicBezTo>
                      <a:pt x="45" y="527"/>
                      <a:pt x="27" y="589"/>
                      <a:pt x="9" y="643"/>
                    </a:cubicBezTo>
                    <a:cubicBezTo>
                      <a:pt x="0" y="670"/>
                      <a:pt x="0" y="705"/>
                      <a:pt x="9" y="732"/>
                    </a:cubicBezTo>
                    <a:cubicBezTo>
                      <a:pt x="18" y="750"/>
                      <a:pt x="27" y="768"/>
                      <a:pt x="45" y="768"/>
                    </a:cubicBezTo>
                    <a:lnTo>
                      <a:pt x="90" y="768"/>
                    </a:lnTo>
                    <a:cubicBezTo>
                      <a:pt x="134" y="768"/>
                      <a:pt x="188" y="768"/>
                      <a:pt x="232" y="759"/>
                    </a:cubicBezTo>
                    <a:cubicBezTo>
                      <a:pt x="188" y="750"/>
                      <a:pt x="134" y="741"/>
                      <a:pt x="90" y="741"/>
                    </a:cubicBezTo>
                    <a:cubicBezTo>
                      <a:pt x="63" y="741"/>
                      <a:pt x="36" y="741"/>
                      <a:pt x="36" y="723"/>
                    </a:cubicBezTo>
                    <a:cubicBezTo>
                      <a:pt x="36" y="696"/>
                      <a:pt x="36" y="679"/>
                      <a:pt x="45" y="652"/>
                    </a:cubicBezTo>
                    <a:lnTo>
                      <a:pt x="108" y="473"/>
                    </a:lnTo>
                    <a:cubicBezTo>
                      <a:pt x="179" y="215"/>
                      <a:pt x="241" y="10"/>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2"/>
              <p:cNvSpPr/>
              <p:nvPr/>
            </p:nvSpPr>
            <p:spPr>
              <a:xfrm>
                <a:off x="2992829" y="2755632"/>
                <a:ext cx="130603" cy="68208"/>
              </a:xfrm>
              <a:custGeom>
                <a:avLst/>
                <a:gdLst/>
                <a:ahLst/>
                <a:cxnLst/>
                <a:rect l="l" t="t" r="r" b="b"/>
                <a:pathLst>
                  <a:path w="875" h="457" extrusionOk="0">
                    <a:moveTo>
                      <a:pt x="875" y="1"/>
                    </a:moveTo>
                    <a:lnTo>
                      <a:pt x="875" y="1"/>
                    </a:lnTo>
                    <a:cubicBezTo>
                      <a:pt x="616" y="179"/>
                      <a:pt x="322" y="278"/>
                      <a:pt x="9" y="295"/>
                    </a:cubicBezTo>
                    <a:lnTo>
                      <a:pt x="0" y="456"/>
                    </a:lnTo>
                    <a:cubicBezTo>
                      <a:pt x="13" y="456"/>
                      <a:pt x="25" y="456"/>
                      <a:pt x="37" y="456"/>
                    </a:cubicBezTo>
                    <a:cubicBezTo>
                      <a:pt x="677" y="456"/>
                      <a:pt x="875" y="1"/>
                      <a:pt x="87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2"/>
              <p:cNvSpPr/>
              <p:nvPr/>
            </p:nvSpPr>
            <p:spPr>
              <a:xfrm>
                <a:off x="2992829" y="2645184"/>
                <a:ext cx="44032" cy="41492"/>
              </a:xfrm>
              <a:custGeom>
                <a:avLst/>
                <a:gdLst/>
                <a:ahLst/>
                <a:cxnLst/>
                <a:rect l="l" t="t" r="r" b="b"/>
                <a:pathLst>
                  <a:path w="295" h="278" extrusionOk="0">
                    <a:moveTo>
                      <a:pt x="277" y="1"/>
                    </a:moveTo>
                    <a:cubicBezTo>
                      <a:pt x="259" y="1"/>
                      <a:pt x="268" y="99"/>
                      <a:pt x="188" y="179"/>
                    </a:cubicBezTo>
                    <a:cubicBezTo>
                      <a:pt x="107" y="250"/>
                      <a:pt x="0" y="250"/>
                      <a:pt x="0" y="259"/>
                    </a:cubicBezTo>
                    <a:cubicBezTo>
                      <a:pt x="0" y="277"/>
                      <a:pt x="27" y="277"/>
                      <a:pt x="72" y="277"/>
                    </a:cubicBezTo>
                    <a:cubicBezTo>
                      <a:pt x="125" y="277"/>
                      <a:pt x="179" y="250"/>
                      <a:pt x="223" y="215"/>
                    </a:cubicBezTo>
                    <a:cubicBezTo>
                      <a:pt x="259" y="179"/>
                      <a:pt x="286" y="125"/>
                      <a:pt x="295" y="72"/>
                    </a:cubicBezTo>
                    <a:cubicBezTo>
                      <a:pt x="295" y="27"/>
                      <a:pt x="277"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2"/>
              <p:cNvSpPr/>
              <p:nvPr/>
            </p:nvSpPr>
            <p:spPr>
              <a:xfrm>
                <a:off x="2908946" y="2472049"/>
                <a:ext cx="52092" cy="15224"/>
              </a:xfrm>
              <a:custGeom>
                <a:avLst/>
                <a:gdLst/>
                <a:ahLst/>
                <a:cxnLst/>
                <a:rect l="l" t="t" r="r" b="b"/>
                <a:pathLst>
                  <a:path w="349" h="102" extrusionOk="0">
                    <a:moveTo>
                      <a:pt x="170" y="1"/>
                    </a:moveTo>
                    <a:cubicBezTo>
                      <a:pt x="125" y="1"/>
                      <a:pt x="72" y="19"/>
                      <a:pt x="36" y="45"/>
                    </a:cubicBezTo>
                    <a:cubicBezTo>
                      <a:pt x="9" y="63"/>
                      <a:pt x="0" y="81"/>
                      <a:pt x="0" y="90"/>
                    </a:cubicBezTo>
                    <a:cubicBezTo>
                      <a:pt x="6" y="99"/>
                      <a:pt x="18" y="102"/>
                      <a:pt x="34" y="102"/>
                    </a:cubicBezTo>
                    <a:cubicBezTo>
                      <a:pt x="67" y="102"/>
                      <a:pt x="116" y="90"/>
                      <a:pt x="170" y="90"/>
                    </a:cubicBezTo>
                    <a:cubicBezTo>
                      <a:pt x="223" y="90"/>
                      <a:pt x="273" y="98"/>
                      <a:pt x="305" y="98"/>
                    </a:cubicBezTo>
                    <a:cubicBezTo>
                      <a:pt x="322" y="98"/>
                      <a:pt x="333" y="96"/>
                      <a:pt x="339" y="90"/>
                    </a:cubicBezTo>
                    <a:cubicBezTo>
                      <a:pt x="348" y="81"/>
                      <a:pt x="339" y="63"/>
                      <a:pt x="304" y="45"/>
                    </a:cubicBezTo>
                    <a:cubicBezTo>
                      <a:pt x="268" y="19"/>
                      <a:pt x="214"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2"/>
              <p:cNvSpPr/>
              <p:nvPr/>
            </p:nvSpPr>
            <p:spPr>
              <a:xfrm>
                <a:off x="3030144" y="2561303"/>
                <a:ext cx="25374" cy="24328"/>
              </a:xfrm>
              <a:custGeom>
                <a:avLst/>
                <a:gdLst/>
                <a:ahLst/>
                <a:cxnLst/>
                <a:rect l="l" t="t" r="r" b="b"/>
                <a:pathLst>
                  <a:path w="170" h="163" extrusionOk="0">
                    <a:moveTo>
                      <a:pt x="80" y="1"/>
                    </a:moveTo>
                    <a:cubicBezTo>
                      <a:pt x="36" y="9"/>
                      <a:pt x="0" y="45"/>
                      <a:pt x="0" y="90"/>
                    </a:cubicBezTo>
                    <a:cubicBezTo>
                      <a:pt x="8" y="130"/>
                      <a:pt x="38" y="162"/>
                      <a:pt x="76" y="162"/>
                    </a:cubicBezTo>
                    <a:cubicBezTo>
                      <a:pt x="80" y="162"/>
                      <a:pt x="85" y="162"/>
                      <a:pt x="89" y="161"/>
                    </a:cubicBezTo>
                    <a:cubicBezTo>
                      <a:pt x="134" y="161"/>
                      <a:pt x="170" y="125"/>
                      <a:pt x="170" y="72"/>
                    </a:cubicBezTo>
                    <a:cubicBezTo>
                      <a:pt x="161" y="27"/>
                      <a:pt x="125"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2"/>
              <p:cNvSpPr/>
              <p:nvPr/>
            </p:nvSpPr>
            <p:spPr>
              <a:xfrm>
                <a:off x="3042085" y="2517422"/>
                <a:ext cx="52092" cy="14925"/>
              </a:xfrm>
              <a:custGeom>
                <a:avLst/>
                <a:gdLst/>
                <a:ahLst/>
                <a:cxnLst/>
                <a:rect l="l" t="t" r="r" b="b"/>
                <a:pathLst>
                  <a:path w="349" h="100" extrusionOk="0">
                    <a:moveTo>
                      <a:pt x="170" y="0"/>
                    </a:moveTo>
                    <a:cubicBezTo>
                      <a:pt x="125" y="0"/>
                      <a:pt x="81" y="18"/>
                      <a:pt x="45" y="45"/>
                    </a:cubicBezTo>
                    <a:cubicBezTo>
                      <a:pt x="9" y="71"/>
                      <a:pt x="0" y="80"/>
                      <a:pt x="9" y="98"/>
                    </a:cubicBezTo>
                    <a:cubicBezTo>
                      <a:pt x="10" y="99"/>
                      <a:pt x="11" y="99"/>
                      <a:pt x="13" y="99"/>
                    </a:cubicBezTo>
                    <a:cubicBezTo>
                      <a:pt x="30" y="99"/>
                      <a:pt x="89" y="62"/>
                      <a:pt x="170" y="54"/>
                    </a:cubicBezTo>
                    <a:cubicBezTo>
                      <a:pt x="259" y="54"/>
                      <a:pt x="319" y="91"/>
                      <a:pt x="336" y="91"/>
                    </a:cubicBezTo>
                    <a:cubicBezTo>
                      <a:pt x="337" y="91"/>
                      <a:pt x="339" y="90"/>
                      <a:pt x="339" y="89"/>
                    </a:cubicBezTo>
                    <a:cubicBezTo>
                      <a:pt x="348" y="80"/>
                      <a:pt x="339" y="63"/>
                      <a:pt x="304" y="45"/>
                    </a:cubicBezTo>
                    <a:cubicBezTo>
                      <a:pt x="268" y="18"/>
                      <a:pt x="224"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2"/>
              <p:cNvSpPr/>
              <p:nvPr/>
            </p:nvSpPr>
            <p:spPr>
              <a:xfrm>
                <a:off x="3040741" y="2470705"/>
                <a:ext cx="54778" cy="15970"/>
              </a:xfrm>
              <a:custGeom>
                <a:avLst/>
                <a:gdLst/>
                <a:ahLst/>
                <a:cxnLst/>
                <a:rect l="l" t="t" r="r" b="b"/>
                <a:pathLst>
                  <a:path w="367" h="107" extrusionOk="0">
                    <a:moveTo>
                      <a:pt x="188" y="1"/>
                    </a:moveTo>
                    <a:cubicBezTo>
                      <a:pt x="134" y="1"/>
                      <a:pt x="90" y="19"/>
                      <a:pt x="45" y="37"/>
                    </a:cubicBezTo>
                    <a:cubicBezTo>
                      <a:pt x="9" y="63"/>
                      <a:pt x="1" y="81"/>
                      <a:pt x="9" y="90"/>
                    </a:cubicBezTo>
                    <a:cubicBezTo>
                      <a:pt x="17" y="102"/>
                      <a:pt x="35" y="105"/>
                      <a:pt x="58" y="105"/>
                    </a:cubicBezTo>
                    <a:cubicBezTo>
                      <a:pt x="90" y="105"/>
                      <a:pt x="133" y="99"/>
                      <a:pt x="179" y="99"/>
                    </a:cubicBezTo>
                    <a:cubicBezTo>
                      <a:pt x="238" y="99"/>
                      <a:pt x="290" y="107"/>
                      <a:pt x="323" y="107"/>
                    </a:cubicBezTo>
                    <a:cubicBezTo>
                      <a:pt x="340" y="107"/>
                      <a:pt x="351" y="105"/>
                      <a:pt x="357" y="99"/>
                    </a:cubicBezTo>
                    <a:cubicBezTo>
                      <a:pt x="366" y="81"/>
                      <a:pt x="348" y="63"/>
                      <a:pt x="322" y="37"/>
                    </a:cubicBezTo>
                    <a:cubicBezTo>
                      <a:pt x="277" y="19"/>
                      <a:pt x="233"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2"/>
              <p:cNvSpPr/>
              <p:nvPr/>
            </p:nvSpPr>
            <p:spPr>
              <a:xfrm>
                <a:off x="3180596" y="2573691"/>
                <a:ext cx="74630" cy="103432"/>
              </a:xfrm>
              <a:custGeom>
                <a:avLst/>
                <a:gdLst/>
                <a:ahLst/>
                <a:cxnLst/>
                <a:rect l="l" t="t" r="r" b="b"/>
                <a:pathLst>
                  <a:path w="500" h="693" extrusionOk="0">
                    <a:moveTo>
                      <a:pt x="198" y="0"/>
                    </a:moveTo>
                    <a:cubicBezTo>
                      <a:pt x="158" y="0"/>
                      <a:pt x="120" y="7"/>
                      <a:pt x="89" y="16"/>
                    </a:cubicBezTo>
                    <a:cubicBezTo>
                      <a:pt x="45" y="25"/>
                      <a:pt x="0" y="141"/>
                      <a:pt x="0" y="194"/>
                    </a:cubicBezTo>
                    <a:cubicBezTo>
                      <a:pt x="9" y="364"/>
                      <a:pt x="45" y="667"/>
                      <a:pt x="45" y="685"/>
                    </a:cubicBezTo>
                    <a:cubicBezTo>
                      <a:pt x="47" y="687"/>
                      <a:pt x="78" y="693"/>
                      <a:pt x="122" y="693"/>
                    </a:cubicBezTo>
                    <a:cubicBezTo>
                      <a:pt x="253" y="693"/>
                      <a:pt x="500" y="643"/>
                      <a:pt x="473" y="310"/>
                    </a:cubicBezTo>
                    <a:cubicBezTo>
                      <a:pt x="460" y="62"/>
                      <a:pt x="320" y="0"/>
                      <a:pt x="198"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2"/>
              <p:cNvSpPr/>
              <p:nvPr/>
            </p:nvSpPr>
            <p:spPr>
              <a:xfrm>
                <a:off x="3204477" y="2595930"/>
                <a:ext cx="29553" cy="59552"/>
              </a:xfrm>
              <a:custGeom>
                <a:avLst/>
                <a:gdLst/>
                <a:ahLst/>
                <a:cxnLst/>
                <a:rect l="l" t="t" r="r" b="b"/>
                <a:pathLst>
                  <a:path w="198" h="399" extrusionOk="0">
                    <a:moveTo>
                      <a:pt x="63" y="0"/>
                    </a:moveTo>
                    <a:cubicBezTo>
                      <a:pt x="54" y="0"/>
                      <a:pt x="37" y="9"/>
                      <a:pt x="28" y="18"/>
                    </a:cubicBezTo>
                    <a:cubicBezTo>
                      <a:pt x="19" y="27"/>
                      <a:pt x="10" y="36"/>
                      <a:pt x="10" y="45"/>
                    </a:cubicBezTo>
                    <a:cubicBezTo>
                      <a:pt x="10" y="63"/>
                      <a:pt x="10" y="72"/>
                      <a:pt x="19" y="72"/>
                    </a:cubicBezTo>
                    <a:cubicBezTo>
                      <a:pt x="19" y="72"/>
                      <a:pt x="19" y="63"/>
                      <a:pt x="19" y="54"/>
                    </a:cubicBezTo>
                    <a:cubicBezTo>
                      <a:pt x="25" y="34"/>
                      <a:pt x="37" y="24"/>
                      <a:pt x="50" y="24"/>
                    </a:cubicBezTo>
                    <a:cubicBezTo>
                      <a:pt x="54" y="24"/>
                      <a:pt x="59" y="25"/>
                      <a:pt x="63" y="27"/>
                    </a:cubicBezTo>
                    <a:cubicBezTo>
                      <a:pt x="90" y="36"/>
                      <a:pt x="117" y="54"/>
                      <a:pt x="126" y="81"/>
                    </a:cubicBezTo>
                    <a:cubicBezTo>
                      <a:pt x="144" y="116"/>
                      <a:pt x="153" y="152"/>
                      <a:pt x="161" y="188"/>
                    </a:cubicBezTo>
                    <a:cubicBezTo>
                      <a:pt x="170" y="259"/>
                      <a:pt x="135" y="331"/>
                      <a:pt x="81" y="366"/>
                    </a:cubicBezTo>
                    <a:cubicBezTo>
                      <a:pt x="72" y="371"/>
                      <a:pt x="61" y="373"/>
                      <a:pt x="50" y="373"/>
                    </a:cubicBezTo>
                    <a:cubicBezTo>
                      <a:pt x="39" y="373"/>
                      <a:pt x="28" y="371"/>
                      <a:pt x="19" y="366"/>
                    </a:cubicBezTo>
                    <a:cubicBezTo>
                      <a:pt x="10" y="366"/>
                      <a:pt x="1" y="357"/>
                      <a:pt x="1" y="357"/>
                    </a:cubicBezTo>
                    <a:lnTo>
                      <a:pt x="1" y="357"/>
                    </a:lnTo>
                    <a:cubicBezTo>
                      <a:pt x="1" y="357"/>
                      <a:pt x="1" y="375"/>
                      <a:pt x="19" y="384"/>
                    </a:cubicBezTo>
                    <a:cubicBezTo>
                      <a:pt x="29" y="395"/>
                      <a:pt x="43" y="399"/>
                      <a:pt x="57" y="399"/>
                    </a:cubicBezTo>
                    <a:cubicBezTo>
                      <a:pt x="68" y="399"/>
                      <a:pt x="79" y="397"/>
                      <a:pt x="90" y="393"/>
                    </a:cubicBezTo>
                    <a:cubicBezTo>
                      <a:pt x="153" y="366"/>
                      <a:pt x="197" y="277"/>
                      <a:pt x="188" y="188"/>
                    </a:cubicBezTo>
                    <a:cubicBezTo>
                      <a:pt x="188" y="143"/>
                      <a:pt x="179" y="108"/>
                      <a:pt x="153" y="63"/>
                    </a:cubicBezTo>
                    <a:cubicBezTo>
                      <a:pt x="135" y="27"/>
                      <a:pt x="108" y="9"/>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2"/>
              <p:cNvSpPr/>
              <p:nvPr/>
            </p:nvSpPr>
            <p:spPr>
              <a:xfrm>
                <a:off x="2866258" y="2328018"/>
                <a:ext cx="373001" cy="265520"/>
              </a:xfrm>
              <a:custGeom>
                <a:avLst/>
                <a:gdLst/>
                <a:ahLst/>
                <a:cxnLst/>
                <a:rect l="l" t="t" r="r" b="b"/>
                <a:pathLst>
                  <a:path w="2499" h="1779" extrusionOk="0">
                    <a:moveTo>
                      <a:pt x="1152" y="1"/>
                    </a:moveTo>
                    <a:cubicBezTo>
                      <a:pt x="948" y="1"/>
                      <a:pt x="743" y="92"/>
                      <a:pt x="563" y="190"/>
                    </a:cubicBezTo>
                    <a:cubicBezTo>
                      <a:pt x="474" y="234"/>
                      <a:pt x="393" y="288"/>
                      <a:pt x="322" y="350"/>
                    </a:cubicBezTo>
                    <a:cubicBezTo>
                      <a:pt x="251" y="431"/>
                      <a:pt x="179" y="529"/>
                      <a:pt x="135" y="627"/>
                    </a:cubicBezTo>
                    <a:cubicBezTo>
                      <a:pt x="63" y="778"/>
                      <a:pt x="19" y="939"/>
                      <a:pt x="1" y="1100"/>
                    </a:cubicBezTo>
                    <a:lnTo>
                      <a:pt x="10" y="1171"/>
                    </a:lnTo>
                    <a:cubicBezTo>
                      <a:pt x="99" y="1117"/>
                      <a:pt x="144" y="1019"/>
                      <a:pt x="135" y="921"/>
                    </a:cubicBezTo>
                    <a:lnTo>
                      <a:pt x="135" y="921"/>
                    </a:lnTo>
                    <a:cubicBezTo>
                      <a:pt x="140" y="923"/>
                      <a:pt x="146" y="924"/>
                      <a:pt x="151" y="924"/>
                    </a:cubicBezTo>
                    <a:cubicBezTo>
                      <a:pt x="207" y="924"/>
                      <a:pt x="254" y="845"/>
                      <a:pt x="286" y="796"/>
                    </a:cubicBezTo>
                    <a:cubicBezTo>
                      <a:pt x="313" y="743"/>
                      <a:pt x="358" y="716"/>
                      <a:pt x="349" y="654"/>
                    </a:cubicBezTo>
                    <a:cubicBezTo>
                      <a:pt x="349" y="645"/>
                      <a:pt x="349" y="627"/>
                      <a:pt x="349" y="618"/>
                    </a:cubicBezTo>
                    <a:cubicBezTo>
                      <a:pt x="358" y="600"/>
                      <a:pt x="376" y="591"/>
                      <a:pt x="393" y="582"/>
                    </a:cubicBezTo>
                    <a:cubicBezTo>
                      <a:pt x="492" y="547"/>
                      <a:pt x="563" y="466"/>
                      <a:pt x="581" y="368"/>
                    </a:cubicBezTo>
                    <a:cubicBezTo>
                      <a:pt x="646" y="392"/>
                      <a:pt x="716" y="404"/>
                      <a:pt x="786" y="404"/>
                    </a:cubicBezTo>
                    <a:cubicBezTo>
                      <a:pt x="822" y="404"/>
                      <a:pt x="857" y="401"/>
                      <a:pt x="893" y="395"/>
                    </a:cubicBezTo>
                    <a:cubicBezTo>
                      <a:pt x="940" y="457"/>
                      <a:pt x="1011" y="489"/>
                      <a:pt x="1083" y="489"/>
                    </a:cubicBezTo>
                    <a:cubicBezTo>
                      <a:pt x="1135" y="489"/>
                      <a:pt x="1187" y="473"/>
                      <a:pt x="1232" y="439"/>
                    </a:cubicBezTo>
                    <a:cubicBezTo>
                      <a:pt x="1259" y="413"/>
                      <a:pt x="1286" y="386"/>
                      <a:pt x="1303" y="350"/>
                    </a:cubicBezTo>
                    <a:cubicBezTo>
                      <a:pt x="1339" y="404"/>
                      <a:pt x="1393" y="439"/>
                      <a:pt x="1455" y="448"/>
                    </a:cubicBezTo>
                    <a:cubicBezTo>
                      <a:pt x="1486" y="453"/>
                      <a:pt x="1517" y="455"/>
                      <a:pt x="1549" y="455"/>
                    </a:cubicBezTo>
                    <a:cubicBezTo>
                      <a:pt x="1580" y="455"/>
                      <a:pt x="1611" y="453"/>
                      <a:pt x="1642" y="448"/>
                    </a:cubicBezTo>
                    <a:lnTo>
                      <a:pt x="1642" y="448"/>
                    </a:lnTo>
                    <a:cubicBezTo>
                      <a:pt x="1625" y="573"/>
                      <a:pt x="1705" y="698"/>
                      <a:pt x="1830" y="734"/>
                    </a:cubicBezTo>
                    <a:cubicBezTo>
                      <a:pt x="1848" y="734"/>
                      <a:pt x="1865" y="734"/>
                      <a:pt x="1874" y="752"/>
                    </a:cubicBezTo>
                    <a:cubicBezTo>
                      <a:pt x="1883" y="770"/>
                      <a:pt x="1874" y="787"/>
                      <a:pt x="1865" y="805"/>
                    </a:cubicBezTo>
                    <a:cubicBezTo>
                      <a:pt x="1839" y="912"/>
                      <a:pt x="1901" y="1019"/>
                      <a:pt x="2017" y="1046"/>
                    </a:cubicBezTo>
                    <a:cubicBezTo>
                      <a:pt x="2017" y="1055"/>
                      <a:pt x="2017" y="1055"/>
                      <a:pt x="2017" y="1055"/>
                    </a:cubicBezTo>
                    <a:cubicBezTo>
                      <a:pt x="1964" y="1109"/>
                      <a:pt x="1964" y="1207"/>
                      <a:pt x="2026" y="1269"/>
                    </a:cubicBezTo>
                    <a:cubicBezTo>
                      <a:pt x="2026" y="1278"/>
                      <a:pt x="2044" y="1278"/>
                      <a:pt x="2053" y="1287"/>
                    </a:cubicBezTo>
                    <a:cubicBezTo>
                      <a:pt x="2071" y="1296"/>
                      <a:pt x="2088" y="1305"/>
                      <a:pt x="2088" y="1323"/>
                    </a:cubicBezTo>
                    <a:cubicBezTo>
                      <a:pt x="2088" y="1332"/>
                      <a:pt x="2080" y="1340"/>
                      <a:pt x="2080" y="1349"/>
                    </a:cubicBezTo>
                    <a:cubicBezTo>
                      <a:pt x="2044" y="1385"/>
                      <a:pt x="2026" y="1439"/>
                      <a:pt x="2017" y="1501"/>
                    </a:cubicBezTo>
                    <a:cubicBezTo>
                      <a:pt x="2008" y="1555"/>
                      <a:pt x="2053" y="1608"/>
                      <a:pt x="2115" y="1608"/>
                    </a:cubicBezTo>
                    <a:cubicBezTo>
                      <a:pt x="2080" y="1635"/>
                      <a:pt x="2062" y="1671"/>
                      <a:pt x="2062" y="1715"/>
                    </a:cubicBezTo>
                    <a:cubicBezTo>
                      <a:pt x="2062" y="1747"/>
                      <a:pt x="2097" y="1779"/>
                      <a:pt x="2130" y="1779"/>
                    </a:cubicBezTo>
                    <a:cubicBezTo>
                      <a:pt x="2134" y="1779"/>
                      <a:pt x="2138" y="1779"/>
                      <a:pt x="2142" y="1778"/>
                    </a:cubicBezTo>
                    <a:cubicBezTo>
                      <a:pt x="2222" y="1751"/>
                      <a:pt x="2303" y="1724"/>
                      <a:pt x="2383" y="1697"/>
                    </a:cubicBezTo>
                    <a:cubicBezTo>
                      <a:pt x="2499" y="1519"/>
                      <a:pt x="2329" y="1340"/>
                      <a:pt x="2303" y="1126"/>
                    </a:cubicBezTo>
                    <a:cubicBezTo>
                      <a:pt x="2276" y="912"/>
                      <a:pt x="2195" y="707"/>
                      <a:pt x="2071" y="529"/>
                    </a:cubicBezTo>
                    <a:cubicBezTo>
                      <a:pt x="2026" y="457"/>
                      <a:pt x="1964" y="386"/>
                      <a:pt x="1901" y="323"/>
                    </a:cubicBezTo>
                    <a:cubicBezTo>
                      <a:pt x="1821" y="261"/>
                      <a:pt x="1732" y="208"/>
                      <a:pt x="1642" y="163"/>
                    </a:cubicBezTo>
                    <a:cubicBezTo>
                      <a:pt x="1526" y="92"/>
                      <a:pt x="1402" y="38"/>
                      <a:pt x="1268" y="11"/>
                    </a:cubicBezTo>
                    <a:cubicBezTo>
                      <a:pt x="1229" y="4"/>
                      <a:pt x="1191" y="1"/>
                      <a:pt x="115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2"/>
              <p:cNvSpPr/>
              <p:nvPr/>
            </p:nvSpPr>
            <p:spPr>
              <a:xfrm>
                <a:off x="2852974" y="2281749"/>
                <a:ext cx="431660" cy="306266"/>
              </a:xfrm>
              <a:custGeom>
                <a:avLst/>
                <a:gdLst/>
                <a:ahLst/>
                <a:cxnLst/>
                <a:rect l="l" t="t" r="r" b="b"/>
                <a:pathLst>
                  <a:path w="2892" h="2052" extrusionOk="0">
                    <a:moveTo>
                      <a:pt x="63" y="1026"/>
                    </a:moveTo>
                    <a:cubicBezTo>
                      <a:pt x="71" y="1067"/>
                      <a:pt x="72" y="1101"/>
                      <a:pt x="72" y="1134"/>
                    </a:cubicBezTo>
                    <a:lnTo>
                      <a:pt x="72" y="1134"/>
                    </a:lnTo>
                    <a:cubicBezTo>
                      <a:pt x="72" y="1134"/>
                      <a:pt x="72" y="1133"/>
                      <a:pt x="72" y="1133"/>
                    </a:cubicBezTo>
                    <a:cubicBezTo>
                      <a:pt x="72" y="1097"/>
                      <a:pt x="72" y="1062"/>
                      <a:pt x="63" y="1026"/>
                    </a:cubicBezTo>
                    <a:close/>
                    <a:moveTo>
                      <a:pt x="72" y="1134"/>
                    </a:moveTo>
                    <a:cubicBezTo>
                      <a:pt x="72" y="1169"/>
                      <a:pt x="63" y="1196"/>
                      <a:pt x="54" y="1222"/>
                    </a:cubicBezTo>
                    <a:cubicBezTo>
                      <a:pt x="45" y="1249"/>
                      <a:pt x="27" y="1267"/>
                      <a:pt x="19" y="1276"/>
                    </a:cubicBezTo>
                    <a:cubicBezTo>
                      <a:pt x="11" y="1290"/>
                      <a:pt x="4" y="1305"/>
                      <a:pt x="2" y="1320"/>
                    </a:cubicBezTo>
                    <a:lnTo>
                      <a:pt x="2" y="1320"/>
                    </a:lnTo>
                    <a:cubicBezTo>
                      <a:pt x="10" y="1310"/>
                      <a:pt x="10" y="1293"/>
                      <a:pt x="19" y="1285"/>
                    </a:cubicBezTo>
                    <a:cubicBezTo>
                      <a:pt x="27" y="1267"/>
                      <a:pt x="45" y="1249"/>
                      <a:pt x="54" y="1231"/>
                    </a:cubicBezTo>
                    <a:cubicBezTo>
                      <a:pt x="63" y="1204"/>
                      <a:pt x="72" y="1169"/>
                      <a:pt x="72" y="1142"/>
                    </a:cubicBezTo>
                    <a:cubicBezTo>
                      <a:pt x="72" y="1139"/>
                      <a:pt x="72" y="1137"/>
                      <a:pt x="72" y="1134"/>
                    </a:cubicBezTo>
                    <a:close/>
                    <a:moveTo>
                      <a:pt x="2" y="1320"/>
                    </a:moveTo>
                    <a:lnTo>
                      <a:pt x="2" y="1320"/>
                    </a:lnTo>
                    <a:cubicBezTo>
                      <a:pt x="1" y="1320"/>
                      <a:pt x="1" y="1320"/>
                      <a:pt x="1" y="1320"/>
                    </a:cubicBezTo>
                    <a:cubicBezTo>
                      <a:pt x="1" y="1320"/>
                      <a:pt x="1" y="1329"/>
                      <a:pt x="1" y="1329"/>
                    </a:cubicBezTo>
                    <a:cubicBezTo>
                      <a:pt x="1" y="1326"/>
                      <a:pt x="1" y="1323"/>
                      <a:pt x="2" y="1320"/>
                    </a:cubicBezTo>
                    <a:close/>
                    <a:moveTo>
                      <a:pt x="1437" y="0"/>
                    </a:moveTo>
                    <a:cubicBezTo>
                      <a:pt x="1392" y="0"/>
                      <a:pt x="1348" y="9"/>
                      <a:pt x="1303" y="9"/>
                    </a:cubicBezTo>
                    <a:cubicBezTo>
                      <a:pt x="1259" y="18"/>
                      <a:pt x="1214" y="27"/>
                      <a:pt x="1178" y="45"/>
                    </a:cubicBezTo>
                    <a:cubicBezTo>
                      <a:pt x="1134" y="54"/>
                      <a:pt x="1098" y="71"/>
                      <a:pt x="1062" y="80"/>
                    </a:cubicBezTo>
                    <a:cubicBezTo>
                      <a:pt x="1031" y="87"/>
                      <a:pt x="1004" y="93"/>
                      <a:pt x="975" y="93"/>
                    </a:cubicBezTo>
                    <a:cubicBezTo>
                      <a:pt x="963" y="93"/>
                      <a:pt x="950" y="92"/>
                      <a:pt x="937" y="89"/>
                    </a:cubicBezTo>
                    <a:cubicBezTo>
                      <a:pt x="920" y="89"/>
                      <a:pt x="902" y="80"/>
                      <a:pt x="875" y="80"/>
                    </a:cubicBezTo>
                    <a:lnTo>
                      <a:pt x="813" y="80"/>
                    </a:lnTo>
                    <a:cubicBezTo>
                      <a:pt x="777" y="80"/>
                      <a:pt x="732" y="89"/>
                      <a:pt x="697" y="107"/>
                    </a:cubicBezTo>
                    <a:cubicBezTo>
                      <a:pt x="661" y="116"/>
                      <a:pt x="625" y="134"/>
                      <a:pt x="589" y="152"/>
                    </a:cubicBezTo>
                    <a:cubicBezTo>
                      <a:pt x="527" y="187"/>
                      <a:pt x="474" y="241"/>
                      <a:pt x="429" y="294"/>
                    </a:cubicBezTo>
                    <a:cubicBezTo>
                      <a:pt x="384" y="348"/>
                      <a:pt x="349" y="410"/>
                      <a:pt x="331" y="473"/>
                    </a:cubicBezTo>
                    <a:cubicBezTo>
                      <a:pt x="322" y="509"/>
                      <a:pt x="304" y="535"/>
                      <a:pt x="286" y="562"/>
                    </a:cubicBezTo>
                    <a:cubicBezTo>
                      <a:pt x="277" y="589"/>
                      <a:pt x="250" y="607"/>
                      <a:pt x="224" y="625"/>
                    </a:cubicBezTo>
                    <a:cubicBezTo>
                      <a:pt x="206" y="642"/>
                      <a:pt x="179" y="660"/>
                      <a:pt x="161" y="678"/>
                    </a:cubicBezTo>
                    <a:cubicBezTo>
                      <a:pt x="143" y="705"/>
                      <a:pt x="126" y="723"/>
                      <a:pt x="108" y="749"/>
                    </a:cubicBezTo>
                    <a:cubicBezTo>
                      <a:pt x="81" y="794"/>
                      <a:pt x="63" y="839"/>
                      <a:pt x="54" y="892"/>
                    </a:cubicBezTo>
                    <a:cubicBezTo>
                      <a:pt x="54" y="937"/>
                      <a:pt x="54" y="981"/>
                      <a:pt x="63" y="1026"/>
                    </a:cubicBezTo>
                    <a:cubicBezTo>
                      <a:pt x="63" y="990"/>
                      <a:pt x="54" y="946"/>
                      <a:pt x="63" y="901"/>
                    </a:cubicBezTo>
                    <a:cubicBezTo>
                      <a:pt x="72" y="848"/>
                      <a:pt x="90" y="803"/>
                      <a:pt x="117" y="758"/>
                    </a:cubicBezTo>
                    <a:cubicBezTo>
                      <a:pt x="126" y="732"/>
                      <a:pt x="143" y="714"/>
                      <a:pt x="161" y="696"/>
                    </a:cubicBezTo>
                    <a:cubicBezTo>
                      <a:pt x="188" y="678"/>
                      <a:pt x="206" y="651"/>
                      <a:pt x="233" y="642"/>
                    </a:cubicBezTo>
                    <a:cubicBezTo>
                      <a:pt x="259" y="625"/>
                      <a:pt x="277" y="598"/>
                      <a:pt x="295" y="580"/>
                    </a:cubicBezTo>
                    <a:cubicBezTo>
                      <a:pt x="313" y="544"/>
                      <a:pt x="331" y="518"/>
                      <a:pt x="340" y="491"/>
                    </a:cubicBezTo>
                    <a:cubicBezTo>
                      <a:pt x="358" y="419"/>
                      <a:pt x="393" y="366"/>
                      <a:pt x="429" y="312"/>
                    </a:cubicBezTo>
                    <a:cubicBezTo>
                      <a:pt x="482" y="250"/>
                      <a:pt x="536" y="205"/>
                      <a:pt x="598" y="170"/>
                    </a:cubicBezTo>
                    <a:cubicBezTo>
                      <a:pt x="625" y="152"/>
                      <a:pt x="661" y="134"/>
                      <a:pt x="697" y="125"/>
                    </a:cubicBezTo>
                    <a:cubicBezTo>
                      <a:pt x="732" y="116"/>
                      <a:pt x="777" y="107"/>
                      <a:pt x="813" y="107"/>
                    </a:cubicBezTo>
                    <a:lnTo>
                      <a:pt x="937" y="107"/>
                    </a:lnTo>
                    <a:cubicBezTo>
                      <a:pt x="946" y="112"/>
                      <a:pt x="955" y="114"/>
                      <a:pt x="965" y="114"/>
                    </a:cubicBezTo>
                    <a:cubicBezTo>
                      <a:pt x="975" y="114"/>
                      <a:pt x="986" y="112"/>
                      <a:pt x="1000" y="107"/>
                    </a:cubicBezTo>
                    <a:cubicBezTo>
                      <a:pt x="1018" y="107"/>
                      <a:pt x="1036" y="107"/>
                      <a:pt x="1062" y="98"/>
                    </a:cubicBezTo>
                    <a:cubicBezTo>
                      <a:pt x="1098" y="89"/>
                      <a:pt x="1143" y="71"/>
                      <a:pt x="1178" y="63"/>
                    </a:cubicBezTo>
                    <a:cubicBezTo>
                      <a:pt x="1223" y="45"/>
                      <a:pt x="1259" y="36"/>
                      <a:pt x="1303" y="27"/>
                    </a:cubicBezTo>
                    <a:cubicBezTo>
                      <a:pt x="1348" y="27"/>
                      <a:pt x="1392" y="18"/>
                      <a:pt x="1437" y="18"/>
                    </a:cubicBezTo>
                    <a:cubicBezTo>
                      <a:pt x="1473" y="18"/>
                      <a:pt x="1517" y="27"/>
                      <a:pt x="1562" y="36"/>
                    </a:cubicBezTo>
                    <a:cubicBezTo>
                      <a:pt x="1651" y="54"/>
                      <a:pt x="1731" y="98"/>
                      <a:pt x="1794" y="170"/>
                    </a:cubicBezTo>
                    <a:lnTo>
                      <a:pt x="1812" y="187"/>
                    </a:lnTo>
                    <a:cubicBezTo>
                      <a:pt x="1852" y="179"/>
                      <a:pt x="1892" y="175"/>
                      <a:pt x="1932" y="175"/>
                    </a:cubicBezTo>
                    <a:cubicBezTo>
                      <a:pt x="2024" y="175"/>
                      <a:pt x="2114" y="197"/>
                      <a:pt x="2195" y="241"/>
                    </a:cubicBezTo>
                    <a:cubicBezTo>
                      <a:pt x="2302" y="303"/>
                      <a:pt x="2392" y="410"/>
                      <a:pt x="2427" y="526"/>
                    </a:cubicBezTo>
                    <a:lnTo>
                      <a:pt x="2427" y="535"/>
                    </a:lnTo>
                    <a:cubicBezTo>
                      <a:pt x="2481" y="553"/>
                      <a:pt x="2534" y="580"/>
                      <a:pt x="2588" y="607"/>
                    </a:cubicBezTo>
                    <a:cubicBezTo>
                      <a:pt x="2641" y="633"/>
                      <a:pt x="2686" y="669"/>
                      <a:pt x="2722" y="705"/>
                    </a:cubicBezTo>
                    <a:cubicBezTo>
                      <a:pt x="2757" y="749"/>
                      <a:pt x="2775" y="803"/>
                      <a:pt x="2784" y="857"/>
                    </a:cubicBezTo>
                    <a:cubicBezTo>
                      <a:pt x="2793" y="901"/>
                      <a:pt x="2784" y="955"/>
                      <a:pt x="2757" y="999"/>
                    </a:cubicBezTo>
                    <a:cubicBezTo>
                      <a:pt x="2820" y="1062"/>
                      <a:pt x="2864" y="1133"/>
                      <a:pt x="2873" y="1222"/>
                    </a:cubicBezTo>
                    <a:cubicBezTo>
                      <a:pt x="2882" y="1294"/>
                      <a:pt x="2873" y="1374"/>
                      <a:pt x="2847" y="1445"/>
                    </a:cubicBezTo>
                    <a:cubicBezTo>
                      <a:pt x="2882" y="1374"/>
                      <a:pt x="2891" y="1294"/>
                      <a:pt x="2882" y="1222"/>
                    </a:cubicBezTo>
                    <a:cubicBezTo>
                      <a:pt x="2873" y="1133"/>
                      <a:pt x="2829" y="1053"/>
                      <a:pt x="2766" y="999"/>
                    </a:cubicBezTo>
                    <a:cubicBezTo>
                      <a:pt x="2793" y="955"/>
                      <a:pt x="2811" y="901"/>
                      <a:pt x="2802" y="848"/>
                    </a:cubicBezTo>
                    <a:cubicBezTo>
                      <a:pt x="2793" y="794"/>
                      <a:pt x="2766" y="741"/>
                      <a:pt x="2731" y="696"/>
                    </a:cubicBezTo>
                    <a:cubicBezTo>
                      <a:pt x="2695" y="651"/>
                      <a:pt x="2650" y="616"/>
                      <a:pt x="2597" y="589"/>
                    </a:cubicBezTo>
                    <a:cubicBezTo>
                      <a:pt x="2543" y="562"/>
                      <a:pt x="2490" y="535"/>
                      <a:pt x="2436" y="518"/>
                    </a:cubicBezTo>
                    <a:cubicBezTo>
                      <a:pt x="2369" y="302"/>
                      <a:pt x="2166" y="161"/>
                      <a:pt x="1946" y="161"/>
                    </a:cubicBezTo>
                    <a:cubicBezTo>
                      <a:pt x="1904" y="161"/>
                      <a:pt x="1862" y="166"/>
                      <a:pt x="1819" y="177"/>
                    </a:cubicBezTo>
                    <a:lnTo>
                      <a:pt x="1819" y="177"/>
                    </a:lnTo>
                    <a:lnTo>
                      <a:pt x="1803" y="152"/>
                    </a:lnTo>
                    <a:cubicBezTo>
                      <a:pt x="1740" y="80"/>
                      <a:pt x="1660" y="36"/>
                      <a:pt x="1571" y="18"/>
                    </a:cubicBezTo>
                    <a:cubicBezTo>
                      <a:pt x="1526" y="9"/>
                      <a:pt x="1482" y="0"/>
                      <a:pt x="1437" y="0"/>
                    </a:cubicBezTo>
                    <a:close/>
                    <a:moveTo>
                      <a:pt x="2847" y="1445"/>
                    </a:moveTo>
                    <a:lnTo>
                      <a:pt x="2847" y="1445"/>
                    </a:lnTo>
                    <a:cubicBezTo>
                      <a:pt x="2838" y="1454"/>
                      <a:pt x="2829" y="1472"/>
                      <a:pt x="2820" y="1490"/>
                    </a:cubicBezTo>
                    <a:cubicBezTo>
                      <a:pt x="2829" y="1472"/>
                      <a:pt x="2838" y="1463"/>
                      <a:pt x="2847" y="1445"/>
                    </a:cubicBezTo>
                    <a:close/>
                    <a:moveTo>
                      <a:pt x="2820" y="1490"/>
                    </a:moveTo>
                    <a:cubicBezTo>
                      <a:pt x="2811" y="1499"/>
                      <a:pt x="2802" y="1517"/>
                      <a:pt x="2793" y="1526"/>
                    </a:cubicBezTo>
                    <a:cubicBezTo>
                      <a:pt x="2784" y="1543"/>
                      <a:pt x="2775" y="1561"/>
                      <a:pt x="2775" y="1579"/>
                    </a:cubicBezTo>
                    <a:cubicBezTo>
                      <a:pt x="2775" y="1597"/>
                      <a:pt x="2775" y="1606"/>
                      <a:pt x="2775" y="1624"/>
                    </a:cubicBezTo>
                    <a:cubicBezTo>
                      <a:pt x="2784" y="1677"/>
                      <a:pt x="2793" y="1740"/>
                      <a:pt x="2784" y="1793"/>
                    </a:cubicBezTo>
                    <a:cubicBezTo>
                      <a:pt x="2784" y="1838"/>
                      <a:pt x="2775" y="1882"/>
                      <a:pt x="2748" y="1927"/>
                    </a:cubicBezTo>
                    <a:cubicBezTo>
                      <a:pt x="2739" y="1954"/>
                      <a:pt x="2713" y="1981"/>
                      <a:pt x="2686" y="1998"/>
                    </a:cubicBezTo>
                    <a:cubicBezTo>
                      <a:pt x="2668" y="2016"/>
                      <a:pt x="2650" y="2025"/>
                      <a:pt x="2641" y="2034"/>
                    </a:cubicBezTo>
                    <a:cubicBezTo>
                      <a:pt x="2650" y="2025"/>
                      <a:pt x="2668" y="2025"/>
                      <a:pt x="2695" y="2007"/>
                    </a:cubicBezTo>
                    <a:cubicBezTo>
                      <a:pt x="2722" y="1981"/>
                      <a:pt x="2739" y="1954"/>
                      <a:pt x="2757" y="1927"/>
                    </a:cubicBezTo>
                    <a:cubicBezTo>
                      <a:pt x="2775" y="1882"/>
                      <a:pt x="2784" y="1838"/>
                      <a:pt x="2793" y="1793"/>
                    </a:cubicBezTo>
                    <a:cubicBezTo>
                      <a:pt x="2793" y="1740"/>
                      <a:pt x="2793" y="1677"/>
                      <a:pt x="2784" y="1624"/>
                    </a:cubicBezTo>
                    <a:cubicBezTo>
                      <a:pt x="2784" y="1606"/>
                      <a:pt x="2784" y="1597"/>
                      <a:pt x="2784" y="1579"/>
                    </a:cubicBezTo>
                    <a:cubicBezTo>
                      <a:pt x="2784" y="1561"/>
                      <a:pt x="2784" y="1543"/>
                      <a:pt x="2793" y="1535"/>
                    </a:cubicBezTo>
                    <a:cubicBezTo>
                      <a:pt x="2802" y="1517"/>
                      <a:pt x="2811" y="1508"/>
                      <a:pt x="2820" y="1490"/>
                    </a:cubicBezTo>
                    <a:close/>
                    <a:moveTo>
                      <a:pt x="2641" y="2034"/>
                    </a:moveTo>
                    <a:lnTo>
                      <a:pt x="2641" y="2034"/>
                    </a:lnTo>
                    <a:cubicBezTo>
                      <a:pt x="2632" y="2043"/>
                      <a:pt x="2623" y="2043"/>
                      <a:pt x="2623" y="2052"/>
                    </a:cubicBezTo>
                    <a:cubicBezTo>
                      <a:pt x="2632" y="2043"/>
                      <a:pt x="2632" y="2043"/>
                      <a:pt x="2641" y="20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2"/>
              <p:cNvSpPr/>
              <p:nvPr/>
            </p:nvSpPr>
            <p:spPr>
              <a:xfrm>
                <a:off x="2994173" y="2288316"/>
                <a:ext cx="97318" cy="70746"/>
              </a:xfrm>
              <a:custGeom>
                <a:avLst/>
                <a:gdLst/>
                <a:ahLst/>
                <a:cxnLst/>
                <a:rect l="l" t="t" r="r" b="b"/>
                <a:pathLst>
                  <a:path w="652" h="474" extrusionOk="0">
                    <a:moveTo>
                      <a:pt x="641" y="44"/>
                    </a:moveTo>
                    <a:lnTo>
                      <a:pt x="641" y="44"/>
                    </a:lnTo>
                    <a:cubicBezTo>
                      <a:pt x="641" y="44"/>
                      <a:pt x="642" y="45"/>
                      <a:pt x="643" y="45"/>
                    </a:cubicBezTo>
                    <a:lnTo>
                      <a:pt x="652" y="45"/>
                    </a:lnTo>
                    <a:cubicBezTo>
                      <a:pt x="652" y="45"/>
                      <a:pt x="649" y="45"/>
                      <a:pt x="641" y="44"/>
                    </a:cubicBezTo>
                    <a:close/>
                    <a:moveTo>
                      <a:pt x="518" y="1"/>
                    </a:moveTo>
                    <a:cubicBezTo>
                      <a:pt x="464" y="1"/>
                      <a:pt x="411" y="10"/>
                      <a:pt x="366" y="27"/>
                    </a:cubicBezTo>
                    <a:cubicBezTo>
                      <a:pt x="295" y="72"/>
                      <a:pt x="232" y="135"/>
                      <a:pt x="214" y="224"/>
                    </a:cubicBezTo>
                    <a:cubicBezTo>
                      <a:pt x="207" y="238"/>
                      <a:pt x="212" y="252"/>
                      <a:pt x="218" y="266"/>
                    </a:cubicBezTo>
                    <a:lnTo>
                      <a:pt x="218" y="266"/>
                    </a:lnTo>
                    <a:cubicBezTo>
                      <a:pt x="209" y="265"/>
                      <a:pt x="201" y="265"/>
                      <a:pt x="192" y="265"/>
                    </a:cubicBezTo>
                    <a:cubicBezTo>
                      <a:pt x="153" y="265"/>
                      <a:pt x="114" y="275"/>
                      <a:pt x="81" y="295"/>
                    </a:cubicBezTo>
                    <a:cubicBezTo>
                      <a:pt x="45" y="322"/>
                      <a:pt x="27" y="349"/>
                      <a:pt x="9" y="393"/>
                    </a:cubicBezTo>
                    <a:cubicBezTo>
                      <a:pt x="1" y="417"/>
                      <a:pt x="0" y="440"/>
                      <a:pt x="0" y="463"/>
                    </a:cubicBezTo>
                    <a:lnTo>
                      <a:pt x="0" y="463"/>
                    </a:lnTo>
                    <a:cubicBezTo>
                      <a:pt x="1" y="445"/>
                      <a:pt x="9" y="419"/>
                      <a:pt x="18" y="393"/>
                    </a:cubicBezTo>
                    <a:cubicBezTo>
                      <a:pt x="27" y="358"/>
                      <a:pt x="54" y="331"/>
                      <a:pt x="90" y="304"/>
                    </a:cubicBezTo>
                    <a:cubicBezTo>
                      <a:pt x="116" y="284"/>
                      <a:pt x="153" y="274"/>
                      <a:pt x="189" y="274"/>
                    </a:cubicBezTo>
                    <a:cubicBezTo>
                      <a:pt x="200" y="274"/>
                      <a:pt x="212" y="275"/>
                      <a:pt x="223" y="277"/>
                    </a:cubicBezTo>
                    <a:lnTo>
                      <a:pt x="241" y="286"/>
                    </a:lnTo>
                    <a:lnTo>
                      <a:pt x="232" y="268"/>
                    </a:lnTo>
                    <a:cubicBezTo>
                      <a:pt x="223" y="259"/>
                      <a:pt x="223" y="242"/>
                      <a:pt x="223" y="224"/>
                    </a:cubicBezTo>
                    <a:cubicBezTo>
                      <a:pt x="232" y="206"/>
                      <a:pt x="241" y="188"/>
                      <a:pt x="241" y="170"/>
                    </a:cubicBezTo>
                    <a:cubicBezTo>
                      <a:pt x="268" y="117"/>
                      <a:pt x="313" y="72"/>
                      <a:pt x="366" y="45"/>
                    </a:cubicBezTo>
                    <a:cubicBezTo>
                      <a:pt x="420" y="19"/>
                      <a:pt x="464" y="10"/>
                      <a:pt x="518" y="10"/>
                    </a:cubicBezTo>
                    <a:cubicBezTo>
                      <a:pt x="553" y="10"/>
                      <a:pt x="580" y="19"/>
                      <a:pt x="616" y="36"/>
                    </a:cubicBezTo>
                    <a:cubicBezTo>
                      <a:pt x="627" y="40"/>
                      <a:pt x="635" y="42"/>
                      <a:pt x="641" y="44"/>
                    </a:cubicBezTo>
                    <a:lnTo>
                      <a:pt x="641" y="44"/>
                    </a:lnTo>
                    <a:cubicBezTo>
                      <a:pt x="632" y="36"/>
                      <a:pt x="624" y="36"/>
                      <a:pt x="616" y="27"/>
                    </a:cubicBezTo>
                    <a:cubicBezTo>
                      <a:pt x="589" y="10"/>
                      <a:pt x="553" y="1"/>
                      <a:pt x="518" y="1"/>
                    </a:cubicBezTo>
                    <a:close/>
                    <a:moveTo>
                      <a:pt x="0" y="463"/>
                    </a:moveTo>
                    <a:lnTo>
                      <a:pt x="0" y="463"/>
                    </a:lnTo>
                    <a:cubicBezTo>
                      <a:pt x="0" y="464"/>
                      <a:pt x="0" y="464"/>
                      <a:pt x="0" y="465"/>
                    </a:cubicBezTo>
                    <a:lnTo>
                      <a:pt x="0" y="474"/>
                    </a:lnTo>
                    <a:cubicBezTo>
                      <a:pt x="0" y="470"/>
                      <a:pt x="0" y="467"/>
                      <a:pt x="0" y="463"/>
                    </a:cubicBezTo>
                    <a:close/>
                  </a:path>
                </a:pathLst>
              </a:custGeom>
              <a:solidFill>
                <a:srgbClr val="37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2"/>
              <p:cNvSpPr/>
              <p:nvPr/>
            </p:nvSpPr>
            <p:spPr>
              <a:xfrm>
                <a:off x="3116714" y="2365630"/>
                <a:ext cx="87914" cy="29403"/>
              </a:xfrm>
              <a:custGeom>
                <a:avLst/>
                <a:gdLst/>
                <a:ahLst/>
                <a:cxnLst/>
                <a:rect l="l" t="t" r="r" b="b"/>
                <a:pathLst>
                  <a:path w="589" h="197" extrusionOk="0">
                    <a:moveTo>
                      <a:pt x="0" y="179"/>
                    </a:moveTo>
                    <a:cubicBezTo>
                      <a:pt x="2" y="179"/>
                      <a:pt x="5" y="179"/>
                      <a:pt x="7" y="179"/>
                    </a:cubicBezTo>
                    <a:lnTo>
                      <a:pt x="7" y="179"/>
                    </a:lnTo>
                    <a:cubicBezTo>
                      <a:pt x="5" y="179"/>
                      <a:pt x="3" y="179"/>
                      <a:pt x="0" y="179"/>
                    </a:cubicBezTo>
                    <a:close/>
                    <a:moveTo>
                      <a:pt x="589" y="0"/>
                    </a:moveTo>
                    <a:cubicBezTo>
                      <a:pt x="588" y="1"/>
                      <a:pt x="562" y="27"/>
                      <a:pt x="517" y="54"/>
                    </a:cubicBezTo>
                    <a:cubicBezTo>
                      <a:pt x="491" y="71"/>
                      <a:pt x="464" y="80"/>
                      <a:pt x="437" y="80"/>
                    </a:cubicBezTo>
                    <a:cubicBezTo>
                      <a:pt x="402" y="80"/>
                      <a:pt x="366" y="71"/>
                      <a:pt x="330" y="54"/>
                    </a:cubicBezTo>
                    <a:lnTo>
                      <a:pt x="321" y="54"/>
                    </a:lnTo>
                    <a:lnTo>
                      <a:pt x="312" y="71"/>
                    </a:lnTo>
                    <a:lnTo>
                      <a:pt x="294" y="89"/>
                    </a:lnTo>
                    <a:cubicBezTo>
                      <a:pt x="268" y="125"/>
                      <a:pt x="232" y="152"/>
                      <a:pt x="196" y="170"/>
                    </a:cubicBezTo>
                    <a:cubicBezTo>
                      <a:pt x="161" y="179"/>
                      <a:pt x="125" y="187"/>
                      <a:pt x="89" y="187"/>
                    </a:cubicBezTo>
                    <a:cubicBezTo>
                      <a:pt x="65" y="187"/>
                      <a:pt x="33" y="180"/>
                      <a:pt x="7" y="179"/>
                    </a:cubicBezTo>
                    <a:lnTo>
                      <a:pt x="7" y="179"/>
                    </a:lnTo>
                    <a:cubicBezTo>
                      <a:pt x="13" y="179"/>
                      <a:pt x="18" y="181"/>
                      <a:pt x="18" y="187"/>
                    </a:cubicBezTo>
                    <a:cubicBezTo>
                      <a:pt x="45" y="196"/>
                      <a:pt x="71" y="196"/>
                      <a:pt x="89" y="196"/>
                    </a:cubicBezTo>
                    <a:cubicBezTo>
                      <a:pt x="134" y="196"/>
                      <a:pt x="170" y="187"/>
                      <a:pt x="196" y="179"/>
                    </a:cubicBezTo>
                    <a:cubicBezTo>
                      <a:pt x="241" y="161"/>
                      <a:pt x="277" y="134"/>
                      <a:pt x="312" y="98"/>
                    </a:cubicBezTo>
                    <a:lnTo>
                      <a:pt x="321" y="80"/>
                    </a:lnTo>
                    <a:lnTo>
                      <a:pt x="328" y="67"/>
                    </a:lnTo>
                    <a:lnTo>
                      <a:pt x="328" y="67"/>
                    </a:lnTo>
                    <a:cubicBezTo>
                      <a:pt x="353" y="84"/>
                      <a:pt x="382" y="93"/>
                      <a:pt x="409" y="93"/>
                    </a:cubicBezTo>
                    <a:cubicBezTo>
                      <a:pt x="419" y="93"/>
                      <a:pt x="428" y="92"/>
                      <a:pt x="437" y="89"/>
                    </a:cubicBezTo>
                    <a:cubicBezTo>
                      <a:pt x="473" y="89"/>
                      <a:pt x="500" y="71"/>
                      <a:pt x="526" y="54"/>
                    </a:cubicBezTo>
                    <a:cubicBezTo>
                      <a:pt x="544" y="45"/>
                      <a:pt x="562" y="36"/>
                      <a:pt x="571" y="18"/>
                    </a:cubicBezTo>
                    <a:cubicBezTo>
                      <a:pt x="580" y="9"/>
                      <a:pt x="589"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2"/>
              <p:cNvSpPr/>
              <p:nvPr/>
            </p:nvSpPr>
            <p:spPr>
              <a:xfrm>
                <a:off x="3140595" y="2422795"/>
                <a:ext cx="102691" cy="18806"/>
              </a:xfrm>
              <a:custGeom>
                <a:avLst/>
                <a:gdLst/>
                <a:ahLst/>
                <a:cxnLst/>
                <a:rect l="l" t="t" r="r" b="b"/>
                <a:pathLst>
                  <a:path w="688" h="126" extrusionOk="0">
                    <a:moveTo>
                      <a:pt x="349" y="1"/>
                    </a:moveTo>
                    <a:cubicBezTo>
                      <a:pt x="304" y="36"/>
                      <a:pt x="268" y="72"/>
                      <a:pt x="224" y="90"/>
                    </a:cubicBezTo>
                    <a:cubicBezTo>
                      <a:pt x="188" y="108"/>
                      <a:pt x="143" y="117"/>
                      <a:pt x="99" y="117"/>
                    </a:cubicBezTo>
                    <a:cubicBezTo>
                      <a:pt x="72" y="108"/>
                      <a:pt x="45" y="99"/>
                      <a:pt x="27" y="90"/>
                    </a:cubicBezTo>
                    <a:cubicBezTo>
                      <a:pt x="10" y="81"/>
                      <a:pt x="1" y="72"/>
                      <a:pt x="1" y="72"/>
                    </a:cubicBezTo>
                    <a:cubicBezTo>
                      <a:pt x="1" y="72"/>
                      <a:pt x="1" y="72"/>
                      <a:pt x="1" y="81"/>
                    </a:cubicBezTo>
                    <a:cubicBezTo>
                      <a:pt x="10" y="81"/>
                      <a:pt x="18" y="90"/>
                      <a:pt x="18" y="90"/>
                    </a:cubicBezTo>
                    <a:cubicBezTo>
                      <a:pt x="45" y="108"/>
                      <a:pt x="72" y="117"/>
                      <a:pt x="99" y="126"/>
                    </a:cubicBezTo>
                    <a:cubicBezTo>
                      <a:pt x="143" y="126"/>
                      <a:pt x="188" y="117"/>
                      <a:pt x="224" y="99"/>
                    </a:cubicBezTo>
                    <a:cubicBezTo>
                      <a:pt x="266" y="82"/>
                      <a:pt x="308" y="57"/>
                      <a:pt x="351" y="24"/>
                    </a:cubicBezTo>
                    <a:lnTo>
                      <a:pt x="351" y="24"/>
                    </a:lnTo>
                    <a:cubicBezTo>
                      <a:pt x="361" y="48"/>
                      <a:pt x="386" y="64"/>
                      <a:pt x="411" y="72"/>
                    </a:cubicBezTo>
                    <a:cubicBezTo>
                      <a:pt x="438" y="81"/>
                      <a:pt x="465" y="90"/>
                      <a:pt x="482" y="99"/>
                    </a:cubicBezTo>
                    <a:cubicBezTo>
                      <a:pt x="508" y="104"/>
                      <a:pt x="534" y="109"/>
                      <a:pt x="560" y="109"/>
                    </a:cubicBezTo>
                    <a:cubicBezTo>
                      <a:pt x="578" y="109"/>
                      <a:pt x="597" y="106"/>
                      <a:pt x="616" y="99"/>
                    </a:cubicBezTo>
                    <a:cubicBezTo>
                      <a:pt x="643" y="99"/>
                      <a:pt x="670" y="72"/>
                      <a:pt x="679" y="54"/>
                    </a:cubicBezTo>
                    <a:cubicBezTo>
                      <a:pt x="688" y="45"/>
                      <a:pt x="688" y="36"/>
                      <a:pt x="688" y="27"/>
                    </a:cubicBezTo>
                    <a:lnTo>
                      <a:pt x="688" y="19"/>
                    </a:lnTo>
                    <a:cubicBezTo>
                      <a:pt x="688" y="27"/>
                      <a:pt x="679" y="36"/>
                      <a:pt x="679" y="45"/>
                    </a:cubicBezTo>
                    <a:cubicBezTo>
                      <a:pt x="661" y="72"/>
                      <a:pt x="634" y="81"/>
                      <a:pt x="607" y="90"/>
                    </a:cubicBezTo>
                    <a:cubicBezTo>
                      <a:pt x="592" y="94"/>
                      <a:pt x="576" y="96"/>
                      <a:pt x="559" y="96"/>
                    </a:cubicBezTo>
                    <a:cubicBezTo>
                      <a:pt x="535" y="96"/>
                      <a:pt x="509" y="91"/>
                      <a:pt x="482" y="81"/>
                    </a:cubicBezTo>
                    <a:cubicBezTo>
                      <a:pt x="465" y="72"/>
                      <a:pt x="438" y="72"/>
                      <a:pt x="411" y="63"/>
                    </a:cubicBezTo>
                    <a:cubicBezTo>
                      <a:pt x="393" y="54"/>
                      <a:pt x="366" y="36"/>
                      <a:pt x="357" y="10"/>
                    </a:cubicBezTo>
                    <a:lnTo>
                      <a:pt x="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2"/>
              <p:cNvSpPr/>
              <p:nvPr/>
            </p:nvSpPr>
            <p:spPr>
              <a:xfrm>
                <a:off x="3232538" y="2181897"/>
                <a:ext cx="68063" cy="147909"/>
              </a:xfrm>
              <a:custGeom>
                <a:avLst/>
                <a:gdLst/>
                <a:ahLst/>
                <a:cxnLst/>
                <a:rect l="l" t="t" r="r" b="b"/>
                <a:pathLst>
                  <a:path w="456" h="991" extrusionOk="0">
                    <a:moveTo>
                      <a:pt x="437" y="0"/>
                    </a:moveTo>
                    <a:cubicBezTo>
                      <a:pt x="411" y="9"/>
                      <a:pt x="393" y="18"/>
                      <a:pt x="384" y="36"/>
                    </a:cubicBezTo>
                    <a:cubicBezTo>
                      <a:pt x="366" y="62"/>
                      <a:pt x="348" y="98"/>
                      <a:pt x="348" y="134"/>
                    </a:cubicBezTo>
                    <a:cubicBezTo>
                      <a:pt x="348" y="167"/>
                      <a:pt x="356" y="208"/>
                      <a:pt x="371" y="250"/>
                    </a:cubicBezTo>
                    <a:lnTo>
                      <a:pt x="371" y="250"/>
                    </a:lnTo>
                    <a:cubicBezTo>
                      <a:pt x="319" y="251"/>
                      <a:pt x="267" y="268"/>
                      <a:pt x="214" y="303"/>
                    </a:cubicBezTo>
                    <a:cubicBezTo>
                      <a:pt x="196" y="330"/>
                      <a:pt x="170" y="348"/>
                      <a:pt x="152" y="384"/>
                    </a:cubicBezTo>
                    <a:cubicBezTo>
                      <a:pt x="143" y="410"/>
                      <a:pt x="134" y="446"/>
                      <a:pt x="134" y="482"/>
                    </a:cubicBezTo>
                    <a:cubicBezTo>
                      <a:pt x="134" y="540"/>
                      <a:pt x="165" y="590"/>
                      <a:pt x="205" y="625"/>
                    </a:cubicBezTo>
                    <a:lnTo>
                      <a:pt x="205" y="625"/>
                    </a:lnTo>
                    <a:cubicBezTo>
                      <a:pt x="141" y="631"/>
                      <a:pt x="85" y="665"/>
                      <a:pt x="45" y="714"/>
                    </a:cubicBezTo>
                    <a:cubicBezTo>
                      <a:pt x="9" y="758"/>
                      <a:pt x="0" y="812"/>
                      <a:pt x="0" y="865"/>
                    </a:cubicBezTo>
                    <a:cubicBezTo>
                      <a:pt x="0" y="901"/>
                      <a:pt x="9" y="928"/>
                      <a:pt x="27" y="963"/>
                    </a:cubicBezTo>
                    <a:cubicBezTo>
                      <a:pt x="9" y="928"/>
                      <a:pt x="9" y="892"/>
                      <a:pt x="9" y="865"/>
                    </a:cubicBezTo>
                    <a:cubicBezTo>
                      <a:pt x="9" y="812"/>
                      <a:pt x="18" y="758"/>
                      <a:pt x="54" y="723"/>
                    </a:cubicBezTo>
                    <a:cubicBezTo>
                      <a:pt x="98" y="669"/>
                      <a:pt x="152" y="642"/>
                      <a:pt x="223" y="633"/>
                    </a:cubicBezTo>
                    <a:lnTo>
                      <a:pt x="241" y="633"/>
                    </a:lnTo>
                    <a:lnTo>
                      <a:pt x="223" y="624"/>
                    </a:lnTo>
                    <a:cubicBezTo>
                      <a:pt x="179" y="589"/>
                      <a:pt x="152" y="535"/>
                      <a:pt x="152" y="482"/>
                    </a:cubicBezTo>
                    <a:cubicBezTo>
                      <a:pt x="143" y="419"/>
                      <a:pt x="179" y="357"/>
                      <a:pt x="223" y="321"/>
                    </a:cubicBezTo>
                    <a:cubicBezTo>
                      <a:pt x="268" y="285"/>
                      <a:pt x="321" y="259"/>
                      <a:pt x="375" y="259"/>
                    </a:cubicBezTo>
                    <a:lnTo>
                      <a:pt x="384" y="259"/>
                    </a:lnTo>
                    <a:lnTo>
                      <a:pt x="384" y="250"/>
                    </a:lnTo>
                    <a:cubicBezTo>
                      <a:pt x="366" y="214"/>
                      <a:pt x="357" y="170"/>
                      <a:pt x="357" y="134"/>
                    </a:cubicBezTo>
                    <a:cubicBezTo>
                      <a:pt x="357" y="98"/>
                      <a:pt x="366" y="71"/>
                      <a:pt x="384" y="45"/>
                    </a:cubicBezTo>
                    <a:cubicBezTo>
                      <a:pt x="402" y="27"/>
                      <a:pt x="419" y="18"/>
                      <a:pt x="437" y="9"/>
                    </a:cubicBezTo>
                    <a:cubicBezTo>
                      <a:pt x="446" y="0"/>
                      <a:pt x="455" y="0"/>
                      <a:pt x="455" y="0"/>
                    </a:cubicBezTo>
                    <a:close/>
                    <a:moveTo>
                      <a:pt x="27" y="963"/>
                    </a:moveTo>
                    <a:cubicBezTo>
                      <a:pt x="27" y="972"/>
                      <a:pt x="36" y="981"/>
                      <a:pt x="36" y="981"/>
                    </a:cubicBezTo>
                    <a:cubicBezTo>
                      <a:pt x="45" y="990"/>
                      <a:pt x="45" y="990"/>
                      <a:pt x="45" y="990"/>
                    </a:cubicBezTo>
                    <a:cubicBezTo>
                      <a:pt x="45" y="990"/>
                      <a:pt x="36" y="981"/>
                      <a:pt x="27" y="9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2"/>
              <p:cNvSpPr/>
              <p:nvPr/>
            </p:nvSpPr>
            <p:spPr>
              <a:xfrm>
                <a:off x="3251195" y="2309659"/>
                <a:ext cx="178515" cy="32089"/>
              </a:xfrm>
              <a:custGeom>
                <a:avLst/>
                <a:gdLst/>
                <a:ahLst/>
                <a:cxnLst/>
                <a:rect l="l" t="t" r="r" b="b"/>
                <a:pathLst>
                  <a:path w="1196" h="215" extrusionOk="0">
                    <a:moveTo>
                      <a:pt x="1187" y="72"/>
                    </a:moveTo>
                    <a:cubicBezTo>
                      <a:pt x="1181" y="78"/>
                      <a:pt x="1175" y="80"/>
                      <a:pt x="1169" y="83"/>
                    </a:cubicBezTo>
                    <a:lnTo>
                      <a:pt x="1169" y="83"/>
                    </a:lnTo>
                    <a:cubicBezTo>
                      <a:pt x="1178" y="80"/>
                      <a:pt x="1187" y="76"/>
                      <a:pt x="1196" y="72"/>
                    </a:cubicBezTo>
                    <a:close/>
                    <a:moveTo>
                      <a:pt x="776" y="0"/>
                    </a:moveTo>
                    <a:cubicBezTo>
                      <a:pt x="741" y="81"/>
                      <a:pt x="669" y="125"/>
                      <a:pt x="589" y="143"/>
                    </a:cubicBezTo>
                    <a:cubicBezTo>
                      <a:pt x="575" y="146"/>
                      <a:pt x="561" y="148"/>
                      <a:pt x="548" y="148"/>
                    </a:cubicBezTo>
                    <a:cubicBezTo>
                      <a:pt x="480" y="148"/>
                      <a:pt x="412" y="112"/>
                      <a:pt x="375" y="45"/>
                    </a:cubicBezTo>
                    <a:lnTo>
                      <a:pt x="366" y="36"/>
                    </a:lnTo>
                    <a:lnTo>
                      <a:pt x="366" y="54"/>
                    </a:lnTo>
                    <a:cubicBezTo>
                      <a:pt x="365" y="57"/>
                      <a:pt x="364" y="60"/>
                      <a:pt x="363" y="63"/>
                    </a:cubicBezTo>
                    <a:lnTo>
                      <a:pt x="357" y="63"/>
                    </a:lnTo>
                    <a:cubicBezTo>
                      <a:pt x="358" y="65"/>
                      <a:pt x="359" y="66"/>
                      <a:pt x="360" y="68"/>
                    </a:cubicBezTo>
                    <a:lnTo>
                      <a:pt x="360" y="68"/>
                    </a:lnTo>
                    <a:cubicBezTo>
                      <a:pt x="340" y="115"/>
                      <a:pt x="299" y="154"/>
                      <a:pt x="250" y="170"/>
                    </a:cubicBezTo>
                    <a:cubicBezTo>
                      <a:pt x="205" y="188"/>
                      <a:pt x="161" y="197"/>
                      <a:pt x="116" y="197"/>
                    </a:cubicBezTo>
                    <a:cubicBezTo>
                      <a:pt x="89" y="197"/>
                      <a:pt x="63" y="197"/>
                      <a:pt x="27" y="188"/>
                    </a:cubicBezTo>
                    <a:lnTo>
                      <a:pt x="0" y="188"/>
                    </a:lnTo>
                    <a:cubicBezTo>
                      <a:pt x="9" y="197"/>
                      <a:pt x="18" y="197"/>
                      <a:pt x="27" y="197"/>
                    </a:cubicBezTo>
                    <a:cubicBezTo>
                      <a:pt x="63" y="206"/>
                      <a:pt x="89" y="206"/>
                      <a:pt x="116" y="215"/>
                    </a:cubicBezTo>
                    <a:cubicBezTo>
                      <a:pt x="161" y="215"/>
                      <a:pt x="205" y="206"/>
                      <a:pt x="250" y="188"/>
                    </a:cubicBezTo>
                    <a:cubicBezTo>
                      <a:pt x="277" y="179"/>
                      <a:pt x="303" y="161"/>
                      <a:pt x="321" y="143"/>
                    </a:cubicBezTo>
                    <a:cubicBezTo>
                      <a:pt x="343" y="122"/>
                      <a:pt x="358" y="100"/>
                      <a:pt x="368" y="79"/>
                    </a:cubicBezTo>
                    <a:lnTo>
                      <a:pt x="368" y="79"/>
                    </a:lnTo>
                    <a:cubicBezTo>
                      <a:pt x="414" y="138"/>
                      <a:pt x="480" y="174"/>
                      <a:pt x="550" y="174"/>
                    </a:cubicBezTo>
                    <a:cubicBezTo>
                      <a:pt x="563" y="174"/>
                      <a:pt x="576" y="173"/>
                      <a:pt x="589" y="170"/>
                    </a:cubicBezTo>
                    <a:cubicBezTo>
                      <a:pt x="676" y="153"/>
                      <a:pt x="746" y="93"/>
                      <a:pt x="782" y="24"/>
                    </a:cubicBezTo>
                    <a:lnTo>
                      <a:pt x="782" y="24"/>
                    </a:lnTo>
                    <a:cubicBezTo>
                      <a:pt x="826" y="65"/>
                      <a:pt x="877" y="90"/>
                      <a:pt x="928" y="107"/>
                    </a:cubicBezTo>
                    <a:cubicBezTo>
                      <a:pt x="981" y="116"/>
                      <a:pt x="1026" y="116"/>
                      <a:pt x="1071" y="116"/>
                    </a:cubicBezTo>
                    <a:cubicBezTo>
                      <a:pt x="1106" y="107"/>
                      <a:pt x="1133" y="99"/>
                      <a:pt x="1160" y="90"/>
                    </a:cubicBezTo>
                    <a:cubicBezTo>
                      <a:pt x="1163" y="87"/>
                      <a:pt x="1166" y="85"/>
                      <a:pt x="1169" y="83"/>
                    </a:cubicBezTo>
                    <a:lnTo>
                      <a:pt x="1169" y="83"/>
                    </a:lnTo>
                    <a:cubicBezTo>
                      <a:pt x="1139" y="93"/>
                      <a:pt x="1107" y="99"/>
                      <a:pt x="1080" y="99"/>
                    </a:cubicBezTo>
                    <a:cubicBezTo>
                      <a:pt x="1066" y="101"/>
                      <a:pt x="1053" y="102"/>
                      <a:pt x="1038" y="102"/>
                    </a:cubicBezTo>
                    <a:cubicBezTo>
                      <a:pt x="1004" y="102"/>
                      <a:pt x="968" y="96"/>
                      <a:pt x="937" y="90"/>
                    </a:cubicBezTo>
                    <a:cubicBezTo>
                      <a:pt x="883" y="72"/>
                      <a:pt x="830" y="45"/>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2"/>
              <p:cNvSpPr/>
              <p:nvPr/>
            </p:nvSpPr>
            <p:spPr>
              <a:xfrm>
                <a:off x="3260449" y="2369511"/>
                <a:ext cx="104034" cy="56119"/>
              </a:xfrm>
              <a:custGeom>
                <a:avLst/>
                <a:gdLst/>
                <a:ahLst/>
                <a:cxnLst/>
                <a:rect l="l" t="t" r="r" b="b"/>
                <a:pathLst>
                  <a:path w="697" h="376" extrusionOk="0">
                    <a:moveTo>
                      <a:pt x="1" y="1"/>
                    </a:moveTo>
                    <a:cubicBezTo>
                      <a:pt x="2" y="3"/>
                      <a:pt x="4" y="6"/>
                      <a:pt x="6" y="8"/>
                    </a:cubicBezTo>
                    <a:lnTo>
                      <a:pt x="6" y="8"/>
                    </a:lnTo>
                    <a:cubicBezTo>
                      <a:pt x="5" y="6"/>
                      <a:pt x="3" y="3"/>
                      <a:pt x="1" y="1"/>
                    </a:cubicBezTo>
                    <a:close/>
                    <a:moveTo>
                      <a:pt x="6" y="8"/>
                    </a:moveTo>
                    <a:lnTo>
                      <a:pt x="6" y="8"/>
                    </a:lnTo>
                    <a:cubicBezTo>
                      <a:pt x="10" y="15"/>
                      <a:pt x="12" y="21"/>
                      <a:pt x="18" y="28"/>
                    </a:cubicBezTo>
                    <a:cubicBezTo>
                      <a:pt x="45" y="54"/>
                      <a:pt x="72" y="72"/>
                      <a:pt x="99" y="90"/>
                    </a:cubicBezTo>
                    <a:cubicBezTo>
                      <a:pt x="65" y="65"/>
                      <a:pt x="32" y="40"/>
                      <a:pt x="6" y="8"/>
                    </a:cubicBezTo>
                    <a:close/>
                    <a:moveTo>
                      <a:pt x="420" y="90"/>
                    </a:moveTo>
                    <a:lnTo>
                      <a:pt x="411" y="99"/>
                    </a:lnTo>
                    <a:cubicBezTo>
                      <a:pt x="409" y="100"/>
                      <a:pt x="408" y="101"/>
                      <a:pt x="406" y="101"/>
                    </a:cubicBezTo>
                    <a:lnTo>
                      <a:pt x="406" y="101"/>
                    </a:lnTo>
                    <a:lnTo>
                      <a:pt x="402" y="99"/>
                    </a:lnTo>
                    <a:lnTo>
                      <a:pt x="402" y="99"/>
                    </a:lnTo>
                    <a:cubicBezTo>
                      <a:pt x="402" y="100"/>
                      <a:pt x="402" y="102"/>
                      <a:pt x="402" y="103"/>
                    </a:cubicBezTo>
                    <a:lnTo>
                      <a:pt x="402" y="103"/>
                    </a:lnTo>
                    <a:cubicBezTo>
                      <a:pt x="351" y="127"/>
                      <a:pt x="292" y="135"/>
                      <a:pt x="241" y="135"/>
                    </a:cubicBezTo>
                    <a:cubicBezTo>
                      <a:pt x="188" y="126"/>
                      <a:pt x="143" y="108"/>
                      <a:pt x="99" y="90"/>
                    </a:cubicBezTo>
                    <a:lnTo>
                      <a:pt x="99" y="90"/>
                    </a:lnTo>
                    <a:cubicBezTo>
                      <a:pt x="143" y="117"/>
                      <a:pt x="188" y="135"/>
                      <a:pt x="241" y="144"/>
                    </a:cubicBezTo>
                    <a:cubicBezTo>
                      <a:pt x="252" y="145"/>
                      <a:pt x="264" y="146"/>
                      <a:pt x="275" y="146"/>
                    </a:cubicBezTo>
                    <a:cubicBezTo>
                      <a:pt x="319" y="146"/>
                      <a:pt x="363" y="134"/>
                      <a:pt x="402" y="116"/>
                    </a:cubicBezTo>
                    <a:lnTo>
                      <a:pt x="402" y="116"/>
                    </a:lnTo>
                    <a:cubicBezTo>
                      <a:pt x="404" y="173"/>
                      <a:pt x="414" y="229"/>
                      <a:pt x="447" y="277"/>
                    </a:cubicBezTo>
                    <a:cubicBezTo>
                      <a:pt x="482" y="313"/>
                      <a:pt x="518" y="349"/>
                      <a:pt x="571" y="367"/>
                    </a:cubicBezTo>
                    <a:cubicBezTo>
                      <a:pt x="598" y="376"/>
                      <a:pt x="634" y="376"/>
                      <a:pt x="670" y="376"/>
                    </a:cubicBezTo>
                    <a:cubicBezTo>
                      <a:pt x="634" y="376"/>
                      <a:pt x="607" y="367"/>
                      <a:pt x="571" y="358"/>
                    </a:cubicBezTo>
                    <a:cubicBezTo>
                      <a:pt x="527" y="340"/>
                      <a:pt x="491" y="313"/>
                      <a:pt x="464" y="269"/>
                    </a:cubicBezTo>
                    <a:cubicBezTo>
                      <a:pt x="429" y="224"/>
                      <a:pt x="411" y="161"/>
                      <a:pt x="420" y="108"/>
                    </a:cubicBezTo>
                    <a:lnTo>
                      <a:pt x="420" y="90"/>
                    </a:lnTo>
                    <a:close/>
                    <a:moveTo>
                      <a:pt x="696" y="358"/>
                    </a:moveTo>
                    <a:cubicBezTo>
                      <a:pt x="696" y="367"/>
                      <a:pt x="679" y="367"/>
                      <a:pt x="670" y="376"/>
                    </a:cubicBezTo>
                    <a:cubicBezTo>
                      <a:pt x="679" y="376"/>
                      <a:pt x="687" y="367"/>
                      <a:pt x="696" y="367"/>
                    </a:cubicBezTo>
                    <a:cubicBezTo>
                      <a:pt x="696" y="358"/>
                      <a:pt x="696" y="358"/>
                      <a:pt x="696" y="35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2"/>
              <p:cNvSpPr/>
              <p:nvPr/>
            </p:nvSpPr>
            <p:spPr>
              <a:xfrm>
                <a:off x="3151342" y="2193838"/>
                <a:ext cx="61346" cy="110596"/>
              </a:xfrm>
              <a:custGeom>
                <a:avLst/>
                <a:gdLst/>
                <a:ahLst/>
                <a:cxnLst/>
                <a:rect l="l" t="t" r="r" b="b"/>
                <a:pathLst>
                  <a:path w="411" h="741" extrusionOk="0">
                    <a:moveTo>
                      <a:pt x="18" y="0"/>
                    </a:moveTo>
                    <a:cubicBezTo>
                      <a:pt x="17" y="7"/>
                      <a:pt x="15" y="14"/>
                      <a:pt x="14" y="21"/>
                    </a:cubicBezTo>
                    <a:lnTo>
                      <a:pt x="14" y="21"/>
                    </a:lnTo>
                    <a:cubicBezTo>
                      <a:pt x="16" y="17"/>
                      <a:pt x="18" y="13"/>
                      <a:pt x="18" y="9"/>
                    </a:cubicBezTo>
                    <a:cubicBezTo>
                      <a:pt x="18" y="0"/>
                      <a:pt x="18" y="0"/>
                      <a:pt x="18" y="0"/>
                    </a:cubicBezTo>
                    <a:close/>
                    <a:moveTo>
                      <a:pt x="14" y="21"/>
                    </a:moveTo>
                    <a:cubicBezTo>
                      <a:pt x="12" y="26"/>
                      <a:pt x="9" y="31"/>
                      <a:pt x="9" y="36"/>
                    </a:cubicBezTo>
                    <a:cubicBezTo>
                      <a:pt x="0" y="72"/>
                      <a:pt x="0" y="107"/>
                      <a:pt x="9" y="143"/>
                    </a:cubicBezTo>
                    <a:cubicBezTo>
                      <a:pt x="9" y="98"/>
                      <a:pt x="9" y="59"/>
                      <a:pt x="14" y="21"/>
                    </a:cubicBezTo>
                    <a:close/>
                    <a:moveTo>
                      <a:pt x="9" y="143"/>
                    </a:moveTo>
                    <a:cubicBezTo>
                      <a:pt x="18" y="259"/>
                      <a:pt x="89" y="357"/>
                      <a:pt x="205" y="402"/>
                    </a:cubicBezTo>
                    <a:cubicBezTo>
                      <a:pt x="237" y="418"/>
                      <a:pt x="270" y="419"/>
                      <a:pt x="302" y="420"/>
                    </a:cubicBezTo>
                    <a:lnTo>
                      <a:pt x="302" y="420"/>
                    </a:lnTo>
                    <a:cubicBezTo>
                      <a:pt x="294" y="470"/>
                      <a:pt x="295" y="520"/>
                      <a:pt x="303" y="562"/>
                    </a:cubicBezTo>
                    <a:cubicBezTo>
                      <a:pt x="312" y="607"/>
                      <a:pt x="321" y="643"/>
                      <a:pt x="339" y="678"/>
                    </a:cubicBezTo>
                    <a:cubicBezTo>
                      <a:pt x="330" y="643"/>
                      <a:pt x="312" y="607"/>
                      <a:pt x="312" y="562"/>
                    </a:cubicBezTo>
                    <a:cubicBezTo>
                      <a:pt x="303" y="518"/>
                      <a:pt x="303" y="464"/>
                      <a:pt x="321" y="420"/>
                    </a:cubicBezTo>
                    <a:lnTo>
                      <a:pt x="321" y="411"/>
                    </a:lnTo>
                    <a:lnTo>
                      <a:pt x="312" y="411"/>
                    </a:lnTo>
                    <a:cubicBezTo>
                      <a:pt x="277" y="411"/>
                      <a:pt x="241" y="402"/>
                      <a:pt x="205" y="393"/>
                    </a:cubicBezTo>
                    <a:cubicBezTo>
                      <a:pt x="152" y="366"/>
                      <a:pt x="98" y="330"/>
                      <a:pt x="62" y="277"/>
                    </a:cubicBezTo>
                    <a:cubicBezTo>
                      <a:pt x="36" y="241"/>
                      <a:pt x="18" y="188"/>
                      <a:pt x="9" y="143"/>
                    </a:cubicBezTo>
                    <a:close/>
                    <a:moveTo>
                      <a:pt x="339" y="678"/>
                    </a:moveTo>
                    <a:lnTo>
                      <a:pt x="339" y="678"/>
                    </a:lnTo>
                    <a:cubicBezTo>
                      <a:pt x="348" y="696"/>
                      <a:pt x="357" y="705"/>
                      <a:pt x="366" y="723"/>
                    </a:cubicBezTo>
                    <a:cubicBezTo>
                      <a:pt x="366" y="732"/>
                      <a:pt x="384" y="732"/>
                      <a:pt x="393" y="741"/>
                    </a:cubicBezTo>
                    <a:cubicBezTo>
                      <a:pt x="401" y="732"/>
                      <a:pt x="410" y="732"/>
                      <a:pt x="410" y="723"/>
                    </a:cubicBezTo>
                    <a:lnTo>
                      <a:pt x="410" y="723"/>
                    </a:lnTo>
                    <a:cubicBezTo>
                      <a:pt x="401" y="732"/>
                      <a:pt x="393" y="732"/>
                      <a:pt x="393" y="732"/>
                    </a:cubicBezTo>
                    <a:cubicBezTo>
                      <a:pt x="375" y="732"/>
                      <a:pt x="366" y="723"/>
                      <a:pt x="366" y="714"/>
                    </a:cubicBezTo>
                    <a:cubicBezTo>
                      <a:pt x="357" y="705"/>
                      <a:pt x="348" y="687"/>
                      <a:pt x="339" y="6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2"/>
              <p:cNvSpPr/>
              <p:nvPr/>
            </p:nvSpPr>
            <p:spPr>
              <a:xfrm>
                <a:off x="2272510" y="4458628"/>
                <a:ext cx="375538" cy="318505"/>
              </a:xfrm>
              <a:custGeom>
                <a:avLst/>
                <a:gdLst/>
                <a:ahLst/>
                <a:cxnLst/>
                <a:rect l="l" t="t" r="r" b="b"/>
                <a:pathLst>
                  <a:path w="2516" h="2134" extrusionOk="0">
                    <a:moveTo>
                      <a:pt x="2418" y="1"/>
                    </a:moveTo>
                    <a:lnTo>
                      <a:pt x="1160" y="72"/>
                    </a:lnTo>
                    <a:lnTo>
                      <a:pt x="1276" y="1366"/>
                    </a:lnTo>
                    <a:cubicBezTo>
                      <a:pt x="1276" y="1366"/>
                      <a:pt x="0" y="1892"/>
                      <a:pt x="0" y="2133"/>
                    </a:cubicBezTo>
                    <a:lnTo>
                      <a:pt x="2516" y="2035"/>
                    </a:lnTo>
                    <a:lnTo>
                      <a:pt x="24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2"/>
              <p:cNvSpPr/>
              <p:nvPr/>
            </p:nvSpPr>
            <p:spPr>
              <a:xfrm>
                <a:off x="2450873" y="4543853"/>
                <a:ext cx="57465" cy="34776"/>
              </a:xfrm>
              <a:custGeom>
                <a:avLst/>
                <a:gdLst/>
                <a:ahLst/>
                <a:cxnLst/>
                <a:rect l="l" t="t" r="r" b="b"/>
                <a:pathLst>
                  <a:path w="385" h="233" extrusionOk="0">
                    <a:moveTo>
                      <a:pt x="311" y="48"/>
                    </a:moveTo>
                    <a:cubicBezTo>
                      <a:pt x="319" y="48"/>
                      <a:pt x="326" y="50"/>
                      <a:pt x="331" y="54"/>
                    </a:cubicBezTo>
                    <a:cubicBezTo>
                      <a:pt x="340" y="63"/>
                      <a:pt x="331" y="63"/>
                      <a:pt x="331" y="72"/>
                    </a:cubicBezTo>
                    <a:cubicBezTo>
                      <a:pt x="322" y="81"/>
                      <a:pt x="313" y="90"/>
                      <a:pt x="304" y="90"/>
                    </a:cubicBezTo>
                    <a:cubicBezTo>
                      <a:pt x="286" y="108"/>
                      <a:pt x="259" y="126"/>
                      <a:pt x="241" y="135"/>
                    </a:cubicBezTo>
                    <a:cubicBezTo>
                      <a:pt x="206" y="161"/>
                      <a:pt x="161" y="179"/>
                      <a:pt x="117" y="188"/>
                    </a:cubicBezTo>
                    <a:cubicBezTo>
                      <a:pt x="87" y="196"/>
                      <a:pt x="51" y="209"/>
                      <a:pt x="19" y="219"/>
                    </a:cubicBezTo>
                    <a:lnTo>
                      <a:pt x="19" y="219"/>
                    </a:lnTo>
                    <a:cubicBezTo>
                      <a:pt x="34" y="204"/>
                      <a:pt x="57" y="180"/>
                      <a:pt x="90" y="153"/>
                    </a:cubicBezTo>
                    <a:cubicBezTo>
                      <a:pt x="125" y="126"/>
                      <a:pt x="161" y="99"/>
                      <a:pt x="206" y="81"/>
                    </a:cubicBezTo>
                    <a:cubicBezTo>
                      <a:pt x="224" y="72"/>
                      <a:pt x="250" y="63"/>
                      <a:pt x="277" y="54"/>
                    </a:cubicBezTo>
                    <a:cubicBezTo>
                      <a:pt x="290" y="50"/>
                      <a:pt x="302" y="48"/>
                      <a:pt x="311" y="48"/>
                    </a:cubicBezTo>
                    <a:close/>
                    <a:moveTo>
                      <a:pt x="313" y="1"/>
                    </a:moveTo>
                    <a:cubicBezTo>
                      <a:pt x="295" y="1"/>
                      <a:pt x="277" y="10"/>
                      <a:pt x="259" y="10"/>
                    </a:cubicBezTo>
                    <a:cubicBezTo>
                      <a:pt x="188" y="37"/>
                      <a:pt x="125" y="72"/>
                      <a:pt x="72" y="126"/>
                    </a:cubicBezTo>
                    <a:cubicBezTo>
                      <a:pt x="34" y="171"/>
                      <a:pt x="14" y="206"/>
                      <a:pt x="5" y="223"/>
                    </a:cubicBezTo>
                    <a:lnTo>
                      <a:pt x="5" y="223"/>
                    </a:lnTo>
                    <a:cubicBezTo>
                      <a:pt x="4" y="223"/>
                      <a:pt x="2" y="224"/>
                      <a:pt x="1" y="224"/>
                    </a:cubicBezTo>
                    <a:cubicBezTo>
                      <a:pt x="2" y="224"/>
                      <a:pt x="3" y="224"/>
                      <a:pt x="4" y="225"/>
                    </a:cubicBezTo>
                    <a:lnTo>
                      <a:pt x="4" y="225"/>
                    </a:lnTo>
                    <a:cubicBezTo>
                      <a:pt x="2" y="230"/>
                      <a:pt x="1" y="233"/>
                      <a:pt x="1" y="233"/>
                    </a:cubicBezTo>
                    <a:cubicBezTo>
                      <a:pt x="3" y="233"/>
                      <a:pt x="6" y="230"/>
                      <a:pt x="11" y="226"/>
                    </a:cubicBezTo>
                    <a:lnTo>
                      <a:pt x="11" y="226"/>
                    </a:lnTo>
                    <a:cubicBezTo>
                      <a:pt x="26" y="228"/>
                      <a:pt x="41" y="230"/>
                      <a:pt x="55" y="230"/>
                    </a:cubicBezTo>
                    <a:cubicBezTo>
                      <a:pt x="81" y="230"/>
                      <a:pt x="105" y="225"/>
                      <a:pt x="125" y="215"/>
                    </a:cubicBezTo>
                    <a:cubicBezTo>
                      <a:pt x="170" y="206"/>
                      <a:pt x="215" y="188"/>
                      <a:pt x="259" y="170"/>
                    </a:cubicBezTo>
                    <a:cubicBezTo>
                      <a:pt x="286" y="161"/>
                      <a:pt x="304" y="144"/>
                      <a:pt x="331" y="126"/>
                    </a:cubicBezTo>
                    <a:cubicBezTo>
                      <a:pt x="340" y="117"/>
                      <a:pt x="357" y="108"/>
                      <a:pt x="366" y="99"/>
                    </a:cubicBezTo>
                    <a:cubicBezTo>
                      <a:pt x="384" y="72"/>
                      <a:pt x="384" y="45"/>
                      <a:pt x="366" y="28"/>
                    </a:cubicBezTo>
                    <a:cubicBezTo>
                      <a:pt x="348" y="10"/>
                      <a:pt x="331" y="1"/>
                      <a:pt x="31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2"/>
              <p:cNvSpPr/>
              <p:nvPr/>
            </p:nvSpPr>
            <p:spPr>
              <a:xfrm>
                <a:off x="1723837" y="4081910"/>
                <a:ext cx="480916" cy="355669"/>
              </a:xfrm>
              <a:custGeom>
                <a:avLst/>
                <a:gdLst/>
                <a:ahLst/>
                <a:cxnLst/>
                <a:rect l="l" t="t" r="r" b="b"/>
                <a:pathLst>
                  <a:path w="3222" h="2383" extrusionOk="0">
                    <a:moveTo>
                      <a:pt x="2177" y="0"/>
                    </a:moveTo>
                    <a:lnTo>
                      <a:pt x="1482" y="1106"/>
                    </a:lnTo>
                    <a:cubicBezTo>
                      <a:pt x="1482" y="1106"/>
                      <a:pt x="655" y="879"/>
                      <a:pt x="231" y="879"/>
                    </a:cubicBezTo>
                    <a:cubicBezTo>
                      <a:pt x="118" y="879"/>
                      <a:pt x="33" y="895"/>
                      <a:pt x="1" y="937"/>
                    </a:cubicBezTo>
                    <a:lnTo>
                      <a:pt x="2070" y="2382"/>
                    </a:lnTo>
                    <a:lnTo>
                      <a:pt x="3221" y="714"/>
                    </a:lnTo>
                    <a:lnTo>
                      <a:pt x="21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2"/>
              <p:cNvSpPr/>
              <p:nvPr/>
            </p:nvSpPr>
            <p:spPr>
              <a:xfrm>
                <a:off x="2312361" y="3549220"/>
                <a:ext cx="1049447" cy="1026708"/>
              </a:xfrm>
              <a:custGeom>
                <a:avLst/>
                <a:gdLst/>
                <a:ahLst/>
                <a:cxnLst/>
                <a:rect l="l" t="t" r="r" b="b"/>
                <a:pathLst>
                  <a:path w="7031" h="6879" extrusionOk="0">
                    <a:moveTo>
                      <a:pt x="4586" y="1"/>
                    </a:moveTo>
                    <a:cubicBezTo>
                      <a:pt x="4533" y="1"/>
                      <a:pt x="4774" y="661"/>
                      <a:pt x="3043" y="893"/>
                    </a:cubicBezTo>
                    <a:cubicBezTo>
                      <a:pt x="1303" y="1125"/>
                      <a:pt x="652" y="1375"/>
                      <a:pt x="331" y="1785"/>
                    </a:cubicBezTo>
                    <a:cubicBezTo>
                      <a:pt x="1" y="2195"/>
                      <a:pt x="848" y="6879"/>
                      <a:pt x="848" y="6879"/>
                    </a:cubicBezTo>
                    <a:lnTo>
                      <a:pt x="2240" y="6834"/>
                    </a:lnTo>
                    <a:cubicBezTo>
                      <a:pt x="2240" y="6834"/>
                      <a:pt x="2151" y="4506"/>
                      <a:pt x="2115" y="4176"/>
                    </a:cubicBezTo>
                    <a:cubicBezTo>
                      <a:pt x="2079" y="3846"/>
                      <a:pt x="1856" y="2972"/>
                      <a:pt x="1856" y="2972"/>
                    </a:cubicBezTo>
                    <a:lnTo>
                      <a:pt x="1856" y="2972"/>
                    </a:lnTo>
                    <a:lnTo>
                      <a:pt x="5514" y="3016"/>
                    </a:lnTo>
                    <a:lnTo>
                      <a:pt x="5576" y="3016"/>
                    </a:lnTo>
                    <a:cubicBezTo>
                      <a:pt x="6397" y="2989"/>
                      <a:pt x="7031" y="1937"/>
                      <a:pt x="6968" y="1125"/>
                    </a:cubicBezTo>
                    <a:lnTo>
                      <a:pt x="6888" y="679"/>
                    </a:lnTo>
                    <a:lnTo>
                      <a:pt x="45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2"/>
              <p:cNvSpPr/>
              <p:nvPr/>
            </p:nvSpPr>
            <p:spPr>
              <a:xfrm>
                <a:off x="1960859" y="3509369"/>
                <a:ext cx="1036163" cy="797605"/>
              </a:xfrm>
              <a:custGeom>
                <a:avLst/>
                <a:gdLst/>
                <a:ahLst/>
                <a:cxnLst/>
                <a:rect l="l" t="t" r="r" b="b"/>
                <a:pathLst>
                  <a:path w="6942" h="5344" extrusionOk="0">
                    <a:moveTo>
                      <a:pt x="3799" y="1"/>
                    </a:moveTo>
                    <a:cubicBezTo>
                      <a:pt x="3200" y="1"/>
                      <a:pt x="2842" y="124"/>
                      <a:pt x="2722" y="259"/>
                    </a:cubicBezTo>
                    <a:cubicBezTo>
                      <a:pt x="2365" y="643"/>
                      <a:pt x="1" y="4479"/>
                      <a:pt x="1" y="4479"/>
                    </a:cubicBezTo>
                    <a:lnTo>
                      <a:pt x="1258" y="5344"/>
                    </a:lnTo>
                    <a:cubicBezTo>
                      <a:pt x="1258" y="5344"/>
                      <a:pt x="3337" y="2418"/>
                      <a:pt x="3917" y="1642"/>
                    </a:cubicBezTo>
                    <a:lnTo>
                      <a:pt x="4113" y="1410"/>
                    </a:lnTo>
                    <a:lnTo>
                      <a:pt x="6941" y="1017"/>
                    </a:lnTo>
                    <a:lnTo>
                      <a:pt x="6914" y="589"/>
                    </a:lnTo>
                    <a:cubicBezTo>
                      <a:pt x="6914" y="589"/>
                      <a:pt x="5219" y="107"/>
                      <a:pt x="4309" y="27"/>
                    </a:cubicBezTo>
                    <a:cubicBezTo>
                      <a:pt x="4123" y="9"/>
                      <a:pt x="3953" y="1"/>
                      <a:pt x="3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2"/>
              <p:cNvSpPr/>
              <p:nvPr/>
            </p:nvSpPr>
            <p:spPr>
              <a:xfrm>
                <a:off x="2368333" y="3642504"/>
                <a:ext cx="591368" cy="347609"/>
              </a:xfrm>
              <a:custGeom>
                <a:avLst/>
                <a:gdLst/>
                <a:ahLst/>
                <a:cxnLst/>
                <a:rect l="l" t="t" r="r" b="b"/>
                <a:pathLst>
                  <a:path w="3962" h="2329" extrusionOk="0">
                    <a:moveTo>
                      <a:pt x="3952" y="0"/>
                    </a:moveTo>
                    <a:lnTo>
                      <a:pt x="3917" y="9"/>
                    </a:lnTo>
                    <a:lnTo>
                      <a:pt x="3774" y="36"/>
                    </a:lnTo>
                    <a:lnTo>
                      <a:pt x="3248" y="134"/>
                    </a:lnTo>
                    <a:lnTo>
                      <a:pt x="1517" y="473"/>
                    </a:lnTo>
                    <a:lnTo>
                      <a:pt x="1374" y="500"/>
                    </a:lnTo>
                    <a:lnTo>
                      <a:pt x="1374" y="509"/>
                    </a:lnTo>
                    <a:cubicBezTo>
                      <a:pt x="1249" y="785"/>
                      <a:pt x="1107" y="1062"/>
                      <a:pt x="928" y="1312"/>
                    </a:cubicBezTo>
                    <a:cubicBezTo>
                      <a:pt x="794" y="1517"/>
                      <a:pt x="634" y="1713"/>
                      <a:pt x="464" y="1901"/>
                    </a:cubicBezTo>
                    <a:cubicBezTo>
                      <a:pt x="348" y="2017"/>
                      <a:pt x="232" y="2132"/>
                      <a:pt x="99" y="2240"/>
                    </a:cubicBezTo>
                    <a:lnTo>
                      <a:pt x="0" y="2329"/>
                    </a:lnTo>
                    <a:lnTo>
                      <a:pt x="107" y="2248"/>
                    </a:lnTo>
                    <a:cubicBezTo>
                      <a:pt x="241" y="2141"/>
                      <a:pt x="366" y="2034"/>
                      <a:pt x="482" y="1909"/>
                    </a:cubicBezTo>
                    <a:cubicBezTo>
                      <a:pt x="864" y="1501"/>
                      <a:pt x="1175" y="1040"/>
                      <a:pt x="1389" y="526"/>
                    </a:cubicBezTo>
                    <a:lnTo>
                      <a:pt x="1389" y="526"/>
                    </a:lnTo>
                    <a:lnTo>
                      <a:pt x="1526" y="500"/>
                    </a:lnTo>
                    <a:lnTo>
                      <a:pt x="3257" y="152"/>
                    </a:lnTo>
                    <a:lnTo>
                      <a:pt x="3783" y="45"/>
                    </a:lnTo>
                    <a:lnTo>
                      <a:pt x="3926" y="9"/>
                    </a:lnTo>
                    <a:lnTo>
                      <a:pt x="39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2"/>
              <p:cNvSpPr/>
              <p:nvPr/>
            </p:nvSpPr>
            <p:spPr>
              <a:xfrm>
                <a:off x="2857004" y="2778319"/>
                <a:ext cx="524798" cy="941485"/>
              </a:xfrm>
              <a:custGeom>
                <a:avLst/>
                <a:gdLst/>
                <a:ahLst/>
                <a:cxnLst/>
                <a:rect l="l" t="t" r="r" b="b"/>
                <a:pathLst>
                  <a:path w="3516" h="6308" extrusionOk="0">
                    <a:moveTo>
                      <a:pt x="2302" y="1"/>
                    </a:moveTo>
                    <a:lnTo>
                      <a:pt x="866" y="456"/>
                    </a:lnTo>
                    <a:lnTo>
                      <a:pt x="875" y="911"/>
                    </a:lnTo>
                    <a:lnTo>
                      <a:pt x="250" y="1928"/>
                    </a:lnTo>
                    <a:cubicBezTo>
                      <a:pt x="72" y="2374"/>
                      <a:pt x="0" y="2623"/>
                      <a:pt x="161" y="3150"/>
                    </a:cubicBezTo>
                    <a:lnTo>
                      <a:pt x="545" y="4720"/>
                    </a:lnTo>
                    <a:lnTo>
                      <a:pt x="143" y="5282"/>
                    </a:lnTo>
                    <a:lnTo>
                      <a:pt x="3480" y="6308"/>
                    </a:lnTo>
                    <a:cubicBezTo>
                      <a:pt x="3506" y="5790"/>
                      <a:pt x="3515" y="5621"/>
                      <a:pt x="3390" y="5121"/>
                    </a:cubicBezTo>
                    <a:lnTo>
                      <a:pt x="3301" y="4773"/>
                    </a:lnTo>
                    <a:cubicBezTo>
                      <a:pt x="3301" y="4773"/>
                      <a:pt x="3212" y="3052"/>
                      <a:pt x="3185" y="1954"/>
                    </a:cubicBezTo>
                    <a:cubicBezTo>
                      <a:pt x="3159" y="857"/>
                      <a:pt x="2436" y="322"/>
                      <a:pt x="2436" y="32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2"/>
              <p:cNvSpPr/>
              <p:nvPr/>
            </p:nvSpPr>
            <p:spPr>
              <a:xfrm>
                <a:off x="2935514" y="3482652"/>
                <a:ext cx="246578" cy="77462"/>
              </a:xfrm>
              <a:custGeom>
                <a:avLst/>
                <a:gdLst/>
                <a:ahLst/>
                <a:cxnLst/>
                <a:rect l="l" t="t" r="r" b="b"/>
                <a:pathLst>
                  <a:path w="1652" h="519" extrusionOk="0">
                    <a:moveTo>
                      <a:pt x="2" y="0"/>
                    </a:moveTo>
                    <a:cubicBezTo>
                      <a:pt x="1" y="0"/>
                      <a:pt x="1" y="1"/>
                      <a:pt x="1" y="1"/>
                    </a:cubicBezTo>
                    <a:cubicBezTo>
                      <a:pt x="1" y="10"/>
                      <a:pt x="367" y="126"/>
                      <a:pt x="822" y="268"/>
                    </a:cubicBezTo>
                    <a:cubicBezTo>
                      <a:pt x="1260" y="406"/>
                      <a:pt x="1624" y="519"/>
                      <a:pt x="1650" y="519"/>
                    </a:cubicBezTo>
                    <a:cubicBezTo>
                      <a:pt x="1651" y="519"/>
                      <a:pt x="1651" y="519"/>
                      <a:pt x="1651" y="518"/>
                    </a:cubicBezTo>
                    <a:cubicBezTo>
                      <a:pt x="1651" y="518"/>
                      <a:pt x="1285" y="393"/>
                      <a:pt x="830" y="251"/>
                    </a:cubicBezTo>
                    <a:cubicBezTo>
                      <a:pt x="392" y="113"/>
                      <a:pt x="28" y="0"/>
                      <a:pt x="2"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2"/>
              <p:cNvSpPr/>
              <p:nvPr/>
            </p:nvSpPr>
            <p:spPr>
              <a:xfrm>
                <a:off x="3003427" y="3468025"/>
                <a:ext cx="151947" cy="15224"/>
              </a:xfrm>
              <a:custGeom>
                <a:avLst/>
                <a:gdLst/>
                <a:ahLst/>
                <a:cxnLst/>
                <a:rect l="l" t="t" r="r" b="b"/>
                <a:pathLst>
                  <a:path w="1018" h="102" extrusionOk="0">
                    <a:moveTo>
                      <a:pt x="1018" y="1"/>
                    </a:moveTo>
                    <a:cubicBezTo>
                      <a:pt x="1018" y="1"/>
                      <a:pt x="786" y="10"/>
                      <a:pt x="509" y="36"/>
                    </a:cubicBezTo>
                    <a:cubicBezTo>
                      <a:pt x="233" y="63"/>
                      <a:pt x="1" y="90"/>
                      <a:pt x="1" y="99"/>
                    </a:cubicBezTo>
                    <a:cubicBezTo>
                      <a:pt x="1" y="100"/>
                      <a:pt x="8" y="101"/>
                      <a:pt x="22" y="101"/>
                    </a:cubicBezTo>
                    <a:cubicBezTo>
                      <a:pt x="84" y="101"/>
                      <a:pt x="282" y="85"/>
                      <a:pt x="509" y="63"/>
                    </a:cubicBezTo>
                    <a:cubicBezTo>
                      <a:pt x="795" y="36"/>
                      <a:pt x="1018" y="10"/>
                      <a:pt x="1018"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2"/>
              <p:cNvSpPr/>
              <p:nvPr/>
            </p:nvSpPr>
            <p:spPr>
              <a:xfrm>
                <a:off x="3311048" y="3750266"/>
                <a:ext cx="105378" cy="287759"/>
              </a:xfrm>
              <a:custGeom>
                <a:avLst/>
                <a:gdLst/>
                <a:ahLst/>
                <a:cxnLst/>
                <a:rect l="l" t="t" r="r" b="b"/>
                <a:pathLst>
                  <a:path w="706" h="1928" extrusionOk="0">
                    <a:moveTo>
                      <a:pt x="518" y="1"/>
                    </a:moveTo>
                    <a:cubicBezTo>
                      <a:pt x="518" y="10"/>
                      <a:pt x="411" y="1223"/>
                      <a:pt x="357" y="1660"/>
                    </a:cubicBezTo>
                    <a:cubicBezTo>
                      <a:pt x="357" y="1705"/>
                      <a:pt x="313" y="1741"/>
                      <a:pt x="268" y="1741"/>
                    </a:cubicBezTo>
                    <a:lnTo>
                      <a:pt x="1" y="1741"/>
                    </a:lnTo>
                    <a:lnTo>
                      <a:pt x="1" y="1928"/>
                    </a:lnTo>
                    <a:lnTo>
                      <a:pt x="268" y="1928"/>
                    </a:lnTo>
                    <a:cubicBezTo>
                      <a:pt x="411" y="1928"/>
                      <a:pt x="536" y="1821"/>
                      <a:pt x="545" y="1687"/>
                    </a:cubicBezTo>
                    <a:cubicBezTo>
                      <a:pt x="598" y="1250"/>
                      <a:pt x="705" y="28"/>
                      <a:pt x="705" y="19"/>
                    </a:cubicBezTo>
                    <a:lnTo>
                      <a:pt x="518" y="1"/>
                    </a:ln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2"/>
              <p:cNvSpPr/>
              <p:nvPr/>
            </p:nvSpPr>
            <p:spPr>
              <a:xfrm>
                <a:off x="3311048" y="3749072"/>
                <a:ext cx="108064" cy="290744"/>
              </a:xfrm>
              <a:custGeom>
                <a:avLst/>
                <a:gdLst/>
                <a:ahLst/>
                <a:cxnLst/>
                <a:rect l="l" t="t" r="r" b="b"/>
                <a:pathLst>
                  <a:path w="724" h="1948" extrusionOk="0">
                    <a:moveTo>
                      <a:pt x="509" y="0"/>
                    </a:moveTo>
                    <a:lnTo>
                      <a:pt x="509" y="9"/>
                    </a:lnTo>
                    <a:cubicBezTo>
                      <a:pt x="464" y="473"/>
                      <a:pt x="420" y="901"/>
                      <a:pt x="393" y="1258"/>
                    </a:cubicBezTo>
                    <a:cubicBezTo>
                      <a:pt x="384" y="1347"/>
                      <a:pt x="375" y="1427"/>
                      <a:pt x="366" y="1508"/>
                    </a:cubicBezTo>
                    <a:cubicBezTo>
                      <a:pt x="366" y="1543"/>
                      <a:pt x="357" y="1588"/>
                      <a:pt x="357" y="1624"/>
                    </a:cubicBezTo>
                    <a:cubicBezTo>
                      <a:pt x="348" y="1642"/>
                      <a:pt x="348" y="1659"/>
                      <a:pt x="348" y="1677"/>
                    </a:cubicBezTo>
                    <a:cubicBezTo>
                      <a:pt x="348" y="1704"/>
                      <a:pt x="322" y="1731"/>
                      <a:pt x="286" y="1740"/>
                    </a:cubicBezTo>
                    <a:lnTo>
                      <a:pt x="1" y="1740"/>
                    </a:lnTo>
                    <a:lnTo>
                      <a:pt x="1" y="1749"/>
                    </a:lnTo>
                    <a:lnTo>
                      <a:pt x="1" y="1891"/>
                    </a:lnTo>
                    <a:lnTo>
                      <a:pt x="1" y="1927"/>
                    </a:lnTo>
                    <a:cubicBezTo>
                      <a:pt x="1" y="1927"/>
                      <a:pt x="1" y="1936"/>
                      <a:pt x="1" y="1936"/>
                    </a:cubicBezTo>
                    <a:cubicBezTo>
                      <a:pt x="1" y="1936"/>
                      <a:pt x="5" y="1940"/>
                      <a:pt x="7" y="1940"/>
                    </a:cubicBezTo>
                    <a:cubicBezTo>
                      <a:pt x="8" y="1940"/>
                      <a:pt x="9" y="1939"/>
                      <a:pt x="9" y="1936"/>
                    </a:cubicBezTo>
                    <a:lnTo>
                      <a:pt x="9" y="1900"/>
                    </a:lnTo>
                    <a:lnTo>
                      <a:pt x="9" y="1757"/>
                    </a:lnTo>
                    <a:lnTo>
                      <a:pt x="241" y="1757"/>
                    </a:lnTo>
                    <a:cubicBezTo>
                      <a:pt x="250" y="1762"/>
                      <a:pt x="259" y="1764"/>
                      <a:pt x="267" y="1764"/>
                    </a:cubicBezTo>
                    <a:cubicBezTo>
                      <a:pt x="275" y="1764"/>
                      <a:pt x="282" y="1762"/>
                      <a:pt x="286" y="1757"/>
                    </a:cubicBezTo>
                    <a:cubicBezTo>
                      <a:pt x="331" y="1757"/>
                      <a:pt x="357" y="1722"/>
                      <a:pt x="366" y="1686"/>
                    </a:cubicBezTo>
                    <a:cubicBezTo>
                      <a:pt x="366" y="1668"/>
                      <a:pt x="366" y="1650"/>
                      <a:pt x="366" y="1633"/>
                    </a:cubicBezTo>
                    <a:cubicBezTo>
                      <a:pt x="375" y="1597"/>
                      <a:pt x="375" y="1561"/>
                      <a:pt x="384" y="1517"/>
                    </a:cubicBezTo>
                    <a:cubicBezTo>
                      <a:pt x="393" y="1436"/>
                      <a:pt x="393" y="1356"/>
                      <a:pt x="402" y="1267"/>
                    </a:cubicBezTo>
                    <a:cubicBezTo>
                      <a:pt x="437" y="912"/>
                      <a:pt x="482" y="488"/>
                      <a:pt x="526" y="27"/>
                    </a:cubicBezTo>
                    <a:lnTo>
                      <a:pt x="526" y="27"/>
                    </a:lnTo>
                    <a:lnTo>
                      <a:pt x="661" y="36"/>
                    </a:lnTo>
                    <a:lnTo>
                      <a:pt x="696" y="43"/>
                    </a:lnTo>
                    <a:lnTo>
                      <a:pt x="696" y="43"/>
                    </a:lnTo>
                    <a:cubicBezTo>
                      <a:pt x="634" y="682"/>
                      <a:pt x="580" y="1268"/>
                      <a:pt x="545" y="1686"/>
                    </a:cubicBezTo>
                    <a:cubicBezTo>
                      <a:pt x="536" y="1784"/>
                      <a:pt x="482" y="1865"/>
                      <a:pt x="393" y="1909"/>
                    </a:cubicBezTo>
                    <a:cubicBezTo>
                      <a:pt x="353" y="1926"/>
                      <a:pt x="310" y="1940"/>
                      <a:pt x="265" y="1945"/>
                    </a:cubicBezTo>
                    <a:lnTo>
                      <a:pt x="286" y="1945"/>
                    </a:lnTo>
                    <a:cubicBezTo>
                      <a:pt x="331" y="1945"/>
                      <a:pt x="366" y="1927"/>
                      <a:pt x="402" y="1909"/>
                    </a:cubicBezTo>
                    <a:cubicBezTo>
                      <a:pt x="491" y="1865"/>
                      <a:pt x="554" y="1784"/>
                      <a:pt x="563" y="1677"/>
                    </a:cubicBezTo>
                    <a:cubicBezTo>
                      <a:pt x="598" y="1258"/>
                      <a:pt x="661" y="669"/>
                      <a:pt x="723" y="27"/>
                    </a:cubicBezTo>
                    <a:lnTo>
                      <a:pt x="723" y="9"/>
                    </a:lnTo>
                    <a:lnTo>
                      <a:pt x="661" y="9"/>
                    </a:lnTo>
                    <a:lnTo>
                      <a:pt x="518" y="0"/>
                    </a:lnTo>
                    <a:close/>
                    <a:moveTo>
                      <a:pt x="188" y="1945"/>
                    </a:moveTo>
                    <a:cubicBezTo>
                      <a:pt x="201" y="1946"/>
                      <a:pt x="213" y="1947"/>
                      <a:pt x="226" y="1947"/>
                    </a:cubicBezTo>
                    <a:cubicBezTo>
                      <a:pt x="239" y="1947"/>
                      <a:pt x="252" y="1946"/>
                      <a:pt x="265" y="1945"/>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2"/>
              <p:cNvSpPr/>
              <p:nvPr/>
            </p:nvSpPr>
            <p:spPr>
              <a:xfrm>
                <a:off x="2579981" y="4045939"/>
                <a:ext cx="182694" cy="717755"/>
              </a:xfrm>
              <a:custGeom>
                <a:avLst/>
                <a:gdLst/>
                <a:ahLst/>
                <a:cxnLst/>
                <a:rect l="l" t="t" r="r" b="b"/>
                <a:pathLst>
                  <a:path w="1224" h="4809" extrusionOk="0">
                    <a:moveTo>
                      <a:pt x="652" y="0"/>
                    </a:moveTo>
                    <a:lnTo>
                      <a:pt x="1" y="4809"/>
                    </a:lnTo>
                    <a:lnTo>
                      <a:pt x="260" y="4809"/>
                    </a:lnTo>
                    <a:lnTo>
                      <a:pt x="1223" y="188"/>
                    </a:lnTo>
                    <a:lnTo>
                      <a:pt x="65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2"/>
              <p:cNvSpPr/>
              <p:nvPr/>
            </p:nvSpPr>
            <p:spPr>
              <a:xfrm>
                <a:off x="2578638" y="4047282"/>
                <a:ext cx="184038" cy="719099"/>
              </a:xfrm>
              <a:custGeom>
                <a:avLst/>
                <a:gdLst/>
                <a:ahLst/>
                <a:cxnLst/>
                <a:rect l="l" t="t" r="r" b="b"/>
                <a:pathLst>
                  <a:path w="1233" h="4818" extrusionOk="0">
                    <a:moveTo>
                      <a:pt x="661" y="0"/>
                    </a:moveTo>
                    <a:cubicBezTo>
                      <a:pt x="661" y="0"/>
                      <a:pt x="661" y="9"/>
                      <a:pt x="652" y="18"/>
                    </a:cubicBezTo>
                    <a:cubicBezTo>
                      <a:pt x="652" y="36"/>
                      <a:pt x="652" y="63"/>
                      <a:pt x="643" y="90"/>
                    </a:cubicBezTo>
                    <a:cubicBezTo>
                      <a:pt x="634" y="152"/>
                      <a:pt x="625" y="250"/>
                      <a:pt x="608" y="366"/>
                    </a:cubicBezTo>
                    <a:cubicBezTo>
                      <a:pt x="572" y="607"/>
                      <a:pt x="527" y="955"/>
                      <a:pt x="465" y="1383"/>
                    </a:cubicBezTo>
                    <a:cubicBezTo>
                      <a:pt x="349" y="2257"/>
                      <a:pt x="179" y="3453"/>
                      <a:pt x="1" y="4800"/>
                    </a:cubicBezTo>
                    <a:lnTo>
                      <a:pt x="1" y="4818"/>
                    </a:lnTo>
                    <a:lnTo>
                      <a:pt x="278" y="4818"/>
                    </a:lnTo>
                    <a:lnTo>
                      <a:pt x="278" y="4809"/>
                    </a:lnTo>
                    <a:cubicBezTo>
                      <a:pt x="286" y="4773"/>
                      <a:pt x="286" y="4737"/>
                      <a:pt x="295" y="4702"/>
                    </a:cubicBezTo>
                    <a:cubicBezTo>
                      <a:pt x="706" y="2721"/>
                      <a:pt x="1063" y="1008"/>
                      <a:pt x="1232" y="179"/>
                    </a:cubicBezTo>
                    <a:lnTo>
                      <a:pt x="1232" y="170"/>
                    </a:lnTo>
                    <a:lnTo>
                      <a:pt x="804" y="36"/>
                    </a:lnTo>
                    <a:lnTo>
                      <a:pt x="697" y="9"/>
                    </a:lnTo>
                    <a:lnTo>
                      <a:pt x="804" y="45"/>
                    </a:lnTo>
                    <a:lnTo>
                      <a:pt x="1221" y="178"/>
                    </a:lnTo>
                    <a:lnTo>
                      <a:pt x="278" y="4693"/>
                    </a:lnTo>
                    <a:cubicBezTo>
                      <a:pt x="269" y="4725"/>
                      <a:pt x="261" y="4758"/>
                      <a:pt x="253" y="4791"/>
                    </a:cubicBezTo>
                    <a:lnTo>
                      <a:pt x="30" y="4791"/>
                    </a:lnTo>
                    <a:cubicBezTo>
                      <a:pt x="208" y="3451"/>
                      <a:pt x="367" y="2262"/>
                      <a:pt x="483" y="1401"/>
                    </a:cubicBezTo>
                    <a:cubicBezTo>
                      <a:pt x="536" y="964"/>
                      <a:pt x="581" y="616"/>
                      <a:pt x="617" y="375"/>
                    </a:cubicBezTo>
                    <a:cubicBezTo>
                      <a:pt x="625" y="259"/>
                      <a:pt x="643" y="161"/>
                      <a:pt x="652" y="98"/>
                    </a:cubicBezTo>
                    <a:cubicBezTo>
                      <a:pt x="652" y="63"/>
                      <a:pt x="661" y="45"/>
                      <a:pt x="661" y="27"/>
                    </a:cubicBezTo>
                    <a:lnTo>
                      <a:pt x="6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2"/>
              <p:cNvSpPr/>
              <p:nvPr/>
            </p:nvSpPr>
            <p:spPr>
              <a:xfrm>
                <a:off x="2630580" y="3987282"/>
                <a:ext cx="725851" cy="86716"/>
              </a:xfrm>
              <a:custGeom>
                <a:avLst/>
                <a:gdLst/>
                <a:ahLst/>
                <a:cxnLst/>
                <a:rect l="l" t="t" r="r" b="b"/>
                <a:pathLst>
                  <a:path w="4863" h="581" extrusionOk="0">
                    <a:moveTo>
                      <a:pt x="286" y="1"/>
                    </a:moveTo>
                    <a:cubicBezTo>
                      <a:pt x="126" y="1"/>
                      <a:pt x="1" y="126"/>
                      <a:pt x="1" y="286"/>
                    </a:cubicBezTo>
                    <a:cubicBezTo>
                      <a:pt x="1" y="447"/>
                      <a:pt x="126" y="581"/>
                      <a:pt x="286" y="581"/>
                    </a:cubicBezTo>
                    <a:lnTo>
                      <a:pt x="4568" y="581"/>
                    </a:lnTo>
                    <a:cubicBezTo>
                      <a:pt x="4729" y="581"/>
                      <a:pt x="4863" y="447"/>
                      <a:pt x="4863" y="286"/>
                    </a:cubicBezTo>
                    <a:cubicBezTo>
                      <a:pt x="4863" y="126"/>
                      <a:pt x="4729" y="1"/>
                      <a:pt x="4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2"/>
              <p:cNvSpPr/>
              <p:nvPr/>
            </p:nvSpPr>
            <p:spPr>
              <a:xfrm>
                <a:off x="3361646" y="3040410"/>
                <a:ext cx="178515" cy="771635"/>
              </a:xfrm>
              <a:custGeom>
                <a:avLst/>
                <a:gdLst/>
                <a:ahLst/>
                <a:cxnLst/>
                <a:rect l="l" t="t" r="r" b="b"/>
                <a:pathLst>
                  <a:path w="1196" h="5170" extrusionOk="0">
                    <a:moveTo>
                      <a:pt x="894" y="0"/>
                    </a:moveTo>
                    <a:cubicBezTo>
                      <a:pt x="748" y="0"/>
                      <a:pt x="623" y="103"/>
                      <a:pt x="598" y="252"/>
                    </a:cubicBezTo>
                    <a:lnTo>
                      <a:pt x="18" y="4837"/>
                    </a:lnTo>
                    <a:cubicBezTo>
                      <a:pt x="1" y="4998"/>
                      <a:pt x="108" y="5141"/>
                      <a:pt x="268" y="5167"/>
                    </a:cubicBezTo>
                    <a:cubicBezTo>
                      <a:pt x="279" y="5169"/>
                      <a:pt x="290" y="5169"/>
                      <a:pt x="301" y="5169"/>
                    </a:cubicBezTo>
                    <a:cubicBezTo>
                      <a:pt x="448" y="5169"/>
                      <a:pt x="573" y="5059"/>
                      <a:pt x="589" y="4918"/>
                    </a:cubicBezTo>
                    <a:lnTo>
                      <a:pt x="1178" y="323"/>
                    </a:lnTo>
                    <a:cubicBezTo>
                      <a:pt x="1196" y="172"/>
                      <a:pt x="1080" y="20"/>
                      <a:pt x="928" y="2"/>
                    </a:cubicBezTo>
                    <a:cubicBezTo>
                      <a:pt x="917" y="1"/>
                      <a:pt x="905" y="0"/>
                      <a:pt x="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2"/>
              <p:cNvSpPr/>
              <p:nvPr/>
            </p:nvSpPr>
            <p:spPr>
              <a:xfrm>
                <a:off x="3220448" y="4045939"/>
                <a:ext cx="185232" cy="724472"/>
              </a:xfrm>
              <a:custGeom>
                <a:avLst/>
                <a:gdLst/>
                <a:ahLst/>
                <a:cxnLst/>
                <a:rect l="l" t="t" r="r" b="b"/>
                <a:pathLst>
                  <a:path w="1241" h="4854" extrusionOk="0">
                    <a:moveTo>
                      <a:pt x="572" y="0"/>
                    </a:moveTo>
                    <a:lnTo>
                      <a:pt x="1" y="188"/>
                    </a:lnTo>
                    <a:lnTo>
                      <a:pt x="955" y="4853"/>
                    </a:lnTo>
                    <a:lnTo>
                      <a:pt x="1241" y="4845"/>
                    </a:lnTo>
                    <a:lnTo>
                      <a:pt x="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2"/>
              <p:cNvSpPr/>
              <p:nvPr/>
            </p:nvSpPr>
            <p:spPr>
              <a:xfrm>
                <a:off x="2667894" y="4071163"/>
                <a:ext cx="653908" cy="4179"/>
              </a:xfrm>
              <a:custGeom>
                <a:avLst/>
                <a:gdLst/>
                <a:ahLst/>
                <a:cxnLst/>
                <a:rect l="l" t="t" r="r" b="b"/>
                <a:pathLst>
                  <a:path w="4381" h="28" extrusionOk="0">
                    <a:moveTo>
                      <a:pt x="2186" y="1"/>
                    </a:moveTo>
                    <a:cubicBezTo>
                      <a:pt x="982" y="1"/>
                      <a:pt x="1" y="10"/>
                      <a:pt x="1" y="19"/>
                    </a:cubicBezTo>
                    <a:cubicBezTo>
                      <a:pt x="1" y="19"/>
                      <a:pt x="982" y="28"/>
                      <a:pt x="2186" y="28"/>
                    </a:cubicBezTo>
                    <a:cubicBezTo>
                      <a:pt x="3400" y="28"/>
                      <a:pt x="4381" y="19"/>
                      <a:pt x="4381" y="19"/>
                    </a:cubicBezTo>
                    <a:cubicBezTo>
                      <a:pt x="4381" y="10"/>
                      <a:pt x="3400" y="1"/>
                      <a:pt x="2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2"/>
              <p:cNvSpPr/>
              <p:nvPr/>
            </p:nvSpPr>
            <p:spPr>
              <a:xfrm>
                <a:off x="2405648" y="3419816"/>
                <a:ext cx="290311" cy="116268"/>
              </a:xfrm>
              <a:custGeom>
                <a:avLst/>
                <a:gdLst/>
                <a:ahLst/>
                <a:cxnLst/>
                <a:rect l="l" t="t" r="r" b="b"/>
                <a:pathLst>
                  <a:path w="1945" h="779" extrusionOk="0">
                    <a:moveTo>
                      <a:pt x="924" y="1"/>
                    </a:moveTo>
                    <a:cubicBezTo>
                      <a:pt x="823" y="1"/>
                      <a:pt x="724" y="35"/>
                      <a:pt x="643" y="92"/>
                    </a:cubicBezTo>
                    <a:lnTo>
                      <a:pt x="634" y="101"/>
                    </a:lnTo>
                    <a:lnTo>
                      <a:pt x="277" y="279"/>
                    </a:lnTo>
                    <a:lnTo>
                      <a:pt x="54" y="618"/>
                    </a:lnTo>
                    <a:lnTo>
                      <a:pt x="0" y="654"/>
                    </a:lnTo>
                    <a:lnTo>
                      <a:pt x="1945" y="779"/>
                    </a:lnTo>
                    <a:lnTo>
                      <a:pt x="1945" y="29"/>
                    </a:lnTo>
                    <a:lnTo>
                      <a:pt x="1561" y="136"/>
                    </a:lnTo>
                    <a:cubicBezTo>
                      <a:pt x="1392" y="101"/>
                      <a:pt x="1196" y="56"/>
                      <a:pt x="1053" y="20"/>
                    </a:cubicBezTo>
                    <a:cubicBezTo>
                      <a:pt x="1010" y="7"/>
                      <a:pt x="967" y="1"/>
                      <a:pt x="924" y="1"/>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2"/>
              <p:cNvSpPr/>
              <p:nvPr/>
            </p:nvSpPr>
            <p:spPr>
              <a:xfrm>
                <a:off x="2416245" y="3457428"/>
                <a:ext cx="95974" cy="52089"/>
              </a:xfrm>
              <a:custGeom>
                <a:avLst/>
                <a:gdLst/>
                <a:ahLst/>
                <a:cxnLst/>
                <a:rect l="l" t="t" r="r" b="b"/>
                <a:pathLst>
                  <a:path w="643" h="349" extrusionOk="0">
                    <a:moveTo>
                      <a:pt x="643" y="0"/>
                    </a:moveTo>
                    <a:cubicBezTo>
                      <a:pt x="616" y="0"/>
                      <a:pt x="589" y="0"/>
                      <a:pt x="563" y="9"/>
                    </a:cubicBezTo>
                    <a:cubicBezTo>
                      <a:pt x="518" y="9"/>
                      <a:pt x="447" y="27"/>
                      <a:pt x="366" y="36"/>
                    </a:cubicBezTo>
                    <a:cubicBezTo>
                      <a:pt x="340" y="63"/>
                      <a:pt x="313" y="81"/>
                      <a:pt x="286" y="98"/>
                    </a:cubicBezTo>
                    <a:cubicBezTo>
                      <a:pt x="206" y="170"/>
                      <a:pt x="134" y="223"/>
                      <a:pt x="81" y="268"/>
                    </a:cubicBezTo>
                    <a:cubicBezTo>
                      <a:pt x="54" y="295"/>
                      <a:pt x="27" y="313"/>
                      <a:pt x="1" y="348"/>
                    </a:cubicBezTo>
                    <a:cubicBezTo>
                      <a:pt x="27" y="330"/>
                      <a:pt x="63" y="313"/>
                      <a:pt x="90" y="286"/>
                    </a:cubicBezTo>
                    <a:cubicBezTo>
                      <a:pt x="143" y="250"/>
                      <a:pt x="215" y="188"/>
                      <a:pt x="304" y="125"/>
                    </a:cubicBezTo>
                    <a:lnTo>
                      <a:pt x="375" y="63"/>
                    </a:lnTo>
                    <a:cubicBezTo>
                      <a:pt x="456" y="45"/>
                      <a:pt x="518" y="27"/>
                      <a:pt x="572" y="18"/>
                    </a:cubicBezTo>
                    <a:cubicBezTo>
                      <a:pt x="598" y="18"/>
                      <a:pt x="625" y="9"/>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2"/>
              <p:cNvSpPr/>
              <p:nvPr/>
            </p:nvSpPr>
            <p:spPr>
              <a:xfrm>
                <a:off x="2438932" y="3486682"/>
                <a:ext cx="88063" cy="32089"/>
              </a:xfrm>
              <a:custGeom>
                <a:avLst/>
                <a:gdLst/>
                <a:ahLst/>
                <a:cxnLst/>
                <a:rect l="l" t="t" r="r" b="b"/>
                <a:pathLst>
                  <a:path w="590" h="215" extrusionOk="0">
                    <a:moveTo>
                      <a:pt x="589" y="1"/>
                    </a:moveTo>
                    <a:cubicBezTo>
                      <a:pt x="509" y="1"/>
                      <a:pt x="428" y="1"/>
                      <a:pt x="339" y="10"/>
                    </a:cubicBezTo>
                    <a:lnTo>
                      <a:pt x="277" y="45"/>
                    </a:lnTo>
                    <a:cubicBezTo>
                      <a:pt x="179" y="99"/>
                      <a:pt x="81" y="152"/>
                      <a:pt x="0" y="215"/>
                    </a:cubicBezTo>
                    <a:cubicBezTo>
                      <a:pt x="98" y="170"/>
                      <a:pt x="188" y="125"/>
                      <a:pt x="286" y="72"/>
                    </a:cubicBezTo>
                    <a:lnTo>
                      <a:pt x="348" y="36"/>
                    </a:lnTo>
                    <a:cubicBezTo>
                      <a:pt x="428" y="27"/>
                      <a:pt x="509" y="18"/>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2"/>
              <p:cNvSpPr/>
              <p:nvPr/>
            </p:nvSpPr>
            <p:spPr>
              <a:xfrm>
                <a:off x="2063399" y="3192352"/>
                <a:ext cx="676596" cy="374325"/>
              </a:xfrm>
              <a:custGeom>
                <a:avLst/>
                <a:gdLst/>
                <a:ahLst/>
                <a:cxnLst/>
                <a:rect l="l" t="t" r="r" b="b"/>
                <a:pathLst>
                  <a:path w="4533" h="2508" extrusionOk="0">
                    <a:moveTo>
                      <a:pt x="165" y="1"/>
                    </a:moveTo>
                    <a:cubicBezTo>
                      <a:pt x="140" y="1"/>
                      <a:pt x="114" y="7"/>
                      <a:pt x="90" y="19"/>
                    </a:cubicBezTo>
                    <a:cubicBezTo>
                      <a:pt x="90" y="19"/>
                      <a:pt x="81" y="28"/>
                      <a:pt x="81" y="28"/>
                    </a:cubicBezTo>
                    <a:cubicBezTo>
                      <a:pt x="18" y="72"/>
                      <a:pt x="1" y="171"/>
                      <a:pt x="45" y="233"/>
                    </a:cubicBezTo>
                    <a:lnTo>
                      <a:pt x="1651" y="2472"/>
                    </a:lnTo>
                    <a:lnTo>
                      <a:pt x="4443" y="2508"/>
                    </a:lnTo>
                    <a:cubicBezTo>
                      <a:pt x="4532" y="2410"/>
                      <a:pt x="4416" y="2213"/>
                      <a:pt x="4318" y="2205"/>
                    </a:cubicBezTo>
                    <a:lnTo>
                      <a:pt x="1847" y="2178"/>
                    </a:lnTo>
                    <a:lnTo>
                      <a:pt x="286" y="64"/>
                    </a:lnTo>
                    <a:cubicBezTo>
                      <a:pt x="257" y="22"/>
                      <a:pt x="212"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2"/>
              <p:cNvSpPr/>
              <p:nvPr/>
            </p:nvSpPr>
            <p:spPr>
              <a:xfrm>
                <a:off x="2063399" y="3192053"/>
                <a:ext cx="669879" cy="375967"/>
              </a:xfrm>
              <a:custGeom>
                <a:avLst/>
                <a:gdLst/>
                <a:ahLst/>
                <a:cxnLst/>
                <a:rect l="l" t="t" r="r" b="b"/>
                <a:pathLst>
                  <a:path w="4488" h="2519" extrusionOk="0">
                    <a:moveTo>
                      <a:pt x="134" y="3"/>
                    </a:moveTo>
                    <a:cubicBezTo>
                      <a:pt x="125" y="3"/>
                      <a:pt x="108" y="12"/>
                      <a:pt x="90" y="21"/>
                    </a:cubicBezTo>
                    <a:cubicBezTo>
                      <a:pt x="108" y="12"/>
                      <a:pt x="125" y="12"/>
                      <a:pt x="134" y="3"/>
                    </a:cubicBezTo>
                    <a:close/>
                    <a:moveTo>
                      <a:pt x="90" y="21"/>
                    </a:moveTo>
                    <a:cubicBezTo>
                      <a:pt x="79" y="26"/>
                      <a:pt x="71" y="35"/>
                      <a:pt x="63" y="43"/>
                    </a:cubicBezTo>
                    <a:lnTo>
                      <a:pt x="63" y="43"/>
                    </a:lnTo>
                    <a:cubicBezTo>
                      <a:pt x="70" y="39"/>
                      <a:pt x="76" y="34"/>
                      <a:pt x="81" y="30"/>
                    </a:cubicBezTo>
                    <a:lnTo>
                      <a:pt x="90" y="21"/>
                    </a:lnTo>
                    <a:close/>
                    <a:moveTo>
                      <a:pt x="63" y="43"/>
                    </a:moveTo>
                    <a:cubicBezTo>
                      <a:pt x="56" y="48"/>
                      <a:pt x="50" y="52"/>
                      <a:pt x="45" y="57"/>
                    </a:cubicBezTo>
                    <a:cubicBezTo>
                      <a:pt x="52" y="53"/>
                      <a:pt x="58" y="48"/>
                      <a:pt x="63" y="43"/>
                    </a:cubicBezTo>
                    <a:close/>
                    <a:moveTo>
                      <a:pt x="45" y="57"/>
                    </a:moveTo>
                    <a:cubicBezTo>
                      <a:pt x="9" y="101"/>
                      <a:pt x="1" y="164"/>
                      <a:pt x="27" y="208"/>
                    </a:cubicBezTo>
                    <a:cubicBezTo>
                      <a:pt x="9" y="155"/>
                      <a:pt x="18" y="101"/>
                      <a:pt x="45" y="57"/>
                    </a:cubicBezTo>
                    <a:close/>
                    <a:moveTo>
                      <a:pt x="161" y="1"/>
                    </a:moveTo>
                    <a:cubicBezTo>
                      <a:pt x="152" y="1"/>
                      <a:pt x="143" y="2"/>
                      <a:pt x="134" y="3"/>
                    </a:cubicBezTo>
                    <a:cubicBezTo>
                      <a:pt x="141" y="2"/>
                      <a:pt x="148" y="1"/>
                      <a:pt x="155" y="1"/>
                    </a:cubicBezTo>
                    <a:cubicBezTo>
                      <a:pt x="201" y="1"/>
                      <a:pt x="245" y="26"/>
                      <a:pt x="268" y="57"/>
                    </a:cubicBezTo>
                    <a:cubicBezTo>
                      <a:pt x="348" y="164"/>
                      <a:pt x="464" y="324"/>
                      <a:pt x="616" y="520"/>
                    </a:cubicBezTo>
                    <a:lnTo>
                      <a:pt x="1829" y="2180"/>
                    </a:lnTo>
                    <a:lnTo>
                      <a:pt x="1838" y="2189"/>
                    </a:lnTo>
                    <a:lnTo>
                      <a:pt x="3185" y="2207"/>
                    </a:lnTo>
                    <a:lnTo>
                      <a:pt x="3926" y="2215"/>
                    </a:lnTo>
                    <a:lnTo>
                      <a:pt x="4300" y="2224"/>
                    </a:lnTo>
                    <a:cubicBezTo>
                      <a:pt x="4336" y="2224"/>
                      <a:pt x="4363" y="2233"/>
                      <a:pt x="4381" y="2260"/>
                    </a:cubicBezTo>
                    <a:cubicBezTo>
                      <a:pt x="4399" y="2278"/>
                      <a:pt x="4416" y="2305"/>
                      <a:pt x="4434" y="2331"/>
                    </a:cubicBezTo>
                    <a:cubicBezTo>
                      <a:pt x="4470" y="2385"/>
                      <a:pt x="4461" y="2447"/>
                      <a:pt x="4434" y="2501"/>
                    </a:cubicBezTo>
                    <a:lnTo>
                      <a:pt x="4390" y="2501"/>
                    </a:lnTo>
                    <a:lnTo>
                      <a:pt x="1651" y="2465"/>
                    </a:lnTo>
                    <a:lnTo>
                      <a:pt x="1660" y="2465"/>
                    </a:lnTo>
                    <a:lnTo>
                      <a:pt x="384" y="699"/>
                    </a:lnTo>
                    <a:lnTo>
                      <a:pt x="179" y="422"/>
                    </a:lnTo>
                    <a:lnTo>
                      <a:pt x="99" y="306"/>
                    </a:lnTo>
                    <a:cubicBezTo>
                      <a:pt x="72" y="271"/>
                      <a:pt x="54" y="244"/>
                      <a:pt x="27" y="208"/>
                    </a:cubicBezTo>
                    <a:lnTo>
                      <a:pt x="27" y="208"/>
                    </a:lnTo>
                    <a:cubicBezTo>
                      <a:pt x="45" y="244"/>
                      <a:pt x="72" y="280"/>
                      <a:pt x="90" y="306"/>
                    </a:cubicBezTo>
                    <a:lnTo>
                      <a:pt x="170" y="422"/>
                    </a:lnTo>
                    <a:lnTo>
                      <a:pt x="375" y="708"/>
                    </a:lnTo>
                    <a:lnTo>
                      <a:pt x="1642" y="2483"/>
                    </a:lnTo>
                    <a:lnTo>
                      <a:pt x="1651" y="2483"/>
                    </a:lnTo>
                    <a:lnTo>
                      <a:pt x="4390" y="2519"/>
                    </a:lnTo>
                    <a:lnTo>
                      <a:pt x="4452" y="2519"/>
                    </a:lnTo>
                    <a:cubicBezTo>
                      <a:pt x="4479" y="2492"/>
                      <a:pt x="4488" y="2456"/>
                      <a:pt x="4488" y="2421"/>
                    </a:cubicBezTo>
                    <a:cubicBezTo>
                      <a:pt x="4488" y="2385"/>
                      <a:pt x="4479" y="2349"/>
                      <a:pt x="4461" y="2323"/>
                    </a:cubicBezTo>
                    <a:cubicBezTo>
                      <a:pt x="4443" y="2287"/>
                      <a:pt x="4425" y="2260"/>
                      <a:pt x="4399" y="2242"/>
                    </a:cubicBezTo>
                    <a:cubicBezTo>
                      <a:pt x="4372" y="2215"/>
                      <a:pt x="4336" y="2198"/>
                      <a:pt x="4300" y="2198"/>
                    </a:cubicBezTo>
                    <a:lnTo>
                      <a:pt x="3926" y="2189"/>
                    </a:lnTo>
                    <a:lnTo>
                      <a:pt x="3185" y="2180"/>
                    </a:lnTo>
                    <a:lnTo>
                      <a:pt x="1841" y="2162"/>
                    </a:lnTo>
                    <a:lnTo>
                      <a:pt x="1841" y="2162"/>
                    </a:lnTo>
                    <a:lnTo>
                      <a:pt x="625" y="512"/>
                    </a:lnTo>
                    <a:cubicBezTo>
                      <a:pt x="473" y="315"/>
                      <a:pt x="357" y="164"/>
                      <a:pt x="277" y="57"/>
                    </a:cubicBezTo>
                    <a:cubicBezTo>
                      <a:pt x="247" y="19"/>
                      <a:pt x="205"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2"/>
              <p:cNvSpPr/>
              <p:nvPr/>
            </p:nvSpPr>
            <p:spPr>
              <a:xfrm>
                <a:off x="2661327" y="2844887"/>
                <a:ext cx="643161" cy="711487"/>
              </a:xfrm>
              <a:custGeom>
                <a:avLst/>
                <a:gdLst/>
                <a:ahLst/>
                <a:cxnLst/>
                <a:rect l="l" t="t" r="r" b="b"/>
                <a:pathLst>
                  <a:path w="4309" h="4767" extrusionOk="0">
                    <a:moveTo>
                      <a:pt x="3212" y="1"/>
                    </a:moveTo>
                    <a:cubicBezTo>
                      <a:pt x="2748" y="90"/>
                      <a:pt x="2659" y="1009"/>
                      <a:pt x="2659" y="1009"/>
                    </a:cubicBezTo>
                    <a:lnTo>
                      <a:pt x="2587" y="3248"/>
                    </a:lnTo>
                    <a:lnTo>
                      <a:pt x="0" y="3792"/>
                    </a:lnTo>
                    <a:lnTo>
                      <a:pt x="63" y="4711"/>
                    </a:lnTo>
                    <a:cubicBezTo>
                      <a:pt x="63" y="4711"/>
                      <a:pt x="1793" y="4729"/>
                      <a:pt x="2578" y="4764"/>
                    </a:cubicBezTo>
                    <a:cubicBezTo>
                      <a:pt x="2611" y="4766"/>
                      <a:pt x="2643" y="4767"/>
                      <a:pt x="2673" y="4767"/>
                    </a:cubicBezTo>
                    <a:cubicBezTo>
                      <a:pt x="3388" y="4767"/>
                      <a:pt x="3680" y="4378"/>
                      <a:pt x="3988" y="3890"/>
                    </a:cubicBezTo>
                    <a:cubicBezTo>
                      <a:pt x="4309" y="3382"/>
                      <a:pt x="4246" y="2070"/>
                      <a:pt x="4309" y="1383"/>
                    </a:cubicBezTo>
                    <a:lnTo>
                      <a:pt x="32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2"/>
              <p:cNvSpPr/>
              <p:nvPr/>
            </p:nvSpPr>
            <p:spPr>
              <a:xfrm>
                <a:off x="3046115" y="3330860"/>
                <a:ext cx="29404" cy="61492"/>
              </a:xfrm>
              <a:custGeom>
                <a:avLst/>
                <a:gdLst/>
                <a:ahLst/>
                <a:cxnLst/>
                <a:rect l="l" t="t" r="r" b="b"/>
                <a:pathLst>
                  <a:path w="197" h="412" extrusionOk="0">
                    <a:moveTo>
                      <a:pt x="9" y="1"/>
                    </a:moveTo>
                    <a:cubicBezTo>
                      <a:pt x="0" y="10"/>
                      <a:pt x="63" y="90"/>
                      <a:pt x="116" y="206"/>
                    </a:cubicBezTo>
                    <a:cubicBezTo>
                      <a:pt x="168" y="309"/>
                      <a:pt x="186" y="412"/>
                      <a:pt x="195" y="412"/>
                    </a:cubicBezTo>
                    <a:cubicBezTo>
                      <a:pt x="196" y="412"/>
                      <a:pt x="196" y="412"/>
                      <a:pt x="197" y="411"/>
                    </a:cubicBezTo>
                    <a:cubicBezTo>
                      <a:pt x="188" y="260"/>
                      <a:pt x="116" y="117"/>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2"/>
              <p:cNvSpPr/>
              <p:nvPr/>
            </p:nvSpPr>
            <p:spPr>
              <a:xfrm>
                <a:off x="2659984" y="2938171"/>
                <a:ext cx="644505" cy="619696"/>
              </a:xfrm>
              <a:custGeom>
                <a:avLst/>
                <a:gdLst/>
                <a:ahLst/>
                <a:cxnLst/>
                <a:rect l="l" t="t" r="r" b="b"/>
                <a:pathLst>
                  <a:path w="4318" h="4152" extrusionOk="0">
                    <a:moveTo>
                      <a:pt x="2739" y="0"/>
                    </a:moveTo>
                    <a:cubicBezTo>
                      <a:pt x="2737" y="5"/>
                      <a:pt x="2736" y="10"/>
                      <a:pt x="2734" y="16"/>
                    </a:cubicBezTo>
                    <a:lnTo>
                      <a:pt x="2734" y="16"/>
                    </a:lnTo>
                    <a:cubicBezTo>
                      <a:pt x="2736" y="13"/>
                      <a:pt x="2737" y="11"/>
                      <a:pt x="2739" y="9"/>
                    </a:cubicBezTo>
                    <a:cubicBezTo>
                      <a:pt x="2739" y="0"/>
                      <a:pt x="2739" y="0"/>
                      <a:pt x="2739" y="0"/>
                    </a:cubicBezTo>
                    <a:close/>
                    <a:moveTo>
                      <a:pt x="2734" y="16"/>
                    </a:moveTo>
                    <a:lnTo>
                      <a:pt x="2734" y="16"/>
                    </a:lnTo>
                    <a:cubicBezTo>
                      <a:pt x="2733" y="19"/>
                      <a:pt x="2732" y="23"/>
                      <a:pt x="2731" y="27"/>
                    </a:cubicBezTo>
                    <a:lnTo>
                      <a:pt x="2731" y="27"/>
                    </a:lnTo>
                    <a:cubicBezTo>
                      <a:pt x="2732" y="23"/>
                      <a:pt x="2733" y="19"/>
                      <a:pt x="2734" y="16"/>
                    </a:cubicBezTo>
                    <a:close/>
                    <a:moveTo>
                      <a:pt x="2731" y="27"/>
                    </a:moveTo>
                    <a:lnTo>
                      <a:pt x="2731" y="27"/>
                    </a:lnTo>
                    <a:cubicBezTo>
                      <a:pt x="2716" y="79"/>
                      <a:pt x="2702" y="125"/>
                      <a:pt x="2694" y="179"/>
                    </a:cubicBezTo>
                    <a:cubicBezTo>
                      <a:pt x="2712" y="125"/>
                      <a:pt x="2721" y="80"/>
                      <a:pt x="2730" y="45"/>
                    </a:cubicBezTo>
                    <a:cubicBezTo>
                      <a:pt x="2730" y="40"/>
                      <a:pt x="2730" y="34"/>
                      <a:pt x="2731" y="27"/>
                    </a:cubicBezTo>
                    <a:close/>
                    <a:moveTo>
                      <a:pt x="2694" y="179"/>
                    </a:moveTo>
                    <a:lnTo>
                      <a:pt x="2694" y="179"/>
                    </a:lnTo>
                    <a:cubicBezTo>
                      <a:pt x="2693" y="190"/>
                      <a:pt x="2691" y="201"/>
                      <a:pt x="2690" y="213"/>
                    </a:cubicBezTo>
                    <a:lnTo>
                      <a:pt x="2690" y="213"/>
                    </a:lnTo>
                    <a:cubicBezTo>
                      <a:pt x="2691" y="201"/>
                      <a:pt x="2693" y="190"/>
                      <a:pt x="2694" y="179"/>
                    </a:cubicBezTo>
                    <a:close/>
                    <a:moveTo>
                      <a:pt x="2690" y="213"/>
                    </a:moveTo>
                    <a:cubicBezTo>
                      <a:pt x="2680" y="275"/>
                      <a:pt x="2668" y="341"/>
                      <a:pt x="2668" y="402"/>
                    </a:cubicBezTo>
                    <a:cubicBezTo>
                      <a:pt x="2675" y="328"/>
                      <a:pt x="2682" y="267"/>
                      <a:pt x="2690" y="213"/>
                    </a:cubicBezTo>
                    <a:close/>
                    <a:moveTo>
                      <a:pt x="2667" y="405"/>
                    </a:moveTo>
                    <a:cubicBezTo>
                      <a:pt x="2659" y="494"/>
                      <a:pt x="2658" y="599"/>
                      <a:pt x="2650" y="705"/>
                    </a:cubicBezTo>
                    <a:cubicBezTo>
                      <a:pt x="2632" y="1167"/>
                      <a:pt x="2614" y="1816"/>
                      <a:pt x="2587" y="2616"/>
                    </a:cubicBezTo>
                    <a:lnTo>
                      <a:pt x="2587" y="2616"/>
                    </a:lnTo>
                    <a:cubicBezTo>
                      <a:pt x="1849" y="2776"/>
                      <a:pt x="969" y="2954"/>
                      <a:pt x="9" y="3158"/>
                    </a:cubicBezTo>
                    <a:lnTo>
                      <a:pt x="0" y="3158"/>
                    </a:lnTo>
                    <a:lnTo>
                      <a:pt x="0" y="3167"/>
                    </a:lnTo>
                    <a:cubicBezTo>
                      <a:pt x="18" y="3461"/>
                      <a:pt x="36" y="3774"/>
                      <a:pt x="54" y="4086"/>
                    </a:cubicBezTo>
                    <a:lnTo>
                      <a:pt x="54" y="4095"/>
                    </a:lnTo>
                    <a:lnTo>
                      <a:pt x="72" y="4095"/>
                    </a:lnTo>
                    <a:lnTo>
                      <a:pt x="384" y="4104"/>
                    </a:lnTo>
                    <a:cubicBezTo>
                      <a:pt x="830" y="4104"/>
                      <a:pt x="1267" y="4113"/>
                      <a:pt x="1695" y="4122"/>
                    </a:cubicBezTo>
                    <a:cubicBezTo>
                      <a:pt x="1909" y="4131"/>
                      <a:pt x="2114" y="4131"/>
                      <a:pt x="2320" y="4139"/>
                    </a:cubicBezTo>
                    <a:cubicBezTo>
                      <a:pt x="2408" y="4148"/>
                      <a:pt x="2498" y="4152"/>
                      <a:pt x="2588" y="4152"/>
                    </a:cubicBezTo>
                    <a:cubicBezTo>
                      <a:pt x="2699" y="4152"/>
                      <a:pt x="2809" y="4145"/>
                      <a:pt x="2917" y="4131"/>
                    </a:cubicBezTo>
                    <a:cubicBezTo>
                      <a:pt x="3015" y="4122"/>
                      <a:pt x="3105" y="4095"/>
                      <a:pt x="3203" y="4059"/>
                    </a:cubicBezTo>
                    <a:cubicBezTo>
                      <a:pt x="3283" y="4024"/>
                      <a:pt x="3372" y="3979"/>
                      <a:pt x="3453" y="3925"/>
                    </a:cubicBezTo>
                    <a:cubicBezTo>
                      <a:pt x="3595" y="3818"/>
                      <a:pt x="3720" y="3685"/>
                      <a:pt x="3827" y="3542"/>
                    </a:cubicBezTo>
                    <a:cubicBezTo>
                      <a:pt x="3872" y="3470"/>
                      <a:pt x="3925" y="3399"/>
                      <a:pt x="3970" y="3328"/>
                    </a:cubicBezTo>
                    <a:lnTo>
                      <a:pt x="3997" y="3274"/>
                    </a:lnTo>
                    <a:cubicBezTo>
                      <a:pt x="4015" y="3256"/>
                      <a:pt x="4024" y="3238"/>
                      <a:pt x="4032" y="3221"/>
                    </a:cubicBezTo>
                    <a:lnTo>
                      <a:pt x="4059" y="3167"/>
                    </a:lnTo>
                    <a:lnTo>
                      <a:pt x="4077" y="3105"/>
                    </a:lnTo>
                    <a:cubicBezTo>
                      <a:pt x="4140" y="2962"/>
                      <a:pt x="4175" y="2810"/>
                      <a:pt x="4193" y="2659"/>
                    </a:cubicBezTo>
                    <a:cubicBezTo>
                      <a:pt x="4238" y="2391"/>
                      <a:pt x="4264" y="2132"/>
                      <a:pt x="4273" y="1865"/>
                    </a:cubicBezTo>
                    <a:cubicBezTo>
                      <a:pt x="4282" y="1633"/>
                      <a:pt x="4291" y="1428"/>
                      <a:pt x="4291" y="1267"/>
                    </a:cubicBezTo>
                    <a:cubicBezTo>
                      <a:pt x="4300" y="1097"/>
                      <a:pt x="4309" y="973"/>
                      <a:pt x="4309" y="883"/>
                    </a:cubicBezTo>
                    <a:cubicBezTo>
                      <a:pt x="4318" y="839"/>
                      <a:pt x="4318" y="812"/>
                      <a:pt x="4318" y="785"/>
                    </a:cubicBezTo>
                    <a:cubicBezTo>
                      <a:pt x="4318" y="767"/>
                      <a:pt x="4318" y="750"/>
                      <a:pt x="4318" y="750"/>
                    </a:cubicBezTo>
                    <a:cubicBezTo>
                      <a:pt x="4318" y="750"/>
                      <a:pt x="4318" y="767"/>
                      <a:pt x="4309" y="785"/>
                    </a:cubicBezTo>
                    <a:cubicBezTo>
                      <a:pt x="4309" y="812"/>
                      <a:pt x="4309" y="839"/>
                      <a:pt x="4300" y="883"/>
                    </a:cubicBezTo>
                    <a:cubicBezTo>
                      <a:pt x="4300" y="973"/>
                      <a:pt x="4291" y="1097"/>
                      <a:pt x="4282" y="1267"/>
                    </a:cubicBezTo>
                    <a:cubicBezTo>
                      <a:pt x="4273" y="1428"/>
                      <a:pt x="4273" y="1633"/>
                      <a:pt x="4255" y="1865"/>
                    </a:cubicBezTo>
                    <a:cubicBezTo>
                      <a:pt x="4247" y="2132"/>
                      <a:pt x="4220" y="2391"/>
                      <a:pt x="4175" y="2650"/>
                    </a:cubicBezTo>
                    <a:cubicBezTo>
                      <a:pt x="4157" y="2801"/>
                      <a:pt x="4113" y="2953"/>
                      <a:pt x="4059" y="3096"/>
                    </a:cubicBezTo>
                    <a:cubicBezTo>
                      <a:pt x="4050" y="3114"/>
                      <a:pt x="4050" y="3131"/>
                      <a:pt x="4041" y="3158"/>
                    </a:cubicBezTo>
                    <a:lnTo>
                      <a:pt x="4015" y="3212"/>
                    </a:lnTo>
                    <a:cubicBezTo>
                      <a:pt x="3997" y="3230"/>
                      <a:pt x="3988" y="3247"/>
                      <a:pt x="3979" y="3265"/>
                    </a:cubicBezTo>
                    <a:lnTo>
                      <a:pt x="3943" y="3310"/>
                    </a:lnTo>
                    <a:cubicBezTo>
                      <a:pt x="3899" y="3381"/>
                      <a:pt x="3854" y="3453"/>
                      <a:pt x="3801" y="3524"/>
                    </a:cubicBezTo>
                    <a:cubicBezTo>
                      <a:pt x="3702" y="3676"/>
                      <a:pt x="3577" y="3800"/>
                      <a:pt x="3435" y="3908"/>
                    </a:cubicBezTo>
                    <a:cubicBezTo>
                      <a:pt x="3363" y="3961"/>
                      <a:pt x="3274" y="4006"/>
                      <a:pt x="3194" y="4041"/>
                    </a:cubicBezTo>
                    <a:cubicBezTo>
                      <a:pt x="3105" y="4077"/>
                      <a:pt x="3007" y="4095"/>
                      <a:pt x="2917" y="4113"/>
                    </a:cubicBezTo>
                    <a:cubicBezTo>
                      <a:pt x="2840" y="4123"/>
                      <a:pt x="2763" y="4127"/>
                      <a:pt x="2686" y="4127"/>
                    </a:cubicBezTo>
                    <a:cubicBezTo>
                      <a:pt x="2566" y="4127"/>
                      <a:pt x="2444" y="4118"/>
                      <a:pt x="2320" y="4113"/>
                    </a:cubicBezTo>
                    <a:cubicBezTo>
                      <a:pt x="2114" y="4113"/>
                      <a:pt x="1909" y="4104"/>
                      <a:pt x="1695" y="4095"/>
                    </a:cubicBezTo>
                    <a:cubicBezTo>
                      <a:pt x="1267" y="4086"/>
                      <a:pt x="830" y="4077"/>
                      <a:pt x="384" y="4077"/>
                    </a:cubicBezTo>
                    <a:lnTo>
                      <a:pt x="79" y="4068"/>
                    </a:lnTo>
                    <a:lnTo>
                      <a:pt x="79" y="4068"/>
                    </a:lnTo>
                    <a:cubicBezTo>
                      <a:pt x="62" y="3756"/>
                      <a:pt x="45" y="3461"/>
                      <a:pt x="19" y="3174"/>
                    </a:cubicBezTo>
                    <a:lnTo>
                      <a:pt x="19" y="3174"/>
                    </a:lnTo>
                    <a:lnTo>
                      <a:pt x="2596" y="2632"/>
                    </a:lnTo>
                    <a:lnTo>
                      <a:pt x="2605" y="2632"/>
                    </a:lnTo>
                    <a:lnTo>
                      <a:pt x="2605" y="2623"/>
                    </a:lnTo>
                    <a:cubicBezTo>
                      <a:pt x="2632" y="1829"/>
                      <a:pt x="2650" y="1169"/>
                      <a:pt x="2659" y="705"/>
                    </a:cubicBezTo>
                    <a:cubicBezTo>
                      <a:pt x="2659" y="599"/>
                      <a:pt x="2659" y="494"/>
                      <a:pt x="2667" y="4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2"/>
              <p:cNvSpPr/>
              <p:nvPr/>
            </p:nvSpPr>
            <p:spPr>
              <a:xfrm>
                <a:off x="4054055" y="3791609"/>
                <a:ext cx="104034" cy="285072"/>
              </a:xfrm>
              <a:custGeom>
                <a:avLst/>
                <a:gdLst/>
                <a:ahLst/>
                <a:cxnLst/>
                <a:rect l="l" t="t" r="r" b="b"/>
                <a:pathLst>
                  <a:path w="697" h="1910" extrusionOk="0">
                    <a:moveTo>
                      <a:pt x="509" y="1"/>
                    </a:moveTo>
                    <a:cubicBezTo>
                      <a:pt x="509" y="18"/>
                      <a:pt x="402" y="1214"/>
                      <a:pt x="348" y="1642"/>
                    </a:cubicBezTo>
                    <a:cubicBezTo>
                      <a:pt x="348" y="1687"/>
                      <a:pt x="313" y="1722"/>
                      <a:pt x="268" y="1722"/>
                    </a:cubicBezTo>
                    <a:lnTo>
                      <a:pt x="0" y="1722"/>
                    </a:lnTo>
                    <a:lnTo>
                      <a:pt x="0" y="1910"/>
                    </a:lnTo>
                    <a:lnTo>
                      <a:pt x="259" y="1910"/>
                    </a:lnTo>
                    <a:cubicBezTo>
                      <a:pt x="402" y="1910"/>
                      <a:pt x="518" y="1803"/>
                      <a:pt x="536" y="1669"/>
                    </a:cubicBezTo>
                    <a:cubicBezTo>
                      <a:pt x="589" y="1232"/>
                      <a:pt x="696" y="36"/>
                      <a:pt x="696" y="18"/>
                    </a:cubicBezTo>
                    <a:lnTo>
                      <a:pt x="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2"/>
              <p:cNvSpPr/>
              <p:nvPr/>
            </p:nvSpPr>
            <p:spPr>
              <a:xfrm>
                <a:off x="4052711" y="3788923"/>
                <a:ext cx="106721" cy="287759"/>
              </a:xfrm>
              <a:custGeom>
                <a:avLst/>
                <a:gdLst/>
                <a:ahLst/>
                <a:cxnLst/>
                <a:rect l="l" t="t" r="r" b="b"/>
                <a:pathLst>
                  <a:path w="715" h="1928" extrusionOk="0">
                    <a:moveTo>
                      <a:pt x="291" y="1919"/>
                    </a:moveTo>
                    <a:cubicBezTo>
                      <a:pt x="289" y="1919"/>
                      <a:pt x="288" y="1919"/>
                      <a:pt x="286" y="1919"/>
                    </a:cubicBezTo>
                    <a:lnTo>
                      <a:pt x="188" y="1919"/>
                    </a:lnTo>
                    <a:cubicBezTo>
                      <a:pt x="206" y="1921"/>
                      <a:pt x="223" y="1922"/>
                      <a:pt x="240" y="1922"/>
                    </a:cubicBezTo>
                    <a:cubicBezTo>
                      <a:pt x="257" y="1922"/>
                      <a:pt x="274" y="1921"/>
                      <a:pt x="291" y="1919"/>
                    </a:cubicBezTo>
                    <a:close/>
                    <a:moveTo>
                      <a:pt x="500" y="1"/>
                    </a:moveTo>
                    <a:lnTo>
                      <a:pt x="500" y="10"/>
                    </a:lnTo>
                    <a:cubicBezTo>
                      <a:pt x="456" y="473"/>
                      <a:pt x="420" y="893"/>
                      <a:pt x="384" y="1241"/>
                    </a:cubicBezTo>
                    <a:cubicBezTo>
                      <a:pt x="375" y="1330"/>
                      <a:pt x="366" y="1410"/>
                      <a:pt x="366" y="1490"/>
                    </a:cubicBezTo>
                    <a:lnTo>
                      <a:pt x="348" y="1606"/>
                    </a:lnTo>
                    <a:cubicBezTo>
                      <a:pt x="348" y="1624"/>
                      <a:pt x="348" y="1642"/>
                      <a:pt x="348" y="1660"/>
                    </a:cubicBezTo>
                    <a:cubicBezTo>
                      <a:pt x="348" y="1678"/>
                      <a:pt x="340" y="1687"/>
                      <a:pt x="331" y="1705"/>
                    </a:cubicBezTo>
                    <a:cubicBezTo>
                      <a:pt x="313" y="1713"/>
                      <a:pt x="304" y="1722"/>
                      <a:pt x="286" y="1722"/>
                    </a:cubicBezTo>
                    <a:lnTo>
                      <a:pt x="1" y="1722"/>
                    </a:lnTo>
                    <a:lnTo>
                      <a:pt x="1" y="1731"/>
                    </a:lnTo>
                    <a:lnTo>
                      <a:pt x="1" y="1865"/>
                    </a:lnTo>
                    <a:lnTo>
                      <a:pt x="1" y="1901"/>
                    </a:lnTo>
                    <a:cubicBezTo>
                      <a:pt x="1" y="1910"/>
                      <a:pt x="9" y="1928"/>
                      <a:pt x="9" y="1928"/>
                    </a:cubicBezTo>
                    <a:lnTo>
                      <a:pt x="9" y="1919"/>
                    </a:lnTo>
                    <a:lnTo>
                      <a:pt x="9" y="1874"/>
                    </a:lnTo>
                    <a:lnTo>
                      <a:pt x="9" y="1740"/>
                    </a:lnTo>
                    <a:lnTo>
                      <a:pt x="286" y="1740"/>
                    </a:lnTo>
                    <a:cubicBezTo>
                      <a:pt x="304" y="1740"/>
                      <a:pt x="322" y="1731"/>
                      <a:pt x="331" y="1722"/>
                    </a:cubicBezTo>
                    <a:cubicBezTo>
                      <a:pt x="348" y="1705"/>
                      <a:pt x="357" y="1687"/>
                      <a:pt x="357" y="1669"/>
                    </a:cubicBezTo>
                    <a:cubicBezTo>
                      <a:pt x="366" y="1651"/>
                      <a:pt x="366" y="1633"/>
                      <a:pt x="366" y="1615"/>
                    </a:cubicBezTo>
                    <a:cubicBezTo>
                      <a:pt x="366" y="1580"/>
                      <a:pt x="375" y="1544"/>
                      <a:pt x="375" y="1499"/>
                    </a:cubicBezTo>
                    <a:cubicBezTo>
                      <a:pt x="384" y="1428"/>
                      <a:pt x="393" y="1339"/>
                      <a:pt x="402" y="1250"/>
                    </a:cubicBezTo>
                    <a:cubicBezTo>
                      <a:pt x="437" y="904"/>
                      <a:pt x="473" y="488"/>
                      <a:pt x="517" y="28"/>
                    </a:cubicBezTo>
                    <a:lnTo>
                      <a:pt x="517" y="28"/>
                    </a:lnTo>
                    <a:lnTo>
                      <a:pt x="652" y="45"/>
                    </a:lnTo>
                    <a:lnTo>
                      <a:pt x="687" y="45"/>
                    </a:lnTo>
                    <a:cubicBezTo>
                      <a:pt x="625" y="684"/>
                      <a:pt x="571" y="1252"/>
                      <a:pt x="536" y="1669"/>
                    </a:cubicBezTo>
                    <a:cubicBezTo>
                      <a:pt x="527" y="1767"/>
                      <a:pt x="473" y="1847"/>
                      <a:pt x="393" y="1892"/>
                    </a:cubicBezTo>
                    <a:cubicBezTo>
                      <a:pt x="358" y="1905"/>
                      <a:pt x="324" y="1914"/>
                      <a:pt x="291" y="1919"/>
                    </a:cubicBezTo>
                    <a:lnTo>
                      <a:pt x="291" y="1919"/>
                    </a:lnTo>
                    <a:cubicBezTo>
                      <a:pt x="326" y="1918"/>
                      <a:pt x="368" y="1909"/>
                      <a:pt x="402" y="1892"/>
                    </a:cubicBezTo>
                    <a:cubicBezTo>
                      <a:pt x="482" y="1847"/>
                      <a:pt x="545" y="1758"/>
                      <a:pt x="554" y="1660"/>
                    </a:cubicBezTo>
                    <a:cubicBezTo>
                      <a:pt x="589" y="1241"/>
                      <a:pt x="652" y="670"/>
                      <a:pt x="714" y="27"/>
                    </a:cubicBezTo>
                    <a:lnTo>
                      <a:pt x="714" y="19"/>
                    </a:lnTo>
                    <a:lnTo>
                      <a:pt x="652" y="19"/>
                    </a:lnTo>
                    <a:lnTo>
                      <a:pt x="5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2"/>
              <p:cNvSpPr/>
              <p:nvPr/>
            </p:nvSpPr>
            <p:spPr>
              <a:xfrm>
                <a:off x="3381647" y="4025939"/>
                <a:ext cx="716448" cy="85372"/>
              </a:xfrm>
              <a:custGeom>
                <a:avLst/>
                <a:gdLst/>
                <a:ahLst/>
                <a:cxnLst/>
                <a:rect l="l" t="t" r="r" b="b"/>
                <a:pathLst>
                  <a:path w="4800" h="572" extrusionOk="0">
                    <a:moveTo>
                      <a:pt x="286" y="1"/>
                    </a:moveTo>
                    <a:cubicBezTo>
                      <a:pt x="125" y="1"/>
                      <a:pt x="0" y="125"/>
                      <a:pt x="0" y="286"/>
                    </a:cubicBezTo>
                    <a:cubicBezTo>
                      <a:pt x="0" y="447"/>
                      <a:pt x="125" y="572"/>
                      <a:pt x="286" y="572"/>
                    </a:cubicBezTo>
                    <a:lnTo>
                      <a:pt x="4514" y="572"/>
                    </a:lnTo>
                    <a:cubicBezTo>
                      <a:pt x="4675" y="572"/>
                      <a:pt x="4800" y="447"/>
                      <a:pt x="4800" y="286"/>
                    </a:cubicBezTo>
                    <a:cubicBezTo>
                      <a:pt x="4800" y="125"/>
                      <a:pt x="4675" y="1"/>
                      <a:pt x="4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2"/>
              <p:cNvSpPr/>
              <p:nvPr/>
            </p:nvSpPr>
            <p:spPr>
              <a:xfrm>
                <a:off x="4101967" y="3092351"/>
                <a:ext cx="177321" cy="760889"/>
              </a:xfrm>
              <a:custGeom>
                <a:avLst/>
                <a:gdLst/>
                <a:ahLst/>
                <a:cxnLst/>
                <a:rect l="l" t="t" r="r" b="b"/>
                <a:pathLst>
                  <a:path w="1188" h="5098" extrusionOk="0">
                    <a:moveTo>
                      <a:pt x="885" y="0"/>
                    </a:moveTo>
                    <a:cubicBezTo>
                      <a:pt x="739" y="0"/>
                      <a:pt x="615" y="102"/>
                      <a:pt x="598" y="243"/>
                    </a:cubicBezTo>
                    <a:cubicBezTo>
                      <a:pt x="598" y="252"/>
                      <a:pt x="598" y="252"/>
                      <a:pt x="598" y="252"/>
                    </a:cubicBezTo>
                    <a:lnTo>
                      <a:pt x="27" y="4775"/>
                    </a:lnTo>
                    <a:cubicBezTo>
                      <a:pt x="1" y="4935"/>
                      <a:pt x="117" y="5078"/>
                      <a:pt x="268" y="5096"/>
                    </a:cubicBezTo>
                    <a:lnTo>
                      <a:pt x="277" y="5096"/>
                    </a:lnTo>
                    <a:cubicBezTo>
                      <a:pt x="288" y="5097"/>
                      <a:pt x="299" y="5098"/>
                      <a:pt x="310" y="5098"/>
                    </a:cubicBezTo>
                    <a:cubicBezTo>
                      <a:pt x="449" y="5098"/>
                      <a:pt x="573" y="4995"/>
                      <a:pt x="589" y="4846"/>
                    </a:cubicBezTo>
                    <a:lnTo>
                      <a:pt x="1169" y="323"/>
                    </a:lnTo>
                    <a:cubicBezTo>
                      <a:pt x="1187" y="163"/>
                      <a:pt x="1080" y="20"/>
                      <a:pt x="920" y="2"/>
                    </a:cubicBezTo>
                    <a:cubicBezTo>
                      <a:pt x="908" y="1"/>
                      <a:pt x="896" y="0"/>
                      <a:pt x="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2"/>
              <p:cNvSpPr/>
              <p:nvPr/>
            </p:nvSpPr>
            <p:spPr>
              <a:xfrm>
                <a:off x="3336422" y="4084596"/>
                <a:ext cx="175828" cy="685815"/>
              </a:xfrm>
              <a:custGeom>
                <a:avLst/>
                <a:gdLst/>
                <a:ahLst/>
                <a:cxnLst/>
                <a:rect l="l" t="t" r="r" b="b"/>
                <a:pathLst>
                  <a:path w="1178" h="4595" extrusionOk="0">
                    <a:moveTo>
                      <a:pt x="616" y="0"/>
                    </a:moveTo>
                    <a:lnTo>
                      <a:pt x="0" y="4594"/>
                    </a:lnTo>
                    <a:lnTo>
                      <a:pt x="250" y="4594"/>
                    </a:lnTo>
                    <a:lnTo>
                      <a:pt x="1178" y="179"/>
                    </a:lnTo>
                    <a:lnTo>
                      <a:pt x="6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2"/>
              <p:cNvSpPr/>
              <p:nvPr/>
            </p:nvSpPr>
            <p:spPr>
              <a:xfrm>
                <a:off x="3963455" y="4084596"/>
                <a:ext cx="178664" cy="685815"/>
              </a:xfrm>
              <a:custGeom>
                <a:avLst/>
                <a:gdLst/>
                <a:ahLst/>
                <a:cxnLst/>
                <a:rect l="l" t="t" r="r" b="b"/>
                <a:pathLst>
                  <a:path w="1197" h="4595" extrusionOk="0">
                    <a:moveTo>
                      <a:pt x="563" y="0"/>
                    </a:moveTo>
                    <a:lnTo>
                      <a:pt x="1" y="179"/>
                    </a:lnTo>
                    <a:lnTo>
                      <a:pt x="946" y="4594"/>
                    </a:lnTo>
                    <a:lnTo>
                      <a:pt x="1196" y="4594"/>
                    </a:lnTo>
                    <a:lnTo>
                      <a:pt x="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2"/>
              <p:cNvSpPr/>
              <p:nvPr/>
            </p:nvSpPr>
            <p:spPr>
              <a:xfrm>
                <a:off x="3400304" y="4109820"/>
                <a:ext cx="664506" cy="2836"/>
              </a:xfrm>
              <a:custGeom>
                <a:avLst/>
                <a:gdLst/>
                <a:ahLst/>
                <a:cxnLst/>
                <a:rect l="l" t="t" r="r" b="b"/>
                <a:pathLst>
                  <a:path w="4452" h="19" extrusionOk="0">
                    <a:moveTo>
                      <a:pt x="2222" y="1"/>
                    </a:moveTo>
                    <a:cubicBezTo>
                      <a:pt x="999" y="1"/>
                      <a:pt x="0" y="1"/>
                      <a:pt x="0" y="10"/>
                    </a:cubicBezTo>
                    <a:cubicBezTo>
                      <a:pt x="0" y="18"/>
                      <a:pt x="999" y="18"/>
                      <a:pt x="2222" y="18"/>
                    </a:cubicBezTo>
                    <a:cubicBezTo>
                      <a:pt x="3453" y="18"/>
                      <a:pt x="4452" y="18"/>
                      <a:pt x="4452" y="10"/>
                    </a:cubicBezTo>
                    <a:cubicBezTo>
                      <a:pt x="4452" y="1"/>
                      <a:pt x="3453" y="1"/>
                      <a:pt x="2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2"/>
              <p:cNvSpPr/>
              <p:nvPr/>
            </p:nvSpPr>
            <p:spPr>
              <a:xfrm>
                <a:off x="4028681" y="2378914"/>
                <a:ext cx="66868" cy="285072"/>
              </a:xfrm>
              <a:custGeom>
                <a:avLst/>
                <a:gdLst/>
                <a:ahLst/>
                <a:cxnLst/>
                <a:rect l="l" t="t" r="r" b="b"/>
                <a:pathLst>
                  <a:path w="448" h="1910" extrusionOk="0">
                    <a:moveTo>
                      <a:pt x="191" y="0"/>
                    </a:moveTo>
                    <a:cubicBezTo>
                      <a:pt x="190" y="0"/>
                      <a:pt x="189" y="0"/>
                      <a:pt x="188" y="0"/>
                    </a:cubicBezTo>
                    <a:cubicBezTo>
                      <a:pt x="153" y="0"/>
                      <a:pt x="224" y="250"/>
                      <a:pt x="206" y="277"/>
                    </a:cubicBezTo>
                    <a:cubicBezTo>
                      <a:pt x="63" y="518"/>
                      <a:pt x="1" y="803"/>
                      <a:pt x="19" y="1089"/>
                    </a:cubicBezTo>
                    <a:cubicBezTo>
                      <a:pt x="37" y="1365"/>
                      <a:pt x="81" y="1642"/>
                      <a:pt x="153" y="1909"/>
                    </a:cubicBezTo>
                    <a:cubicBezTo>
                      <a:pt x="251" y="1651"/>
                      <a:pt x="331" y="1392"/>
                      <a:pt x="394" y="1115"/>
                    </a:cubicBezTo>
                    <a:cubicBezTo>
                      <a:pt x="447" y="848"/>
                      <a:pt x="438" y="571"/>
                      <a:pt x="358" y="304"/>
                    </a:cubicBezTo>
                    <a:cubicBezTo>
                      <a:pt x="340" y="260"/>
                      <a:pt x="236" y="0"/>
                      <a:pt x="191"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2"/>
              <p:cNvSpPr/>
              <p:nvPr/>
            </p:nvSpPr>
            <p:spPr>
              <a:xfrm>
                <a:off x="3710463" y="2311003"/>
                <a:ext cx="350462" cy="632681"/>
              </a:xfrm>
              <a:custGeom>
                <a:avLst/>
                <a:gdLst/>
                <a:ahLst/>
                <a:cxnLst/>
                <a:rect l="l" t="t" r="r" b="b"/>
                <a:pathLst>
                  <a:path w="2348" h="4239" extrusionOk="0">
                    <a:moveTo>
                      <a:pt x="1268" y="0"/>
                    </a:moveTo>
                    <a:cubicBezTo>
                      <a:pt x="634" y="9"/>
                      <a:pt x="108" y="509"/>
                      <a:pt x="72" y="1142"/>
                    </a:cubicBezTo>
                    <a:cubicBezTo>
                      <a:pt x="37" y="1740"/>
                      <a:pt x="1" y="2409"/>
                      <a:pt x="10" y="2730"/>
                    </a:cubicBezTo>
                    <a:cubicBezTo>
                      <a:pt x="28" y="3399"/>
                      <a:pt x="697" y="3488"/>
                      <a:pt x="697" y="3488"/>
                    </a:cubicBezTo>
                    <a:cubicBezTo>
                      <a:pt x="697" y="3488"/>
                      <a:pt x="670" y="3970"/>
                      <a:pt x="661" y="4158"/>
                    </a:cubicBezTo>
                    <a:cubicBezTo>
                      <a:pt x="661" y="4158"/>
                      <a:pt x="732" y="4211"/>
                      <a:pt x="1348" y="4238"/>
                    </a:cubicBezTo>
                    <a:cubicBezTo>
                      <a:pt x="1361" y="4238"/>
                      <a:pt x="1373" y="4238"/>
                      <a:pt x="1386" y="4238"/>
                    </a:cubicBezTo>
                    <a:cubicBezTo>
                      <a:pt x="1973" y="4238"/>
                      <a:pt x="2195" y="3836"/>
                      <a:pt x="2195" y="3836"/>
                    </a:cubicBezTo>
                    <a:lnTo>
                      <a:pt x="2294" y="1330"/>
                    </a:lnTo>
                    <a:cubicBezTo>
                      <a:pt x="2347" y="643"/>
                      <a:pt x="2035" y="27"/>
                      <a:pt x="1348" y="0"/>
                    </a:cubicBezTo>
                    <a:close/>
                  </a:path>
                </a:pathLst>
              </a:custGeom>
              <a:solidFill>
                <a:srgbClr val="B28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2"/>
              <p:cNvSpPr/>
              <p:nvPr/>
            </p:nvSpPr>
            <p:spPr>
              <a:xfrm>
                <a:off x="3813003" y="2791603"/>
                <a:ext cx="129408" cy="65820"/>
              </a:xfrm>
              <a:custGeom>
                <a:avLst/>
                <a:gdLst/>
                <a:ahLst/>
                <a:cxnLst/>
                <a:rect l="l" t="t" r="r" b="b"/>
                <a:pathLst>
                  <a:path w="867" h="441" extrusionOk="0">
                    <a:moveTo>
                      <a:pt x="866" y="1"/>
                    </a:moveTo>
                    <a:lnTo>
                      <a:pt x="866" y="1"/>
                    </a:lnTo>
                    <a:cubicBezTo>
                      <a:pt x="607" y="170"/>
                      <a:pt x="313" y="260"/>
                      <a:pt x="10" y="268"/>
                    </a:cubicBezTo>
                    <a:lnTo>
                      <a:pt x="1" y="438"/>
                    </a:lnTo>
                    <a:cubicBezTo>
                      <a:pt x="30" y="440"/>
                      <a:pt x="58" y="441"/>
                      <a:pt x="86" y="441"/>
                    </a:cubicBezTo>
                    <a:cubicBezTo>
                      <a:pt x="679" y="441"/>
                      <a:pt x="866" y="1"/>
                      <a:pt x="866"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2"/>
              <p:cNvSpPr/>
              <p:nvPr/>
            </p:nvSpPr>
            <p:spPr>
              <a:xfrm>
                <a:off x="3750464" y="2568019"/>
                <a:ext cx="29404" cy="28059"/>
              </a:xfrm>
              <a:custGeom>
                <a:avLst/>
                <a:gdLst/>
                <a:ahLst/>
                <a:cxnLst/>
                <a:rect l="l" t="t" r="r" b="b"/>
                <a:pathLst>
                  <a:path w="197" h="188" extrusionOk="0">
                    <a:moveTo>
                      <a:pt x="99" y="0"/>
                    </a:moveTo>
                    <a:cubicBezTo>
                      <a:pt x="54" y="0"/>
                      <a:pt x="9" y="36"/>
                      <a:pt x="0" y="89"/>
                    </a:cubicBezTo>
                    <a:cubicBezTo>
                      <a:pt x="9" y="143"/>
                      <a:pt x="45" y="179"/>
                      <a:pt x="99" y="187"/>
                    </a:cubicBezTo>
                    <a:cubicBezTo>
                      <a:pt x="143" y="187"/>
                      <a:pt x="188" y="152"/>
                      <a:pt x="197" y="98"/>
                    </a:cubicBezTo>
                    <a:cubicBezTo>
                      <a:pt x="197" y="45"/>
                      <a:pt x="152"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2"/>
              <p:cNvSpPr/>
              <p:nvPr/>
            </p:nvSpPr>
            <p:spPr>
              <a:xfrm>
                <a:off x="3745090" y="2521004"/>
                <a:ext cx="57465" cy="15373"/>
              </a:xfrm>
              <a:custGeom>
                <a:avLst/>
                <a:gdLst/>
                <a:ahLst/>
                <a:cxnLst/>
                <a:rect l="l" t="t" r="r" b="b"/>
                <a:pathLst>
                  <a:path w="385" h="103" extrusionOk="0">
                    <a:moveTo>
                      <a:pt x="217" y="1"/>
                    </a:moveTo>
                    <a:cubicBezTo>
                      <a:pt x="207" y="1"/>
                      <a:pt x="198" y="1"/>
                      <a:pt x="188" y="3"/>
                    </a:cubicBezTo>
                    <a:cubicBezTo>
                      <a:pt x="135" y="3"/>
                      <a:pt x="81" y="21"/>
                      <a:pt x="36" y="47"/>
                    </a:cubicBezTo>
                    <a:cubicBezTo>
                      <a:pt x="10" y="74"/>
                      <a:pt x="1" y="92"/>
                      <a:pt x="10" y="101"/>
                    </a:cubicBezTo>
                    <a:cubicBezTo>
                      <a:pt x="10" y="102"/>
                      <a:pt x="11" y="102"/>
                      <a:pt x="13" y="102"/>
                    </a:cubicBezTo>
                    <a:cubicBezTo>
                      <a:pt x="30" y="102"/>
                      <a:pt x="98" y="56"/>
                      <a:pt x="188" y="56"/>
                    </a:cubicBezTo>
                    <a:cubicBezTo>
                      <a:pt x="280" y="56"/>
                      <a:pt x="345" y="96"/>
                      <a:pt x="368" y="96"/>
                    </a:cubicBezTo>
                    <a:cubicBezTo>
                      <a:pt x="372" y="96"/>
                      <a:pt x="374" y="95"/>
                      <a:pt x="375" y="92"/>
                    </a:cubicBezTo>
                    <a:cubicBezTo>
                      <a:pt x="384" y="83"/>
                      <a:pt x="367" y="65"/>
                      <a:pt x="340" y="39"/>
                    </a:cubicBezTo>
                    <a:cubicBezTo>
                      <a:pt x="303" y="17"/>
                      <a:pt x="260"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2"/>
              <p:cNvSpPr/>
              <p:nvPr/>
            </p:nvSpPr>
            <p:spPr>
              <a:xfrm>
                <a:off x="3878229" y="2569363"/>
                <a:ext cx="28210" cy="28059"/>
              </a:xfrm>
              <a:custGeom>
                <a:avLst/>
                <a:gdLst/>
                <a:ahLst/>
                <a:cxnLst/>
                <a:rect l="l" t="t" r="r" b="b"/>
                <a:pathLst>
                  <a:path w="189" h="188" extrusionOk="0">
                    <a:moveTo>
                      <a:pt x="99" y="0"/>
                    </a:moveTo>
                    <a:cubicBezTo>
                      <a:pt x="46" y="0"/>
                      <a:pt x="1" y="36"/>
                      <a:pt x="1" y="89"/>
                    </a:cubicBezTo>
                    <a:cubicBezTo>
                      <a:pt x="1" y="143"/>
                      <a:pt x="37" y="187"/>
                      <a:pt x="90" y="187"/>
                    </a:cubicBezTo>
                    <a:cubicBezTo>
                      <a:pt x="144" y="187"/>
                      <a:pt x="188" y="152"/>
                      <a:pt x="188" y="98"/>
                    </a:cubicBezTo>
                    <a:cubicBezTo>
                      <a:pt x="188" y="45"/>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2"/>
              <p:cNvSpPr/>
              <p:nvPr/>
            </p:nvSpPr>
            <p:spPr>
              <a:xfrm>
                <a:off x="3883602" y="2522646"/>
                <a:ext cx="58808" cy="16269"/>
              </a:xfrm>
              <a:custGeom>
                <a:avLst/>
                <a:gdLst/>
                <a:ahLst/>
                <a:cxnLst/>
                <a:rect l="l" t="t" r="r" b="b"/>
                <a:pathLst>
                  <a:path w="394" h="109" extrusionOk="0">
                    <a:moveTo>
                      <a:pt x="188" y="1"/>
                    </a:moveTo>
                    <a:cubicBezTo>
                      <a:pt x="134" y="1"/>
                      <a:pt x="90" y="19"/>
                      <a:pt x="45" y="54"/>
                    </a:cubicBezTo>
                    <a:cubicBezTo>
                      <a:pt x="10" y="81"/>
                      <a:pt x="1" y="99"/>
                      <a:pt x="10" y="108"/>
                    </a:cubicBezTo>
                    <a:cubicBezTo>
                      <a:pt x="10" y="109"/>
                      <a:pt x="11" y="109"/>
                      <a:pt x="13" y="109"/>
                    </a:cubicBezTo>
                    <a:cubicBezTo>
                      <a:pt x="30" y="109"/>
                      <a:pt x="98" y="63"/>
                      <a:pt x="197" y="63"/>
                    </a:cubicBezTo>
                    <a:cubicBezTo>
                      <a:pt x="286" y="63"/>
                      <a:pt x="361" y="100"/>
                      <a:pt x="380" y="100"/>
                    </a:cubicBezTo>
                    <a:cubicBezTo>
                      <a:pt x="382" y="100"/>
                      <a:pt x="383" y="100"/>
                      <a:pt x="384" y="99"/>
                    </a:cubicBezTo>
                    <a:cubicBezTo>
                      <a:pt x="393" y="81"/>
                      <a:pt x="375" y="72"/>
                      <a:pt x="340" y="45"/>
                    </a:cubicBezTo>
                    <a:cubicBezTo>
                      <a:pt x="295" y="19"/>
                      <a:pt x="241"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2"/>
              <p:cNvSpPr/>
              <p:nvPr/>
            </p:nvSpPr>
            <p:spPr>
              <a:xfrm>
                <a:off x="3799719" y="2529362"/>
                <a:ext cx="45375" cy="127611"/>
              </a:xfrm>
              <a:custGeom>
                <a:avLst/>
                <a:gdLst/>
                <a:ahLst/>
                <a:cxnLst/>
                <a:rect l="l" t="t" r="r" b="b"/>
                <a:pathLst>
                  <a:path w="304" h="855" extrusionOk="0">
                    <a:moveTo>
                      <a:pt x="294" y="0"/>
                    </a:moveTo>
                    <a:cubicBezTo>
                      <a:pt x="282" y="0"/>
                      <a:pt x="186" y="229"/>
                      <a:pt x="90" y="509"/>
                    </a:cubicBezTo>
                    <a:cubicBezTo>
                      <a:pt x="63" y="571"/>
                      <a:pt x="36" y="643"/>
                      <a:pt x="18" y="705"/>
                    </a:cubicBezTo>
                    <a:cubicBezTo>
                      <a:pt x="1" y="741"/>
                      <a:pt x="1" y="777"/>
                      <a:pt x="9" y="812"/>
                    </a:cubicBezTo>
                    <a:cubicBezTo>
                      <a:pt x="9" y="830"/>
                      <a:pt x="27" y="839"/>
                      <a:pt x="45" y="848"/>
                    </a:cubicBezTo>
                    <a:lnTo>
                      <a:pt x="90" y="848"/>
                    </a:lnTo>
                    <a:cubicBezTo>
                      <a:pt x="121" y="852"/>
                      <a:pt x="150" y="855"/>
                      <a:pt x="178" y="855"/>
                    </a:cubicBezTo>
                    <a:cubicBezTo>
                      <a:pt x="206" y="855"/>
                      <a:pt x="233" y="852"/>
                      <a:pt x="259" y="848"/>
                    </a:cubicBezTo>
                    <a:cubicBezTo>
                      <a:pt x="206" y="830"/>
                      <a:pt x="152" y="821"/>
                      <a:pt x="99" y="821"/>
                    </a:cubicBezTo>
                    <a:cubicBezTo>
                      <a:pt x="72" y="821"/>
                      <a:pt x="45" y="812"/>
                      <a:pt x="36" y="794"/>
                    </a:cubicBezTo>
                    <a:cubicBezTo>
                      <a:pt x="36" y="768"/>
                      <a:pt x="45" y="741"/>
                      <a:pt x="54" y="723"/>
                    </a:cubicBezTo>
                    <a:lnTo>
                      <a:pt x="125" y="518"/>
                    </a:lnTo>
                    <a:cubicBezTo>
                      <a:pt x="233" y="232"/>
                      <a:pt x="304" y="0"/>
                      <a:pt x="295" y="0"/>
                    </a:cubicBezTo>
                    <a:cubicBezTo>
                      <a:pt x="295" y="0"/>
                      <a:pt x="295"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2"/>
              <p:cNvSpPr/>
              <p:nvPr/>
            </p:nvSpPr>
            <p:spPr>
              <a:xfrm>
                <a:off x="3880915" y="2474138"/>
                <a:ext cx="72093" cy="17463"/>
              </a:xfrm>
              <a:custGeom>
                <a:avLst/>
                <a:gdLst/>
                <a:ahLst/>
                <a:cxnLst/>
                <a:rect l="l" t="t" r="r" b="b"/>
                <a:pathLst>
                  <a:path w="483" h="117" extrusionOk="0">
                    <a:moveTo>
                      <a:pt x="245" y="0"/>
                    </a:moveTo>
                    <a:cubicBezTo>
                      <a:pt x="184" y="0"/>
                      <a:pt x="121" y="14"/>
                      <a:pt x="63" y="40"/>
                    </a:cubicBezTo>
                    <a:cubicBezTo>
                      <a:pt x="28" y="58"/>
                      <a:pt x="1" y="85"/>
                      <a:pt x="10" y="94"/>
                    </a:cubicBezTo>
                    <a:cubicBezTo>
                      <a:pt x="13" y="108"/>
                      <a:pt x="33" y="112"/>
                      <a:pt x="62" y="112"/>
                    </a:cubicBezTo>
                    <a:cubicBezTo>
                      <a:pt x="106" y="112"/>
                      <a:pt x="172" y="103"/>
                      <a:pt x="242" y="103"/>
                    </a:cubicBezTo>
                    <a:cubicBezTo>
                      <a:pt x="318" y="108"/>
                      <a:pt x="384" y="117"/>
                      <a:pt x="426" y="117"/>
                    </a:cubicBezTo>
                    <a:cubicBezTo>
                      <a:pt x="453" y="117"/>
                      <a:pt x="470" y="113"/>
                      <a:pt x="474" y="103"/>
                    </a:cubicBezTo>
                    <a:cubicBezTo>
                      <a:pt x="482" y="94"/>
                      <a:pt x="465" y="67"/>
                      <a:pt x="420" y="40"/>
                    </a:cubicBezTo>
                    <a:cubicBezTo>
                      <a:pt x="367" y="14"/>
                      <a:pt x="306" y="0"/>
                      <a:pt x="245"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2"/>
              <p:cNvSpPr/>
              <p:nvPr/>
            </p:nvSpPr>
            <p:spPr>
              <a:xfrm>
                <a:off x="3738523" y="2469362"/>
                <a:ext cx="62689" cy="18657"/>
              </a:xfrm>
              <a:custGeom>
                <a:avLst/>
                <a:gdLst/>
                <a:ahLst/>
                <a:cxnLst/>
                <a:rect l="l" t="t" r="r" b="b"/>
                <a:pathLst>
                  <a:path w="420" h="125" extrusionOk="0">
                    <a:moveTo>
                      <a:pt x="223" y="1"/>
                    </a:moveTo>
                    <a:cubicBezTo>
                      <a:pt x="161" y="1"/>
                      <a:pt x="107" y="10"/>
                      <a:pt x="54" y="37"/>
                    </a:cubicBezTo>
                    <a:cubicBezTo>
                      <a:pt x="18" y="54"/>
                      <a:pt x="0" y="81"/>
                      <a:pt x="18" y="90"/>
                    </a:cubicBezTo>
                    <a:cubicBezTo>
                      <a:pt x="27" y="104"/>
                      <a:pt x="51" y="106"/>
                      <a:pt x="86" y="106"/>
                    </a:cubicBezTo>
                    <a:cubicBezTo>
                      <a:pt x="103" y="106"/>
                      <a:pt x="123" y="105"/>
                      <a:pt x="145" y="105"/>
                    </a:cubicBezTo>
                    <a:cubicBezTo>
                      <a:pt x="166" y="105"/>
                      <a:pt x="190" y="106"/>
                      <a:pt x="214" y="108"/>
                    </a:cubicBezTo>
                    <a:cubicBezTo>
                      <a:pt x="282" y="114"/>
                      <a:pt x="341" y="125"/>
                      <a:pt x="377" y="125"/>
                    </a:cubicBezTo>
                    <a:cubicBezTo>
                      <a:pt x="393" y="125"/>
                      <a:pt x="405" y="122"/>
                      <a:pt x="411" y="117"/>
                    </a:cubicBezTo>
                    <a:cubicBezTo>
                      <a:pt x="419" y="108"/>
                      <a:pt x="411" y="81"/>
                      <a:pt x="375" y="54"/>
                    </a:cubicBezTo>
                    <a:cubicBezTo>
                      <a:pt x="330" y="19"/>
                      <a:pt x="277" y="1"/>
                      <a:pt x="223"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2"/>
              <p:cNvSpPr/>
              <p:nvPr/>
            </p:nvSpPr>
            <p:spPr>
              <a:xfrm>
                <a:off x="4044801" y="2578915"/>
                <a:ext cx="68809" cy="104178"/>
              </a:xfrm>
              <a:custGeom>
                <a:avLst/>
                <a:gdLst/>
                <a:ahLst/>
                <a:cxnLst/>
                <a:rect l="l" t="t" r="r" b="b"/>
                <a:pathLst>
                  <a:path w="461" h="698" extrusionOk="0">
                    <a:moveTo>
                      <a:pt x="165" y="0"/>
                    </a:moveTo>
                    <a:cubicBezTo>
                      <a:pt x="84" y="0"/>
                      <a:pt x="16" y="22"/>
                      <a:pt x="9" y="25"/>
                    </a:cubicBezTo>
                    <a:cubicBezTo>
                      <a:pt x="9" y="25"/>
                      <a:pt x="0" y="668"/>
                      <a:pt x="0" y="676"/>
                    </a:cubicBezTo>
                    <a:cubicBezTo>
                      <a:pt x="0" y="682"/>
                      <a:pt x="52" y="698"/>
                      <a:pt x="120" y="698"/>
                    </a:cubicBezTo>
                    <a:cubicBezTo>
                      <a:pt x="255" y="698"/>
                      <a:pt x="455" y="639"/>
                      <a:pt x="455" y="337"/>
                    </a:cubicBezTo>
                    <a:cubicBezTo>
                      <a:pt x="461" y="57"/>
                      <a:pt x="296" y="0"/>
                      <a:pt x="165" y="0"/>
                    </a:cubicBezTo>
                    <a:close/>
                  </a:path>
                </a:pathLst>
              </a:custGeom>
              <a:solidFill>
                <a:srgbClr val="B28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2"/>
              <p:cNvSpPr/>
              <p:nvPr/>
            </p:nvSpPr>
            <p:spPr>
              <a:xfrm>
                <a:off x="4065995" y="2600706"/>
                <a:ext cx="30748" cy="58805"/>
              </a:xfrm>
              <a:custGeom>
                <a:avLst/>
                <a:gdLst/>
                <a:ahLst/>
                <a:cxnLst/>
                <a:rect l="l" t="t" r="r" b="b"/>
                <a:pathLst>
                  <a:path w="206" h="394" extrusionOk="0">
                    <a:moveTo>
                      <a:pt x="89" y="0"/>
                    </a:moveTo>
                    <a:cubicBezTo>
                      <a:pt x="80" y="0"/>
                      <a:pt x="67" y="7"/>
                      <a:pt x="54" y="13"/>
                    </a:cubicBezTo>
                    <a:cubicBezTo>
                      <a:pt x="45" y="22"/>
                      <a:pt x="45" y="31"/>
                      <a:pt x="36" y="40"/>
                    </a:cubicBezTo>
                    <a:cubicBezTo>
                      <a:pt x="36" y="58"/>
                      <a:pt x="45" y="67"/>
                      <a:pt x="45" y="67"/>
                    </a:cubicBezTo>
                    <a:cubicBezTo>
                      <a:pt x="45" y="67"/>
                      <a:pt x="45" y="58"/>
                      <a:pt x="54" y="40"/>
                    </a:cubicBezTo>
                    <a:cubicBezTo>
                      <a:pt x="63" y="31"/>
                      <a:pt x="81" y="22"/>
                      <a:pt x="99" y="22"/>
                    </a:cubicBezTo>
                    <a:cubicBezTo>
                      <a:pt x="126" y="31"/>
                      <a:pt x="152" y="58"/>
                      <a:pt x="152" y="84"/>
                    </a:cubicBezTo>
                    <a:cubicBezTo>
                      <a:pt x="170" y="120"/>
                      <a:pt x="179" y="156"/>
                      <a:pt x="179" y="200"/>
                    </a:cubicBezTo>
                    <a:cubicBezTo>
                      <a:pt x="179" y="272"/>
                      <a:pt x="144" y="334"/>
                      <a:pt x="81" y="370"/>
                    </a:cubicBezTo>
                    <a:cubicBezTo>
                      <a:pt x="72" y="374"/>
                      <a:pt x="63" y="377"/>
                      <a:pt x="54" y="377"/>
                    </a:cubicBezTo>
                    <a:cubicBezTo>
                      <a:pt x="45" y="377"/>
                      <a:pt x="36" y="374"/>
                      <a:pt x="28" y="370"/>
                    </a:cubicBezTo>
                    <a:cubicBezTo>
                      <a:pt x="10" y="370"/>
                      <a:pt x="1" y="361"/>
                      <a:pt x="1" y="361"/>
                    </a:cubicBezTo>
                    <a:lnTo>
                      <a:pt x="1" y="361"/>
                    </a:lnTo>
                    <a:cubicBezTo>
                      <a:pt x="1" y="361"/>
                      <a:pt x="10" y="370"/>
                      <a:pt x="19" y="379"/>
                    </a:cubicBezTo>
                    <a:cubicBezTo>
                      <a:pt x="29" y="389"/>
                      <a:pt x="43" y="394"/>
                      <a:pt x="57" y="394"/>
                    </a:cubicBezTo>
                    <a:cubicBezTo>
                      <a:pt x="68" y="394"/>
                      <a:pt x="79" y="391"/>
                      <a:pt x="90" y="388"/>
                    </a:cubicBezTo>
                    <a:cubicBezTo>
                      <a:pt x="152" y="370"/>
                      <a:pt x="206" y="290"/>
                      <a:pt x="206" y="200"/>
                    </a:cubicBezTo>
                    <a:cubicBezTo>
                      <a:pt x="206" y="156"/>
                      <a:pt x="197" y="111"/>
                      <a:pt x="179" y="76"/>
                    </a:cubicBezTo>
                    <a:cubicBezTo>
                      <a:pt x="170" y="40"/>
                      <a:pt x="144" y="13"/>
                      <a:pt x="99" y="4"/>
                    </a:cubicBezTo>
                    <a:cubicBezTo>
                      <a:pt x="96" y="2"/>
                      <a:pt x="93"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2"/>
              <p:cNvSpPr/>
              <p:nvPr/>
            </p:nvSpPr>
            <p:spPr>
              <a:xfrm>
                <a:off x="3755837" y="2298465"/>
                <a:ext cx="335686" cy="332385"/>
              </a:xfrm>
              <a:custGeom>
                <a:avLst/>
                <a:gdLst/>
                <a:ahLst/>
                <a:cxnLst/>
                <a:rect l="l" t="t" r="r" b="b"/>
                <a:pathLst>
                  <a:path w="2249" h="2227" extrusionOk="0">
                    <a:moveTo>
                      <a:pt x="1101" y="1"/>
                    </a:moveTo>
                    <a:cubicBezTo>
                      <a:pt x="873" y="1"/>
                      <a:pt x="606" y="56"/>
                      <a:pt x="411" y="138"/>
                    </a:cubicBezTo>
                    <a:cubicBezTo>
                      <a:pt x="232" y="218"/>
                      <a:pt x="0" y="450"/>
                      <a:pt x="80" y="495"/>
                    </a:cubicBezTo>
                    <a:lnTo>
                      <a:pt x="170" y="397"/>
                    </a:lnTo>
                    <a:cubicBezTo>
                      <a:pt x="223" y="486"/>
                      <a:pt x="286" y="557"/>
                      <a:pt x="366" y="611"/>
                    </a:cubicBezTo>
                    <a:cubicBezTo>
                      <a:pt x="394" y="633"/>
                      <a:pt x="442" y="642"/>
                      <a:pt x="501" y="642"/>
                    </a:cubicBezTo>
                    <a:cubicBezTo>
                      <a:pt x="685" y="642"/>
                      <a:pt x="982" y="555"/>
                      <a:pt x="1178" y="495"/>
                    </a:cubicBezTo>
                    <a:cubicBezTo>
                      <a:pt x="1227" y="478"/>
                      <a:pt x="1277" y="470"/>
                      <a:pt x="1327" y="470"/>
                    </a:cubicBezTo>
                    <a:cubicBezTo>
                      <a:pt x="1442" y="470"/>
                      <a:pt x="1555" y="512"/>
                      <a:pt x="1642" y="593"/>
                    </a:cubicBezTo>
                    <a:cubicBezTo>
                      <a:pt x="1651" y="602"/>
                      <a:pt x="1668" y="620"/>
                      <a:pt x="1677" y="629"/>
                    </a:cubicBezTo>
                    <a:cubicBezTo>
                      <a:pt x="1722" y="700"/>
                      <a:pt x="1731" y="780"/>
                      <a:pt x="1704" y="860"/>
                    </a:cubicBezTo>
                    <a:cubicBezTo>
                      <a:pt x="1686" y="932"/>
                      <a:pt x="1651" y="1003"/>
                      <a:pt x="1624" y="1084"/>
                    </a:cubicBezTo>
                    <a:cubicBezTo>
                      <a:pt x="1588" y="1217"/>
                      <a:pt x="1570" y="1369"/>
                      <a:pt x="1588" y="1512"/>
                    </a:cubicBezTo>
                    <a:cubicBezTo>
                      <a:pt x="1588" y="1717"/>
                      <a:pt x="1597" y="1922"/>
                      <a:pt x="1686" y="2109"/>
                    </a:cubicBezTo>
                    <a:cubicBezTo>
                      <a:pt x="1718" y="2166"/>
                      <a:pt x="1780" y="2227"/>
                      <a:pt x="1842" y="2227"/>
                    </a:cubicBezTo>
                    <a:cubicBezTo>
                      <a:pt x="1868" y="2227"/>
                      <a:pt x="1894" y="2216"/>
                      <a:pt x="1918" y="2190"/>
                    </a:cubicBezTo>
                    <a:cubicBezTo>
                      <a:pt x="1954" y="2154"/>
                      <a:pt x="1972" y="2101"/>
                      <a:pt x="1972" y="2047"/>
                    </a:cubicBezTo>
                    <a:cubicBezTo>
                      <a:pt x="1972" y="1913"/>
                      <a:pt x="2097" y="1851"/>
                      <a:pt x="2159" y="1753"/>
                    </a:cubicBezTo>
                    <a:cubicBezTo>
                      <a:pt x="2204" y="1672"/>
                      <a:pt x="2230" y="1574"/>
                      <a:pt x="2230" y="1476"/>
                    </a:cubicBezTo>
                    <a:cubicBezTo>
                      <a:pt x="2248" y="1164"/>
                      <a:pt x="2186" y="843"/>
                      <a:pt x="2052" y="566"/>
                    </a:cubicBezTo>
                    <a:cubicBezTo>
                      <a:pt x="1900" y="281"/>
                      <a:pt x="1659" y="129"/>
                      <a:pt x="1356" y="31"/>
                    </a:cubicBezTo>
                    <a:cubicBezTo>
                      <a:pt x="1283" y="10"/>
                      <a:pt x="1196" y="1"/>
                      <a:pt x="1101"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2"/>
              <p:cNvSpPr/>
              <p:nvPr/>
            </p:nvSpPr>
            <p:spPr>
              <a:xfrm>
                <a:off x="3828974" y="2669065"/>
                <a:ext cx="60152" cy="32537"/>
              </a:xfrm>
              <a:custGeom>
                <a:avLst/>
                <a:gdLst/>
                <a:ahLst/>
                <a:cxnLst/>
                <a:rect l="l" t="t" r="r" b="b"/>
                <a:pathLst>
                  <a:path w="403" h="218" extrusionOk="0">
                    <a:moveTo>
                      <a:pt x="393" y="0"/>
                    </a:moveTo>
                    <a:cubicBezTo>
                      <a:pt x="387" y="0"/>
                      <a:pt x="325" y="83"/>
                      <a:pt x="215" y="126"/>
                    </a:cubicBezTo>
                    <a:cubicBezTo>
                      <a:pt x="108" y="180"/>
                      <a:pt x="1" y="171"/>
                      <a:pt x="1" y="188"/>
                    </a:cubicBezTo>
                    <a:cubicBezTo>
                      <a:pt x="1" y="197"/>
                      <a:pt x="19" y="206"/>
                      <a:pt x="63" y="215"/>
                    </a:cubicBezTo>
                    <a:cubicBezTo>
                      <a:pt x="75" y="217"/>
                      <a:pt x="86" y="218"/>
                      <a:pt x="98" y="218"/>
                    </a:cubicBezTo>
                    <a:cubicBezTo>
                      <a:pt x="148" y="218"/>
                      <a:pt x="198" y="203"/>
                      <a:pt x="242" y="188"/>
                    </a:cubicBezTo>
                    <a:cubicBezTo>
                      <a:pt x="295" y="162"/>
                      <a:pt x="340" y="117"/>
                      <a:pt x="376" y="72"/>
                    </a:cubicBezTo>
                    <a:cubicBezTo>
                      <a:pt x="402" y="28"/>
                      <a:pt x="402" y="1"/>
                      <a:pt x="393" y="1"/>
                    </a:cubicBezTo>
                    <a:cubicBezTo>
                      <a:pt x="393" y="1"/>
                      <a:pt x="393"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2"/>
              <p:cNvSpPr/>
              <p:nvPr/>
            </p:nvSpPr>
            <p:spPr>
              <a:xfrm>
                <a:off x="3887632" y="2651303"/>
                <a:ext cx="25374" cy="18060"/>
              </a:xfrm>
              <a:custGeom>
                <a:avLst/>
                <a:gdLst/>
                <a:ahLst/>
                <a:cxnLst/>
                <a:rect l="l" t="t" r="r" b="b"/>
                <a:pathLst>
                  <a:path w="170" h="121" extrusionOk="0">
                    <a:moveTo>
                      <a:pt x="54" y="1"/>
                    </a:moveTo>
                    <a:cubicBezTo>
                      <a:pt x="46" y="1"/>
                      <a:pt x="37" y="2"/>
                      <a:pt x="27" y="4"/>
                    </a:cubicBezTo>
                    <a:cubicBezTo>
                      <a:pt x="9" y="4"/>
                      <a:pt x="0" y="13"/>
                      <a:pt x="0" y="22"/>
                    </a:cubicBezTo>
                    <a:cubicBezTo>
                      <a:pt x="10" y="20"/>
                      <a:pt x="19" y="18"/>
                      <a:pt x="29" y="18"/>
                    </a:cubicBezTo>
                    <a:cubicBezTo>
                      <a:pt x="55" y="18"/>
                      <a:pt x="79" y="27"/>
                      <a:pt x="98" y="40"/>
                    </a:cubicBezTo>
                    <a:cubicBezTo>
                      <a:pt x="152" y="67"/>
                      <a:pt x="152" y="120"/>
                      <a:pt x="161" y="120"/>
                    </a:cubicBezTo>
                    <a:cubicBezTo>
                      <a:pt x="161" y="120"/>
                      <a:pt x="170" y="111"/>
                      <a:pt x="161" y="84"/>
                    </a:cubicBezTo>
                    <a:cubicBezTo>
                      <a:pt x="152" y="58"/>
                      <a:pt x="134" y="40"/>
                      <a:pt x="116" y="22"/>
                    </a:cubicBezTo>
                    <a:cubicBezTo>
                      <a:pt x="97" y="9"/>
                      <a:pt x="77"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2"/>
              <p:cNvSpPr/>
              <p:nvPr/>
            </p:nvSpPr>
            <p:spPr>
              <a:xfrm>
                <a:off x="2805063" y="4458628"/>
                <a:ext cx="398226" cy="319699"/>
              </a:xfrm>
              <a:custGeom>
                <a:avLst/>
                <a:gdLst/>
                <a:ahLst/>
                <a:cxnLst/>
                <a:rect l="l" t="t" r="r" b="b"/>
                <a:pathLst>
                  <a:path w="2668" h="2142" extrusionOk="0">
                    <a:moveTo>
                      <a:pt x="2668" y="1"/>
                    </a:moveTo>
                    <a:lnTo>
                      <a:pt x="1339" y="10"/>
                    </a:lnTo>
                    <a:lnTo>
                      <a:pt x="1383" y="1384"/>
                    </a:lnTo>
                    <a:cubicBezTo>
                      <a:pt x="1383" y="1384"/>
                      <a:pt x="18" y="1856"/>
                      <a:pt x="1" y="2115"/>
                    </a:cubicBezTo>
                    <a:lnTo>
                      <a:pt x="2659" y="2142"/>
                    </a:lnTo>
                    <a:lnTo>
                      <a:pt x="2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2"/>
              <p:cNvSpPr/>
              <p:nvPr/>
            </p:nvSpPr>
            <p:spPr>
              <a:xfrm>
                <a:off x="2504158" y="4061909"/>
                <a:ext cx="503454" cy="375669"/>
              </a:xfrm>
              <a:custGeom>
                <a:avLst/>
                <a:gdLst/>
                <a:ahLst/>
                <a:cxnLst/>
                <a:rect l="l" t="t" r="r" b="b"/>
                <a:pathLst>
                  <a:path w="3373" h="2517" extrusionOk="0">
                    <a:moveTo>
                      <a:pt x="2213" y="0"/>
                    </a:moveTo>
                    <a:lnTo>
                      <a:pt x="1570" y="1214"/>
                    </a:lnTo>
                    <a:cubicBezTo>
                      <a:pt x="1570" y="1214"/>
                      <a:pt x="825" y="1074"/>
                      <a:pt x="357" y="1074"/>
                    </a:cubicBezTo>
                    <a:cubicBezTo>
                      <a:pt x="178" y="1074"/>
                      <a:pt x="40" y="1094"/>
                      <a:pt x="0" y="1151"/>
                    </a:cubicBezTo>
                    <a:lnTo>
                      <a:pt x="2284" y="2516"/>
                    </a:lnTo>
                    <a:lnTo>
                      <a:pt x="3373" y="670"/>
                    </a:lnTo>
                    <a:lnTo>
                      <a:pt x="22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2"/>
              <p:cNvSpPr/>
              <p:nvPr/>
            </p:nvSpPr>
            <p:spPr>
              <a:xfrm>
                <a:off x="2777151" y="4153850"/>
                <a:ext cx="65376" cy="24030"/>
              </a:xfrm>
              <a:custGeom>
                <a:avLst/>
                <a:gdLst/>
                <a:ahLst/>
                <a:cxnLst/>
                <a:rect l="l" t="t" r="r" b="b"/>
                <a:pathLst>
                  <a:path w="438" h="161" extrusionOk="0">
                    <a:moveTo>
                      <a:pt x="196" y="38"/>
                    </a:moveTo>
                    <a:cubicBezTo>
                      <a:pt x="221" y="38"/>
                      <a:pt x="246" y="40"/>
                      <a:pt x="268" y="45"/>
                    </a:cubicBezTo>
                    <a:cubicBezTo>
                      <a:pt x="295" y="45"/>
                      <a:pt x="321" y="54"/>
                      <a:pt x="339" y="62"/>
                    </a:cubicBezTo>
                    <a:cubicBezTo>
                      <a:pt x="375" y="71"/>
                      <a:pt x="393" y="80"/>
                      <a:pt x="393" y="98"/>
                    </a:cubicBezTo>
                    <a:cubicBezTo>
                      <a:pt x="393" y="98"/>
                      <a:pt x="393" y="98"/>
                      <a:pt x="384" y="107"/>
                    </a:cubicBezTo>
                    <a:lnTo>
                      <a:pt x="348" y="107"/>
                    </a:lnTo>
                    <a:cubicBezTo>
                      <a:pt x="335" y="112"/>
                      <a:pt x="321" y="114"/>
                      <a:pt x="308" y="114"/>
                    </a:cubicBezTo>
                    <a:cubicBezTo>
                      <a:pt x="295" y="114"/>
                      <a:pt x="281" y="112"/>
                      <a:pt x="268" y="107"/>
                    </a:cubicBezTo>
                    <a:cubicBezTo>
                      <a:pt x="214" y="107"/>
                      <a:pt x="170" y="98"/>
                      <a:pt x="125" y="89"/>
                    </a:cubicBezTo>
                    <a:cubicBezTo>
                      <a:pt x="98" y="76"/>
                      <a:pt x="66" y="67"/>
                      <a:pt x="33" y="60"/>
                    </a:cubicBezTo>
                    <a:lnTo>
                      <a:pt x="33" y="60"/>
                    </a:lnTo>
                    <a:cubicBezTo>
                      <a:pt x="54" y="56"/>
                      <a:pt x="85" y="49"/>
                      <a:pt x="125" y="45"/>
                    </a:cubicBezTo>
                    <a:cubicBezTo>
                      <a:pt x="147" y="40"/>
                      <a:pt x="172" y="38"/>
                      <a:pt x="196" y="38"/>
                    </a:cubicBezTo>
                    <a:close/>
                    <a:moveTo>
                      <a:pt x="268" y="0"/>
                    </a:moveTo>
                    <a:cubicBezTo>
                      <a:pt x="223" y="0"/>
                      <a:pt x="170" y="0"/>
                      <a:pt x="125" y="9"/>
                    </a:cubicBezTo>
                    <a:cubicBezTo>
                      <a:pt x="84" y="17"/>
                      <a:pt x="44" y="33"/>
                      <a:pt x="10" y="56"/>
                    </a:cubicBezTo>
                    <a:lnTo>
                      <a:pt x="10" y="56"/>
                    </a:lnTo>
                    <a:cubicBezTo>
                      <a:pt x="7" y="55"/>
                      <a:pt x="3" y="54"/>
                      <a:pt x="0" y="54"/>
                    </a:cubicBezTo>
                    <a:lnTo>
                      <a:pt x="0" y="54"/>
                    </a:lnTo>
                    <a:cubicBezTo>
                      <a:pt x="2" y="55"/>
                      <a:pt x="4" y="57"/>
                      <a:pt x="5" y="59"/>
                    </a:cubicBezTo>
                    <a:lnTo>
                      <a:pt x="5" y="59"/>
                    </a:lnTo>
                    <a:cubicBezTo>
                      <a:pt x="4" y="60"/>
                      <a:pt x="2" y="61"/>
                      <a:pt x="0" y="62"/>
                    </a:cubicBezTo>
                    <a:cubicBezTo>
                      <a:pt x="0" y="64"/>
                      <a:pt x="2" y="65"/>
                      <a:pt x="5" y="65"/>
                    </a:cubicBezTo>
                    <a:cubicBezTo>
                      <a:pt x="7" y="65"/>
                      <a:pt x="9" y="65"/>
                      <a:pt x="12" y="64"/>
                    </a:cubicBezTo>
                    <a:lnTo>
                      <a:pt x="12" y="64"/>
                    </a:lnTo>
                    <a:cubicBezTo>
                      <a:pt x="44" y="93"/>
                      <a:pt x="76" y="109"/>
                      <a:pt x="116" y="125"/>
                    </a:cubicBezTo>
                    <a:cubicBezTo>
                      <a:pt x="161" y="134"/>
                      <a:pt x="214" y="152"/>
                      <a:pt x="259" y="152"/>
                    </a:cubicBezTo>
                    <a:cubicBezTo>
                      <a:pt x="295" y="161"/>
                      <a:pt x="321" y="161"/>
                      <a:pt x="348" y="161"/>
                    </a:cubicBezTo>
                    <a:cubicBezTo>
                      <a:pt x="366" y="161"/>
                      <a:pt x="384" y="152"/>
                      <a:pt x="402" y="152"/>
                    </a:cubicBezTo>
                    <a:cubicBezTo>
                      <a:pt x="428" y="143"/>
                      <a:pt x="437" y="116"/>
                      <a:pt x="437" y="89"/>
                    </a:cubicBezTo>
                    <a:cubicBezTo>
                      <a:pt x="437" y="71"/>
                      <a:pt x="428" y="54"/>
                      <a:pt x="402" y="36"/>
                    </a:cubicBezTo>
                    <a:cubicBezTo>
                      <a:pt x="393" y="27"/>
                      <a:pt x="375" y="27"/>
                      <a:pt x="357" y="18"/>
                    </a:cubicBezTo>
                    <a:cubicBezTo>
                      <a:pt x="330" y="9"/>
                      <a:pt x="304" y="9"/>
                      <a:pt x="26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2"/>
              <p:cNvSpPr/>
              <p:nvPr/>
            </p:nvSpPr>
            <p:spPr>
              <a:xfrm>
                <a:off x="4080623" y="3752952"/>
                <a:ext cx="149" cy="6866"/>
              </a:xfrm>
              <a:custGeom>
                <a:avLst/>
                <a:gdLst/>
                <a:ahLst/>
                <a:cxnLst/>
                <a:rect l="l" t="t" r="r" b="b"/>
                <a:pathLst>
                  <a:path w="1" h="46" extrusionOk="0">
                    <a:moveTo>
                      <a:pt x="1" y="45"/>
                    </a:moveTo>
                    <a:cubicBezTo>
                      <a:pt x="1" y="19"/>
                      <a:pt x="1" y="1"/>
                      <a:pt x="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2"/>
              <p:cNvSpPr/>
              <p:nvPr/>
            </p:nvSpPr>
            <p:spPr>
              <a:xfrm>
                <a:off x="2757151" y="3429965"/>
                <a:ext cx="1333041" cy="867754"/>
              </a:xfrm>
              <a:custGeom>
                <a:avLst/>
                <a:gdLst/>
                <a:ahLst/>
                <a:cxnLst/>
                <a:rect l="l" t="t" r="r" b="b"/>
                <a:pathLst>
                  <a:path w="8931" h="5814" extrusionOk="0">
                    <a:moveTo>
                      <a:pt x="3104" y="0"/>
                    </a:moveTo>
                    <a:cubicBezTo>
                      <a:pt x="2520" y="0"/>
                      <a:pt x="2006" y="488"/>
                      <a:pt x="1669" y="1192"/>
                    </a:cubicBezTo>
                    <a:cubicBezTo>
                      <a:pt x="1401" y="1746"/>
                      <a:pt x="0" y="4993"/>
                      <a:pt x="0" y="4993"/>
                    </a:cubicBezTo>
                    <a:lnTo>
                      <a:pt x="1240" y="5813"/>
                    </a:lnTo>
                    <a:lnTo>
                      <a:pt x="3444" y="1790"/>
                    </a:lnTo>
                    <a:lnTo>
                      <a:pt x="6879" y="4020"/>
                    </a:lnTo>
                    <a:cubicBezTo>
                      <a:pt x="6879" y="4020"/>
                      <a:pt x="7548" y="4003"/>
                      <a:pt x="8208" y="4003"/>
                    </a:cubicBezTo>
                    <a:cubicBezTo>
                      <a:pt x="8797" y="4003"/>
                      <a:pt x="8930" y="2477"/>
                      <a:pt x="8913" y="2209"/>
                    </a:cubicBezTo>
                    <a:lnTo>
                      <a:pt x="5853" y="1068"/>
                    </a:lnTo>
                    <a:cubicBezTo>
                      <a:pt x="5853" y="1068"/>
                      <a:pt x="4051" y="220"/>
                      <a:pt x="3399" y="42"/>
                    </a:cubicBezTo>
                    <a:cubicBezTo>
                      <a:pt x="3299" y="14"/>
                      <a:pt x="3201" y="0"/>
                      <a:pt x="3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2"/>
              <p:cNvSpPr/>
              <p:nvPr/>
            </p:nvSpPr>
            <p:spPr>
              <a:xfrm>
                <a:off x="4080623" y="3759669"/>
                <a:ext cx="149" cy="149"/>
              </a:xfrm>
              <a:custGeom>
                <a:avLst/>
                <a:gdLst/>
                <a:ahLst/>
                <a:cxnLst/>
                <a:rect l="l" t="t" r="r" b="b"/>
                <a:pathLst>
                  <a:path w="1" h="1" extrusionOk="0">
                    <a:moveTo>
                      <a:pt x="1" y="0"/>
                    </a:moveTo>
                    <a:lnTo>
                      <a:pt x="1" y="0"/>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2"/>
              <p:cNvSpPr/>
              <p:nvPr/>
            </p:nvSpPr>
            <p:spPr>
              <a:xfrm>
                <a:off x="2979545" y="3726534"/>
                <a:ext cx="814960" cy="845515"/>
              </a:xfrm>
              <a:custGeom>
                <a:avLst/>
                <a:gdLst/>
                <a:ahLst/>
                <a:cxnLst/>
                <a:rect l="l" t="t" r="r" b="b"/>
                <a:pathLst>
                  <a:path w="5460" h="5665" extrusionOk="0">
                    <a:moveTo>
                      <a:pt x="1930" y="1"/>
                    </a:moveTo>
                    <a:cubicBezTo>
                      <a:pt x="1684" y="1"/>
                      <a:pt x="1340" y="25"/>
                      <a:pt x="1026" y="133"/>
                    </a:cubicBezTo>
                    <a:cubicBezTo>
                      <a:pt x="464" y="329"/>
                      <a:pt x="384" y="1320"/>
                      <a:pt x="384" y="1320"/>
                    </a:cubicBezTo>
                    <a:lnTo>
                      <a:pt x="0" y="5557"/>
                    </a:lnTo>
                    <a:lnTo>
                      <a:pt x="1642" y="5664"/>
                    </a:lnTo>
                    <a:cubicBezTo>
                      <a:pt x="1642" y="5664"/>
                      <a:pt x="1909" y="3434"/>
                      <a:pt x="1972" y="3077"/>
                    </a:cubicBezTo>
                    <a:cubicBezTo>
                      <a:pt x="2016" y="2774"/>
                      <a:pt x="2186" y="2087"/>
                      <a:pt x="2186" y="2087"/>
                    </a:cubicBezTo>
                    <a:lnTo>
                      <a:pt x="5460" y="2033"/>
                    </a:lnTo>
                    <a:lnTo>
                      <a:pt x="2266" y="17"/>
                    </a:lnTo>
                    <a:cubicBezTo>
                      <a:pt x="2266" y="17"/>
                      <a:pt x="2131" y="1"/>
                      <a:pt x="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2"/>
              <p:cNvSpPr/>
              <p:nvPr/>
            </p:nvSpPr>
            <p:spPr>
              <a:xfrm>
                <a:off x="2979545" y="3725042"/>
                <a:ext cx="804362" cy="832381"/>
              </a:xfrm>
              <a:custGeom>
                <a:avLst/>
                <a:gdLst/>
                <a:ahLst/>
                <a:cxnLst/>
                <a:rect l="l" t="t" r="r" b="b"/>
                <a:pathLst>
                  <a:path w="5389" h="5577" extrusionOk="0">
                    <a:moveTo>
                      <a:pt x="5266" y="1791"/>
                    </a:moveTo>
                    <a:lnTo>
                      <a:pt x="5326" y="1829"/>
                    </a:lnTo>
                    <a:lnTo>
                      <a:pt x="5371" y="1856"/>
                    </a:lnTo>
                    <a:cubicBezTo>
                      <a:pt x="5371" y="1856"/>
                      <a:pt x="5380" y="1856"/>
                      <a:pt x="5389" y="1865"/>
                    </a:cubicBezTo>
                    <a:lnTo>
                      <a:pt x="5380" y="1856"/>
                    </a:lnTo>
                    <a:lnTo>
                      <a:pt x="5335" y="1829"/>
                    </a:lnTo>
                    <a:lnTo>
                      <a:pt x="5266" y="1791"/>
                    </a:lnTo>
                    <a:close/>
                    <a:moveTo>
                      <a:pt x="1802" y="0"/>
                    </a:moveTo>
                    <a:cubicBezTo>
                      <a:pt x="1615" y="9"/>
                      <a:pt x="1419" y="27"/>
                      <a:pt x="1231" y="72"/>
                    </a:cubicBezTo>
                    <a:cubicBezTo>
                      <a:pt x="1178" y="81"/>
                      <a:pt x="1133" y="99"/>
                      <a:pt x="1089" y="116"/>
                    </a:cubicBezTo>
                    <a:cubicBezTo>
                      <a:pt x="1044" y="143"/>
                      <a:pt x="999" y="161"/>
                      <a:pt x="955" y="188"/>
                    </a:cubicBezTo>
                    <a:lnTo>
                      <a:pt x="892" y="232"/>
                    </a:lnTo>
                    <a:lnTo>
                      <a:pt x="857" y="259"/>
                    </a:lnTo>
                    <a:lnTo>
                      <a:pt x="830" y="286"/>
                    </a:lnTo>
                    <a:lnTo>
                      <a:pt x="776" y="339"/>
                    </a:lnTo>
                    <a:cubicBezTo>
                      <a:pt x="758" y="357"/>
                      <a:pt x="741" y="375"/>
                      <a:pt x="723" y="393"/>
                    </a:cubicBezTo>
                    <a:cubicBezTo>
                      <a:pt x="616" y="536"/>
                      <a:pt x="527" y="696"/>
                      <a:pt x="473" y="866"/>
                    </a:cubicBezTo>
                    <a:cubicBezTo>
                      <a:pt x="419" y="1035"/>
                      <a:pt x="384" y="1205"/>
                      <a:pt x="375" y="1383"/>
                    </a:cubicBezTo>
                    <a:cubicBezTo>
                      <a:pt x="339" y="1722"/>
                      <a:pt x="312" y="2052"/>
                      <a:pt x="286" y="2365"/>
                    </a:cubicBezTo>
                    <a:cubicBezTo>
                      <a:pt x="232" y="2989"/>
                      <a:pt x="179" y="3560"/>
                      <a:pt x="134" y="4033"/>
                    </a:cubicBezTo>
                    <a:cubicBezTo>
                      <a:pt x="89" y="4514"/>
                      <a:pt x="63" y="4889"/>
                      <a:pt x="36" y="5157"/>
                    </a:cubicBezTo>
                    <a:cubicBezTo>
                      <a:pt x="27" y="5291"/>
                      <a:pt x="18" y="5398"/>
                      <a:pt x="9" y="5469"/>
                    </a:cubicBezTo>
                    <a:cubicBezTo>
                      <a:pt x="9" y="5496"/>
                      <a:pt x="9" y="5531"/>
                      <a:pt x="9" y="5549"/>
                    </a:cubicBezTo>
                    <a:cubicBezTo>
                      <a:pt x="9" y="5531"/>
                      <a:pt x="18" y="5496"/>
                      <a:pt x="18" y="5469"/>
                    </a:cubicBezTo>
                    <a:cubicBezTo>
                      <a:pt x="27" y="5398"/>
                      <a:pt x="36" y="5291"/>
                      <a:pt x="45" y="5157"/>
                    </a:cubicBezTo>
                    <a:cubicBezTo>
                      <a:pt x="72" y="4898"/>
                      <a:pt x="107" y="4514"/>
                      <a:pt x="152" y="4033"/>
                    </a:cubicBezTo>
                    <a:cubicBezTo>
                      <a:pt x="196" y="3560"/>
                      <a:pt x="250" y="2998"/>
                      <a:pt x="304" y="2365"/>
                    </a:cubicBezTo>
                    <a:cubicBezTo>
                      <a:pt x="339" y="2052"/>
                      <a:pt x="366" y="1722"/>
                      <a:pt x="393" y="1383"/>
                    </a:cubicBezTo>
                    <a:cubicBezTo>
                      <a:pt x="411" y="1214"/>
                      <a:pt x="437" y="1044"/>
                      <a:pt x="491" y="875"/>
                    </a:cubicBezTo>
                    <a:cubicBezTo>
                      <a:pt x="544" y="705"/>
                      <a:pt x="634" y="545"/>
                      <a:pt x="741" y="411"/>
                    </a:cubicBezTo>
                    <a:cubicBezTo>
                      <a:pt x="758" y="393"/>
                      <a:pt x="776" y="366"/>
                      <a:pt x="794" y="348"/>
                    </a:cubicBezTo>
                    <a:lnTo>
                      <a:pt x="848" y="304"/>
                    </a:lnTo>
                    <a:lnTo>
                      <a:pt x="874" y="277"/>
                    </a:lnTo>
                    <a:lnTo>
                      <a:pt x="901" y="250"/>
                    </a:lnTo>
                    <a:lnTo>
                      <a:pt x="964" y="206"/>
                    </a:lnTo>
                    <a:cubicBezTo>
                      <a:pt x="1008" y="179"/>
                      <a:pt x="1053" y="161"/>
                      <a:pt x="1097" y="134"/>
                    </a:cubicBezTo>
                    <a:cubicBezTo>
                      <a:pt x="1142" y="116"/>
                      <a:pt x="1187" y="108"/>
                      <a:pt x="1240" y="99"/>
                    </a:cubicBezTo>
                    <a:cubicBezTo>
                      <a:pt x="1428" y="54"/>
                      <a:pt x="1615" y="27"/>
                      <a:pt x="1811" y="18"/>
                    </a:cubicBezTo>
                    <a:lnTo>
                      <a:pt x="2248" y="36"/>
                    </a:lnTo>
                    <a:lnTo>
                      <a:pt x="2587" y="223"/>
                    </a:lnTo>
                    <a:lnTo>
                      <a:pt x="2908" y="411"/>
                    </a:lnTo>
                    <a:lnTo>
                      <a:pt x="3515" y="768"/>
                    </a:lnTo>
                    <a:lnTo>
                      <a:pt x="4505" y="1348"/>
                    </a:lnTo>
                    <a:lnTo>
                      <a:pt x="5157" y="1731"/>
                    </a:lnTo>
                    <a:lnTo>
                      <a:pt x="5266" y="1791"/>
                    </a:lnTo>
                    <a:lnTo>
                      <a:pt x="5157" y="1722"/>
                    </a:lnTo>
                    <a:lnTo>
                      <a:pt x="4505" y="1339"/>
                    </a:lnTo>
                    <a:lnTo>
                      <a:pt x="3515" y="750"/>
                    </a:lnTo>
                    <a:lnTo>
                      <a:pt x="2908" y="393"/>
                    </a:lnTo>
                    <a:lnTo>
                      <a:pt x="2587" y="206"/>
                    </a:lnTo>
                    <a:lnTo>
                      <a:pt x="2248" y="9"/>
                    </a:lnTo>
                    <a:lnTo>
                      <a:pt x="1802" y="0"/>
                    </a:lnTo>
                    <a:close/>
                    <a:moveTo>
                      <a:pt x="9" y="5549"/>
                    </a:moveTo>
                    <a:cubicBezTo>
                      <a:pt x="0" y="5558"/>
                      <a:pt x="9" y="5576"/>
                      <a:pt x="9" y="5576"/>
                    </a:cubicBezTo>
                    <a:cubicBezTo>
                      <a:pt x="9" y="5576"/>
                      <a:pt x="9" y="5567"/>
                      <a:pt x="9" y="554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2"/>
              <p:cNvSpPr/>
              <p:nvPr/>
            </p:nvSpPr>
            <p:spPr>
              <a:xfrm>
                <a:off x="3424185" y="3436085"/>
                <a:ext cx="235831" cy="173282"/>
              </a:xfrm>
              <a:custGeom>
                <a:avLst/>
                <a:gdLst/>
                <a:ahLst/>
                <a:cxnLst/>
                <a:rect l="l" t="t" r="r" b="b"/>
                <a:pathLst>
                  <a:path w="1580" h="1161" extrusionOk="0">
                    <a:moveTo>
                      <a:pt x="1491" y="1"/>
                    </a:moveTo>
                    <a:lnTo>
                      <a:pt x="1" y="411"/>
                    </a:lnTo>
                    <a:lnTo>
                      <a:pt x="1384" y="1160"/>
                    </a:lnTo>
                    <a:lnTo>
                      <a:pt x="1580" y="625"/>
                    </a:lnTo>
                    <a:lnTo>
                      <a:pt x="14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2"/>
              <p:cNvSpPr/>
              <p:nvPr/>
            </p:nvSpPr>
            <p:spPr>
              <a:xfrm>
                <a:off x="3617325" y="2785036"/>
                <a:ext cx="599279" cy="975813"/>
              </a:xfrm>
              <a:custGeom>
                <a:avLst/>
                <a:gdLst/>
                <a:ahLst/>
                <a:cxnLst/>
                <a:rect l="l" t="t" r="r" b="b"/>
                <a:pathLst>
                  <a:path w="4015" h="6538" extrusionOk="0">
                    <a:moveTo>
                      <a:pt x="2846" y="0"/>
                    </a:moveTo>
                    <a:lnTo>
                      <a:pt x="1223" y="669"/>
                    </a:lnTo>
                    <a:lnTo>
                      <a:pt x="1231" y="1151"/>
                    </a:lnTo>
                    <a:lnTo>
                      <a:pt x="179" y="3203"/>
                    </a:lnTo>
                    <a:lnTo>
                      <a:pt x="0" y="5335"/>
                    </a:lnTo>
                    <a:lnTo>
                      <a:pt x="3105" y="6530"/>
                    </a:lnTo>
                    <a:cubicBezTo>
                      <a:pt x="3105" y="6530"/>
                      <a:pt x="3113" y="6538"/>
                      <a:pt x="3130" y="6538"/>
                    </a:cubicBezTo>
                    <a:cubicBezTo>
                      <a:pt x="3163" y="6538"/>
                      <a:pt x="3228" y="6511"/>
                      <a:pt x="3328" y="6352"/>
                    </a:cubicBezTo>
                    <a:cubicBezTo>
                      <a:pt x="3471" y="6111"/>
                      <a:pt x="3631" y="3925"/>
                      <a:pt x="3819" y="2614"/>
                    </a:cubicBezTo>
                    <a:cubicBezTo>
                      <a:pt x="4015" y="1312"/>
                      <a:pt x="3042" y="446"/>
                      <a:pt x="3042" y="446"/>
                    </a:cubicBezTo>
                    <a:lnTo>
                      <a:pt x="28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2"/>
              <p:cNvSpPr/>
              <p:nvPr/>
            </p:nvSpPr>
            <p:spPr>
              <a:xfrm>
                <a:off x="3197910" y="2956081"/>
                <a:ext cx="901530" cy="532085"/>
              </a:xfrm>
              <a:custGeom>
                <a:avLst/>
                <a:gdLst/>
                <a:ahLst/>
                <a:cxnLst/>
                <a:rect l="l" t="t" r="r" b="b"/>
                <a:pathLst>
                  <a:path w="6040" h="3565" extrusionOk="0">
                    <a:moveTo>
                      <a:pt x="4895" y="1"/>
                    </a:moveTo>
                    <a:cubicBezTo>
                      <a:pt x="4632" y="1"/>
                      <a:pt x="4371" y="99"/>
                      <a:pt x="4184" y="282"/>
                    </a:cubicBezTo>
                    <a:cubicBezTo>
                      <a:pt x="3810" y="656"/>
                      <a:pt x="2471" y="2075"/>
                      <a:pt x="2471" y="2075"/>
                    </a:cubicBezTo>
                    <a:lnTo>
                      <a:pt x="937" y="2503"/>
                    </a:lnTo>
                    <a:lnTo>
                      <a:pt x="375" y="2664"/>
                    </a:lnTo>
                    <a:lnTo>
                      <a:pt x="0" y="3217"/>
                    </a:lnTo>
                    <a:cubicBezTo>
                      <a:pt x="0" y="3217"/>
                      <a:pt x="19" y="3216"/>
                      <a:pt x="54" y="3216"/>
                    </a:cubicBezTo>
                    <a:cubicBezTo>
                      <a:pt x="202" y="3216"/>
                      <a:pt x="633" y="3233"/>
                      <a:pt x="1017" y="3422"/>
                    </a:cubicBezTo>
                    <a:cubicBezTo>
                      <a:pt x="1227" y="3525"/>
                      <a:pt x="1482" y="3565"/>
                      <a:pt x="1742" y="3565"/>
                    </a:cubicBezTo>
                    <a:cubicBezTo>
                      <a:pt x="2176" y="3565"/>
                      <a:pt x="2623" y="3453"/>
                      <a:pt x="2891" y="3341"/>
                    </a:cubicBezTo>
                    <a:cubicBezTo>
                      <a:pt x="3158" y="3226"/>
                      <a:pt x="4157" y="2788"/>
                      <a:pt x="4898" y="2432"/>
                    </a:cubicBezTo>
                    <a:cubicBezTo>
                      <a:pt x="5567" y="2093"/>
                      <a:pt x="6040" y="1459"/>
                      <a:pt x="5861" y="719"/>
                    </a:cubicBezTo>
                    <a:cubicBezTo>
                      <a:pt x="5835" y="647"/>
                      <a:pt x="5808" y="585"/>
                      <a:pt x="5772" y="522"/>
                    </a:cubicBezTo>
                    <a:cubicBezTo>
                      <a:pt x="5581" y="165"/>
                      <a:pt x="5236" y="1"/>
                      <a:pt x="4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2"/>
              <p:cNvSpPr/>
              <p:nvPr/>
            </p:nvSpPr>
            <p:spPr>
              <a:xfrm>
                <a:off x="3195223" y="2955335"/>
                <a:ext cx="884216" cy="535518"/>
              </a:xfrm>
              <a:custGeom>
                <a:avLst/>
                <a:gdLst/>
                <a:ahLst/>
                <a:cxnLst/>
                <a:rect l="l" t="t" r="r" b="b"/>
                <a:pathLst>
                  <a:path w="5924" h="3588" extrusionOk="0">
                    <a:moveTo>
                      <a:pt x="5888" y="769"/>
                    </a:moveTo>
                    <a:lnTo>
                      <a:pt x="5888" y="769"/>
                    </a:lnTo>
                    <a:cubicBezTo>
                      <a:pt x="5888" y="787"/>
                      <a:pt x="5897" y="831"/>
                      <a:pt x="5906" y="875"/>
                    </a:cubicBezTo>
                    <a:cubicBezTo>
                      <a:pt x="5897" y="822"/>
                      <a:pt x="5888" y="787"/>
                      <a:pt x="5888" y="769"/>
                    </a:cubicBezTo>
                    <a:close/>
                    <a:moveTo>
                      <a:pt x="4895" y="0"/>
                    </a:moveTo>
                    <a:cubicBezTo>
                      <a:pt x="4678" y="0"/>
                      <a:pt x="4478" y="71"/>
                      <a:pt x="4309" y="197"/>
                    </a:cubicBezTo>
                    <a:cubicBezTo>
                      <a:pt x="4211" y="278"/>
                      <a:pt x="4113" y="358"/>
                      <a:pt x="4033" y="456"/>
                    </a:cubicBezTo>
                    <a:lnTo>
                      <a:pt x="3756" y="742"/>
                    </a:lnTo>
                    <a:cubicBezTo>
                      <a:pt x="3373" y="1143"/>
                      <a:pt x="2944" y="1589"/>
                      <a:pt x="2489" y="2071"/>
                    </a:cubicBezTo>
                    <a:lnTo>
                      <a:pt x="393" y="2660"/>
                    </a:lnTo>
                    <a:lnTo>
                      <a:pt x="384" y="2660"/>
                    </a:lnTo>
                    <a:lnTo>
                      <a:pt x="384" y="2669"/>
                    </a:lnTo>
                    <a:lnTo>
                      <a:pt x="36" y="3186"/>
                    </a:lnTo>
                    <a:lnTo>
                      <a:pt x="9" y="3222"/>
                    </a:lnTo>
                    <a:lnTo>
                      <a:pt x="0" y="3239"/>
                    </a:lnTo>
                    <a:lnTo>
                      <a:pt x="18" y="3239"/>
                    </a:lnTo>
                    <a:cubicBezTo>
                      <a:pt x="143" y="3239"/>
                      <a:pt x="268" y="3239"/>
                      <a:pt x="393" y="3257"/>
                    </a:cubicBezTo>
                    <a:cubicBezTo>
                      <a:pt x="518" y="3275"/>
                      <a:pt x="643" y="3302"/>
                      <a:pt x="759" y="3338"/>
                    </a:cubicBezTo>
                    <a:cubicBezTo>
                      <a:pt x="812" y="3355"/>
                      <a:pt x="875" y="3373"/>
                      <a:pt x="928" y="3400"/>
                    </a:cubicBezTo>
                    <a:lnTo>
                      <a:pt x="1098" y="3471"/>
                    </a:lnTo>
                    <a:cubicBezTo>
                      <a:pt x="1124" y="3480"/>
                      <a:pt x="1151" y="3489"/>
                      <a:pt x="1178" y="3498"/>
                    </a:cubicBezTo>
                    <a:cubicBezTo>
                      <a:pt x="1214" y="3507"/>
                      <a:pt x="1240" y="3525"/>
                      <a:pt x="1267" y="3525"/>
                    </a:cubicBezTo>
                    <a:cubicBezTo>
                      <a:pt x="1330" y="3543"/>
                      <a:pt x="1383" y="3552"/>
                      <a:pt x="1446" y="3561"/>
                    </a:cubicBezTo>
                    <a:cubicBezTo>
                      <a:pt x="1562" y="3578"/>
                      <a:pt x="1678" y="3587"/>
                      <a:pt x="1795" y="3587"/>
                    </a:cubicBezTo>
                    <a:cubicBezTo>
                      <a:pt x="1912" y="3587"/>
                      <a:pt x="2030" y="3578"/>
                      <a:pt x="2150" y="3561"/>
                    </a:cubicBezTo>
                    <a:cubicBezTo>
                      <a:pt x="2373" y="3534"/>
                      <a:pt x="2588" y="3480"/>
                      <a:pt x="2802" y="3409"/>
                    </a:cubicBezTo>
                    <a:cubicBezTo>
                      <a:pt x="2900" y="3373"/>
                      <a:pt x="3007" y="3329"/>
                      <a:pt x="3096" y="3284"/>
                    </a:cubicBezTo>
                    <a:lnTo>
                      <a:pt x="3390" y="3159"/>
                    </a:lnTo>
                    <a:lnTo>
                      <a:pt x="3935" y="2909"/>
                    </a:lnTo>
                    <a:cubicBezTo>
                      <a:pt x="4291" y="2749"/>
                      <a:pt x="4622" y="2597"/>
                      <a:pt x="4916" y="2445"/>
                    </a:cubicBezTo>
                    <a:cubicBezTo>
                      <a:pt x="5059" y="2383"/>
                      <a:pt x="5192" y="2294"/>
                      <a:pt x="5317" y="2196"/>
                    </a:cubicBezTo>
                    <a:cubicBezTo>
                      <a:pt x="5371" y="2151"/>
                      <a:pt x="5424" y="2106"/>
                      <a:pt x="5478" y="2053"/>
                    </a:cubicBezTo>
                    <a:cubicBezTo>
                      <a:pt x="5523" y="2008"/>
                      <a:pt x="5567" y="1955"/>
                      <a:pt x="5612" y="1901"/>
                    </a:cubicBezTo>
                    <a:cubicBezTo>
                      <a:pt x="5647" y="1857"/>
                      <a:pt x="5692" y="1803"/>
                      <a:pt x="5719" y="1750"/>
                    </a:cubicBezTo>
                    <a:lnTo>
                      <a:pt x="5763" y="1669"/>
                    </a:lnTo>
                    <a:cubicBezTo>
                      <a:pt x="5772" y="1652"/>
                      <a:pt x="5781" y="1643"/>
                      <a:pt x="5790" y="1634"/>
                    </a:cubicBezTo>
                    <a:lnTo>
                      <a:pt x="5799" y="1589"/>
                    </a:lnTo>
                    <a:cubicBezTo>
                      <a:pt x="5817" y="1562"/>
                      <a:pt x="5826" y="1536"/>
                      <a:pt x="5835" y="1518"/>
                    </a:cubicBezTo>
                    <a:lnTo>
                      <a:pt x="5862" y="1437"/>
                    </a:lnTo>
                    <a:cubicBezTo>
                      <a:pt x="5879" y="1393"/>
                      <a:pt x="5888" y="1348"/>
                      <a:pt x="5897" y="1295"/>
                    </a:cubicBezTo>
                    <a:cubicBezTo>
                      <a:pt x="5924" y="1161"/>
                      <a:pt x="5924" y="1018"/>
                      <a:pt x="5906" y="876"/>
                    </a:cubicBezTo>
                    <a:lnTo>
                      <a:pt x="5906" y="876"/>
                    </a:lnTo>
                    <a:cubicBezTo>
                      <a:pt x="5924" y="1018"/>
                      <a:pt x="5915" y="1161"/>
                      <a:pt x="5888" y="1295"/>
                    </a:cubicBezTo>
                    <a:cubicBezTo>
                      <a:pt x="5879" y="1348"/>
                      <a:pt x="5870" y="1393"/>
                      <a:pt x="5853" y="1437"/>
                    </a:cubicBezTo>
                    <a:lnTo>
                      <a:pt x="5826" y="1509"/>
                    </a:lnTo>
                    <a:lnTo>
                      <a:pt x="5790" y="1589"/>
                    </a:lnTo>
                    <a:cubicBezTo>
                      <a:pt x="5790" y="1598"/>
                      <a:pt x="5781" y="1616"/>
                      <a:pt x="5772" y="1625"/>
                    </a:cubicBezTo>
                    <a:lnTo>
                      <a:pt x="5754" y="1660"/>
                    </a:lnTo>
                    <a:lnTo>
                      <a:pt x="5710" y="1741"/>
                    </a:lnTo>
                    <a:cubicBezTo>
                      <a:pt x="5674" y="1794"/>
                      <a:pt x="5639" y="1848"/>
                      <a:pt x="5603" y="1892"/>
                    </a:cubicBezTo>
                    <a:cubicBezTo>
                      <a:pt x="5558" y="1946"/>
                      <a:pt x="5514" y="1999"/>
                      <a:pt x="5469" y="2044"/>
                    </a:cubicBezTo>
                    <a:cubicBezTo>
                      <a:pt x="5415" y="2098"/>
                      <a:pt x="5362" y="2142"/>
                      <a:pt x="5308" y="2187"/>
                    </a:cubicBezTo>
                    <a:cubicBezTo>
                      <a:pt x="5184" y="2285"/>
                      <a:pt x="5050" y="2365"/>
                      <a:pt x="4907" y="2437"/>
                    </a:cubicBezTo>
                    <a:cubicBezTo>
                      <a:pt x="4613" y="2579"/>
                      <a:pt x="4283" y="2740"/>
                      <a:pt x="3926" y="2892"/>
                    </a:cubicBezTo>
                    <a:lnTo>
                      <a:pt x="3381" y="3141"/>
                    </a:lnTo>
                    <a:lnTo>
                      <a:pt x="3096" y="3266"/>
                    </a:lnTo>
                    <a:cubicBezTo>
                      <a:pt x="2998" y="3311"/>
                      <a:pt x="2900" y="3355"/>
                      <a:pt x="2793" y="3391"/>
                    </a:cubicBezTo>
                    <a:cubicBezTo>
                      <a:pt x="2579" y="3462"/>
                      <a:pt x="2364" y="3516"/>
                      <a:pt x="2141" y="3543"/>
                    </a:cubicBezTo>
                    <a:cubicBezTo>
                      <a:pt x="2025" y="3561"/>
                      <a:pt x="1910" y="3570"/>
                      <a:pt x="1794" y="3570"/>
                    </a:cubicBezTo>
                    <a:cubicBezTo>
                      <a:pt x="1678" y="3570"/>
                      <a:pt x="1562" y="3561"/>
                      <a:pt x="1446" y="3543"/>
                    </a:cubicBezTo>
                    <a:cubicBezTo>
                      <a:pt x="1392" y="3534"/>
                      <a:pt x="1330" y="3525"/>
                      <a:pt x="1276" y="3507"/>
                    </a:cubicBezTo>
                    <a:cubicBezTo>
                      <a:pt x="1249" y="3498"/>
                      <a:pt x="1214" y="3489"/>
                      <a:pt x="1187" y="3480"/>
                    </a:cubicBezTo>
                    <a:cubicBezTo>
                      <a:pt x="1160" y="3471"/>
                      <a:pt x="1133" y="3462"/>
                      <a:pt x="1107" y="3454"/>
                    </a:cubicBezTo>
                    <a:lnTo>
                      <a:pt x="937" y="3373"/>
                    </a:lnTo>
                    <a:cubicBezTo>
                      <a:pt x="875" y="3346"/>
                      <a:pt x="821" y="3329"/>
                      <a:pt x="759" y="3311"/>
                    </a:cubicBezTo>
                    <a:cubicBezTo>
                      <a:pt x="643" y="3275"/>
                      <a:pt x="518" y="3248"/>
                      <a:pt x="393" y="3231"/>
                    </a:cubicBezTo>
                    <a:cubicBezTo>
                      <a:pt x="275" y="3214"/>
                      <a:pt x="158" y="3213"/>
                      <a:pt x="41" y="3213"/>
                    </a:cubicBezTo>
                    <a:lnTo>
                      <a:pt x="41" y="3213"/>
                    </a:lnTo>
                    <a:cubicBezTo>
                      <a:pt x="45" y="3206"/>
                      <a:pt x="49" y="3199"/>
                      <a:pt x="54" y="3195"/>
                    </a:cubicBezTo>
                    <a:lnTo>
                      <a:pt x="402" y="2677"/>
                    </a:lnTo>
                    <a:lnTo>
                      <a:pt x="2498" y="2089"/>
                    </a:lnTo>
                    <a:cubicBezTo>
                      <a:pt x="2962" y="1598"/>
                      <a:pt x="3381" y="1152"/>
                      <a:pt x="3765" y="759"/>
                    </a:cubicBezTo>
                    <a:lnTo>
                      <a:pt x="4042" y="474"/>
                    </a:lnTo>
                    <a:cubicBezTo>
                      <a:pt x="4131" y="376"/>
                      <a:pt x="4220" y="296"/>
                      <a:pt x="4309" y="215"/>
                    </a:cubicBezTo>
                    <a:cubicBezTo>
                      <a:pt x="4488" y="81"/>
                      <a:pt x="4711" y="19"/>
                      <a:pt x="4925" y="19"/>
                    </a:cubicBezTo>
                    <a:cubicBezTo>
                      <a:pt x="5103" y="19"/>
                      <a:pt x="5282" y="72"/>
                      <a:pt x="5433" y="162"/>
                    </a:cubicBezTo>
                    <a:cubicBezTo>
                      <a:pt x="5549" y="233"/>
                      <a:pt x="5647" y="322"/>
                      <a:pt x="5719" y="429"/>
                    </a:cubicBezTo>
                    <a:cubicBezTo>
                      <a:pt x="5754" y="474"/>
                      <a:pt x="5781" y="510"/>
                      <a:pt x="5799" y="554"/>
                    </a:cubicBezTo>
                    <a:cubicBezTo>
                      <a:pt x="5817" y="590"/>
                      <a:pt x="5835" y="617"/>
                      <a:pt x="5844" y="643"/>
                    </a:cubicBezTo>
                    <a:cubicBezTo>
                      <a:pt x="5853" y="670"/>
                      <a:pt x="5862" y="688"/>
                      <a:pt x="5870" y="706"/>
                    </a:cubicBezTo>
                    <a:cubicBezTo>
                      <a:pt x="5870" y="715"/>
                      <a:pt x="5879" y="724"/>
                      <a:pt x="5879" y="724"/>
                    </a:cubicBezTo>
                    <a:cubicBezTo>
                      <a:pt x="5879" y="724"/>
                      <a:pt x="5879" y="715"/>
                      <a:pt x="5870" y="697"/>
                    </a:cubicBezTo>
                    <a:cubicBezTo>
                      <a:pt x="5862" y="688"/>
                      <a:pt x="5862" y="661"/>
                      <a:pt x="5844" y="635"/>
                    </a:cubicBezTo>
                    <a:cubicBezTo>
                      <a:pt x="5835" y="608"/>
                      <a:pt x="5826" y="581"/>
                      <a:pt x="5808" y="545"/>
                    </a:cubicBezTo>
                    <a:cubicBezTo>
                      <a:pt x="5781" y="510"/>
                      <a:pt x="5754" y="465"/>
                      <a:pt x="5728" y="420"/>
                    </a:cubicBezTo>
                    <a:cubicBezTo>
                      <a:pt x="5656" y="304"/>
                      <a:pt x="5558" y="215"/>
                      <a:pt x="5442" y="144"/>
                    </a:cubicBezTo>
                    <a:cubicBezTo>
                      <a:pt x="5291" y="55"/>
                      <a:pt x="5112" y="1"/>
                      <a:pt x="4934" y="1"/>
                    </a:cubicBezTo>
                    <a:cubicBezTo>
                      <a:pt x="4921" y="1"/>
                      <a:pt x="4908" y="0"/>
                      <a:pt x="4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2"/>
              <p:cNvSpPr/>
              <p:nvPr/>
            </p:nvSpPr>
            <p:spPr>
              <a:xfrm>
                <a:off x="3446873" y="3472055"/>
                <a:ext cx="190605" cy="309251"/>
              </a:xfrm>
              <a:custGeom>
                <a:avLst/>
                <a:gdLst/>
                <a:ahLst/>
                <a:cxnLst/>
                <a:rect l="l" t="t" r="r" b="b"/>
                <a:pathLst>
                  <a:path w="1277" h="2072" extrusionOk="0">
                    <a:moveTo>
                      <a:pt x="1026" y="0"/>
                    </a:moveTo>
                    <a:lnTo>
                      <a:pt x="438" y="108"/>
                    </a:lnTo>
                    <a:cubicBezTo>
                      <a:pt x="438" y="108"/>
                      <a:pt x="81" y="509"/>
                      <a:pt x="36" y="652"/>
                    </a:cubicBezTo>
                    <a:cubicBezTo>
                      <a:pt x="0" y="786"/>
                      <a:pt x="18" y="1428"/>
                      <a:pt x="18" y="1428"/>
                    </a:cubicBezTo>
                    <a:cubicBezTo>
                      <a:pt x="18" y="1428"/>
                      <a:pt x="108" y="1597"/>
                      <a:pt x="161" y="1660"/>
                    </a:cubicBezTo>
                    <a:cubicBezTo>
                      <a:pt x="174" y="1693"/>
                      <a:pt x="207" y="1711"/>
                      <a:pt x="241" y="1711"/>
                    </a:cubicBezTo>
                    <a:cubicBezTo>
                      <a:pt x="253" y="1711"/>
                      <a:pt x="266" y="1709"/>
                      <a:pt x="277" y="1704"/>
                    </a:cubicBezTo>
                    <a:cubicBezTo>
                      <a:pt x="317" y="1897"/>
                      <a:pt x="411" y="1921"/>
                      <a:pt x="457" y="1921"/>
                    </a:cubicBezTo>
                    <a:cubicBezTo>
                      <a:pt x="472" y="1921"/>
                      <a:pt x="482" y="1918"/>
                      <a:pt x="482" y="1918"/>
                    </a:cubicBezTo>
                    <a:cubicBezTo>
                      <a:pt x="504" y="1970"/>
                      <a:pt x="557" y="2003"/>
                      <a:pt x="610" y="2003"/>
                    </a:cubicBezTo>
                    <a:cubicBezTo>
                      <a:pt x="621" y="2003"/>
                      <a:pt x="632" y="2002"/>
                      <a:pt x="643" y="1999"/>
                    </a:cubicBezTo>
                    <a:cubicBezTo>
                      <a:pt x="678" y="2043"/>
                      <a:pt x="732" y="2070"/>
                      <a:pt x="786" y="2070"/>
                    </a:cubicBezTo>
                    <a:cubicBezTo>
                      <a:pt x="790" y="2071"/>
                      <a:pt x="795" y="2072"/>
                      <a:pt x="799" y="2072"/>
                    </a:cubicBezTo>
                    <a:cubicBezTo>
                      <a:pt x="839" y="2072"/>
                      <a:pt x="875" y="2039"/>
                      <a:pt x="875" y="1999"/>
                    </a:cubicBezTo>
                    <a:lnTo>
                      <a:pt x="875" y="1517"/>
                    </a:lnTo>
                    <a:lnTo>
                      <a:pt x="937" y="1258"/>
                    </a:lnTo>
                    <a:cubicBezTo>
                      <a:pt x="937" y="1258"/>
                      <a:pt x="937" y="1544"/>
                      <a:pt x="973" y="1642"/>
                    </a:cubicBezTo>
                    <a:cubicBezTo>
                      <a:pt x="973" y="1642"/>
                      <a:pt x="973" y="1642"/>
                      <a:pt x="973" y="1651"/>
                    </a:cubicBezTo>
                    <a:cubicBezTo>
                      <a:pt x="1003" y="1705"/>
                      <a:pt x="1057" y="1735"/>
                      <a:pt x="1114" y="1735"/>
                    </a:cubicBezTo>
                    <a:cubicBezTo>
                      <a:pt x="1142" y="1735"/>
                      <a:pt x="1170" y="1728"/>
                      <a:pt x="1196" y="1713"/>
                    </a:cubicBezTo>
                    <a:cubicBezTo>
                      <a:pt x="1241" y="1669"/>
                      <a:pt x="1196" y="1544"/>
                      <a:pt x="1196" y="1419"/>
                    </a:cubicBezTo>
                    <a:cubicBezTo>
                      <a:pt x="1187" y="1294"/>
                      <a:pt x="1276" y="1053"/>
                      <a:pt x="1258" y="982"/>
                    </a:cubicBezTo>
                    <a:cubicBezTo>
                      <a:pt x="1249" y="910"/>
                      <a:pt x="1178" y="339"/>
                      <a:pt x="1178" y="339"/>
                    </a:cubicBezTo>
                    <a:lnTo>
                      <a:pt x="1026" y="0"/>
                    </a:lnTo>
                    <a:close/>
                  </a:path>
                </a:pathLst>
              </a:custGeom>
              <a:solidFill>
                <a:srgbClr val="B281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2"/>
              <p:cNvSpPr/>
              <p:nvPr/>
            </p:nvSpPr>
            <p:spPr>
              <a:xfrm>
                <a:off x="3526726" y="3610563"/>
                <a:ext cx="17463" cy="157163"/>
              </a:xfrm>
              <a:custGeom>
                <a:avLst/>
                <a:gdLst/>
                <a:ahLst/>
                <a:cxnLst/>
                <a:rect l="l" t="t" r="r" b="b"/>
                <a:pathLst>
                  <a:path w="117" h="1053" extrusionOk="0">
                    <a:moveTo>
                      <a:pt x="108" y="0"/>
                    </a:moveTo>
                    <a:cubicBezTo>
                      <a:pt x="99" y="9"/>
                      <a:pt x="99" y="18"/>
                      <a:pt x="90" y="36"/>
                    </a:cubicBezTo>
                    <a:cubicBezTo>
                      <a:pt x="81" y="72"/>
                      <a:pt x="72" y="107"/>
                      <a:pt x="54" y="143"/>
                    </a:cubicBezTo>
                    <a:cubicBezTo>
                      <a:pt x="1" y="393"/>
                      <a:pt x="1" y="651"/>
                      <a:pt x="54" y="901"/>
                    </a:cubicBezTo>
                    <a:cubicBezTo>
                      <a:pt x="72" y="946"/>
                      <a:pt x="81" y="982"/>
                      <a:pt x="90" y="1008"/>
                    </a:cubicBezTo>
                    <a:cubicBezTo>
                      <a:pt x="99" y="1026"/>
                      <a:pt x="99" y="1035"/>
                      <a:pt x="108" y="1053"/>
                    </a:cubicBezTo>
                    <a:cubicBezTo>
                      <a:pt x="117" y="1053"/>
                      <a:pt x="99" y="990"/>
                      <a:pt x="72" y="901"/>
                    </a:cubicBezTo>
                    <a:cubicBezTo>
                      <a:pt x="19" y="651"/>
                      <a:pt x="19" y="393"/>
                      <a:pt x="72" y="143"/>
                    </a:cubicBezTo>
                    <a:cubicBezTo>
                      <a:pt x="90" y="54"/>
                      <a:pt x="10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2"/>
              <p:cNvSpPr/>
              <p:nvPr/>
            </p:nvSpPr>
            <p:spPr>
              <a:xfrm>
                <a:off x="3492098" y="3607877"/>
                <a:ext cx="28210" cy="149253"/>
              </a:xfrm>
              <a:custGeom>
                <a:avLst/>
                <a:gdLst/>
                <a:ahLst/>
                <a:cxnLst/>
                <a:rect l="l" t="t" r="r" b="b"/>
                <a:pathLst>
                  <a:path w="189" h="1000" extrusionOk="0">
                    <a:moveTo>
                      <a:pt x="36" y="0"/>
                    </a:moveTo>
                    <a:cubicBezTo>
                      <a:pt x="36" y="18"/>
                      <a:pt x="36" y="27"/>
                      <a:pt x="36" y="45"/>
                    </a:cubicBezTo>
                    <a:cubicBezTo>
                      <a:pt x="28" y="72"/>
                      <a:pt x="28" y="107"/>
                      <a:pt x="19" y="152"/>
                    </a:cubicBezTo>
                    <a:cubicBezTo>
                      <a:pt x="10" y="277"/>
                      <a:pt x="1" y="393"/>
                      <a:pt x="10" y="518"/>
                    </a:cubicBezTo>
                    <a:cubicBezTo>
                      <a:pt x="19" y="643"/>
                      <a:pt x="54" y="759"/>
                      <a:pt x="99" y="875"/>
                    </a:cubicBezTo>
                    <a:cubicBezTo>
                      <a:pt x="117" y="910"/>
                      <a:pt x="135" y="937"/>
                      <a:pt x="161" y="973"/>
                    </a:cubicBezTo>
                    <a:cubicBezTo>
                      <a:pt x="170" y="982"/>
                      <a:pt x="179" y="991"/>
                      <a:pt x="188" y="1000"/>
                    </a:cubicBezTo>
                    <a:cubicBezTo>
                      <a:pt x="188" y="1000"/>
                      <a:pt x="152" y="955"/>
                      <a:pt x="117" y="866"/>
                    </a:cubicBezTo>
                    <a:cubicBezTo>
                      <a:pt x="72" y="759"/>
                      <a:pt x="45" y="634"/>
                      <a:pt x="36" y="518"/>
                    </a:cubicBezTo>
                    <a:cubicBezTo>
                      <a:pt x="28" y="393"/>
                      <a:pt x="28" y="277"/>
                      <a:pt x="36" y="152"/>
                    </a:cubicBezTo>
                    <a:cubicBezTo>
                      <a:pt x="36" y="107"/>
                      <a:pt x="45" y="54"/>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2"/>
              <p:cNvSpPr/>
              <p:nvPr/>
            </p:nvSpPr>
            <p:spPr>
              <a:xfrm>
                <a:off x="3473441" y="3605190"/>
                <a:ext cx="16120" cy="119999"/>
              </a:xfrm>
              <a:custGeom>
                <a:avLst/>
                <a:gdLst/>
                <a:ahLst/>
                <a:cxnLst/>
                <a:rect l="l" t="t" r="r" b="b"/>
                <a:pathLst>
                  <a:path w="108" h="804" extrusionOk="0">
                    <a:moveTo>
                      <a:pt x="37" y="1"/>
                    </a:moveTo>
                    <a:cubicBezTo>
                      <a:pt x="37" y="45"/>
                      <a:pt x="28" y="81"/>
                      <a:pt x="28" y="125"/>
                    </a:cubicBezTo>
                    <a:cubicBezTo>
                      <a:pt x="19" y="197"/>
                      <a:pt x="10" y="304"/>
                      <a:pt x="1" y="411"/>
                    </a:cubicBezTo>
                    <a:cubicBezTo>
                      <a:pt x="1" y="509"/>
                      <a:pt x="19" y="607"/>
                      <a:pt x="46" y="705"/>
                    </a:cubicBezTo>
                    <a:cubicBezTo>
                      <a:pt x="63" y="732"/>
                      <a:pt x="72" y="759"/>
                      <a:pt x="90" y="777"/>
                    </a:cubicBezTo>
                    <a:cubicBezTo>
                      <a:pt x="99" y="795"/>
                      <a:pt x="108" y="803"/>
                      <a:pt x="108" y="803"/>
                    </a:cubicBezTo>
                    <a:cubicBezTo>
                      <a:pt x="108" y="803"/>
                      <a:pt x="90" y="768"/>
                      <a:pt x="63" y="696"/>
                    </a:cubicBezTo>
                    <a:cubicBezTo>
                      <a:pt x="37" y="607"/>
                      <a:pt x="19" y="509"/>
                      <a:pt x="28" y="411"/>
                    </a:cubicBezTo>
                    <a:cubicBezTo>
                      <a:pt x="28" y="304"/>
                      <a:pt x="37" y="197"/>
                      <a:pt x="46" y="125"/>
                    </a:cubicBezTo>
                    <a:cubicBezTo>
                      <a:pt x="46" y="81"/>
                      <a:pt x="46" y="45"/>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2"/>
              <p:cNvSpPr/>
              <p:nvPr/>
            </p:nvSpPr>
            <p:spPr>
              <a:xfrm>
                <a:off x="3803749" y="2850260"/>
                <a:ext cx="255832" cy="101342"/>
              </a:xfrm>
              <a:custGeom>
                <a:avLst/>
                <a:gdLst/>
                <a:ahLst/>
                <a:cxnLst/>
                <a:rect l="l" t="t" r="r" b="b"/>
                <a:pathLst>
                  <a:path w="1714" h="679" extrusionOk="0">
                    <a:moveTo>
                      <a:pt x="1713" y="0"/>
                    </a:moveTo>
                    <a:lnTo>
                      <a:pt x="1695" y="9"/>
                    </a:lnTo>
                    <a:lnTo>
                      <a:pt x="1642" y="36"/>
                    </a:lnTo>
                    <a:lnTo>
                      <a:pt x="1437" y="134"/>
                    </a:lnTo>
                    <a:cubicBezTo>
                      <a:pt x="1267" y="223"/>
                      <a:pt x="1026" y="330"/>
                      <a:pt x="750" y="437"/>
                    </a:cubicBezTo>
                    <a:cubicBezTo>
                      <a:pt x="539" y="525"/>
                      <a:pt x="336" y="596"/>
                      <a:pt x="168" y="658"/>
                    </a:cubicBezTo>
                    <a:lnTo>
                      <a:pt x="168" y="658"/>
                    </a:lnTo>
                    <a:cubicBezTo>
                      <a:pt x="115" y="570"/>
                      <a:pt x="63" y="481"/>
                      <a:pt x="36" y="384"/>
                    </a:cubicBezTo>
                    <a:cubicBezTo>
                      <a:pt x="18" y="348"/>
                      <a:pt x="9" y="322"/>
                      <a:pt x="9" y="304"/>
                    </a:cubicBezTo>
                    <a:cubicBezTo>
                      <a:pt x="9" y="295"/>
                      <a:pt x="0" y="286"/>
                      <a:pt x="0" y="277"/>
                    </a:cubicBezTo>
                    <a:cubicBezTo>
                      <a:pt x="0" y="286"/>
                      <a:pt x="0" y="295"/>
                      <a:pt x="0" y="304"/>
                    </a:cubicBezTo>
                    <a:cubicBezTo>
                      <a:pt x="9" y="322"/>
                      <a:pt x="9" y="348"/>
                      <a:pt x="27" y="384"/>
                    </a:cubicBezTo>
                    <a:cubicBezTo>
                      <a:pt x="54" y="491"/>
                      <a:pt x="98" y="580"/>
                      <a:pt x="161" y="669"/>
                    </a:cubicBezTo>
                    <a:lnTo>
                      <a:pt x="161" y="678"/>
                    </a:lnTo>
                    <a:lnTo>
                      <a:pt x="170" y="678"/>
                    </a:lnTo>
                    <a:cubicBezTo>
                      <a:pt x="330" y="625"/>
                      <a:pt x="536" y="553"/>
                      <a:pt x="759" y="464"/>
                    </a:cubicBezTo>
                    <a:cubicBezTo>
                      <a:pt x="1035" y="357"/>
                      <a:pt x="1267" y="241"/>
                      <a:pt x="1446" y="152"/>
                    </a:cubicBezTo>
                    <a:cubicBezTo>
                      <a:pt x="1526" y="107"/>
                      <a:pt x="1597" y="72"/>
                      <a:pt x="1642" y="45"/>
                    </a:cubicBezTo>
                    <a:lnTo>
                      <a:pt x="1695" y="18"/>
                    </a:lnTo>
                    <a:cubicBezTo>
                      <a:pt x="1704" y="9"/>
                      <a:pt x="1713" y="0"/>
                      <a:pt x="1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2"/>
              <p:cNvSpPr/>
              <p:nvPr/>
            </p:nvSpPr>
            <p:spPr>
              <a:xfrm>
                <a:off x="3267166" y="3368174"/>
                <a:ext cx="22688" cy="56119"/>
              </a:xfrm>
              <a:custGeom>
                <a:avLst/>
                <a:gdLst/>
                <a:ahLst/>
                <a:cxnLst/>
                <a:rect l="l" t="t" r="r" b="b"/>
                <a:pathLst>
                  <a:path w="152" h="376" extrusionOk="0">
                    <a:moveTo>
                      <a:pt x="0" y="1"/>
                    </a:moveTo>
                    <a:lnTo>
                      <a:pt x="0" y="1"/>
                    </a:lnTo>
                    <a:cubicBezTo>
                      <a:pt x="36" y="134"/>
                      <a:pt x="89" y="259"/>
                      <a:pt x="152" y="375"/>
                    </a:cubicBezTo>
                    <a:cubicBezTo>
                      <a:pt x="134" y="313"/>
                      <a:pt x="116" y="242"/>
                      <a:pt x="89" y="188"/>
                    </a:cubicBezTo>
                    <a:cubicBezTo>
                      <a:pt x="63" y="117"/>
                      <a:pt x="36" y="6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2"/>
              <p:cNvSpPr/>
              <p:nvPr/>
            </p:nvSpPr>
            <p:spPr>
              <a:xfrm>
                <a:off x="3577324" y="3293696"/>
                <a:ext cx="21493" cy="102536"/>
              </a:xfrm>
              <a:custGeom>
                <a:avLst/>
                <a:gdLst/>
                <a:ahLst/>
                <a:cxnLst/>
                <a:rect l="l" t="t" r="r" b="b"/>
                <a:pathLst>
                  <a:path w="144" h="687" extrusionOk="0">
                    <a:moveTo>
                      <a:pt x="1" y="0"/>
                    </a:moveTo>
                    <a:cubicBezTo>
                      <a:pt x="1" y="36"/>
                      <a:pt x="1" y="71"/>
                      <a:pt x="10" y="107"/>
                    </a:cubicBezTo>
                    <a:cubicBezTo>
                      <a:pt x="19" y="170"/>
                      <a:pt x="28" y="259"/>
                      <a:pt x="45" y="348"/>
                    </a:cubicBezTo>
                    <a:cubicBezTo>
                      <a:pt x="72" y="446"/>
                      <a:pt x="90" y="526"/>
                      <a:pt x="108" y="589"/>
                    </a:cubicBezTo>
                    <a:cubicBezTo>
                      <a:pt x="117" y="625"/>
                      <a:pt x="126" y="651"/>
                      <a:pt x="143" y="687"/>
                    </a:cubicBezTo>
                    <a:cubicBezTo>
                      <a:pt x="143" y="651"/>
                      <a:pt x="135" y="616"/>
                      <a:pt x="126" y="589"/>
                    </a:cubicBezTo>
                    <a:cubicBezTo>
                      <a:pt x="108" y="517"/>
                      <a:pt x="90" y="437"/>
                      <a:pt x="72" y="348"/>
                    </a:cubicBezTo>
                    <a:cubicBezTo>
                      <a:pt x="54" y="259"/>
                      <a:pt x="36" y="170"/>
                      <a:pt x="19" y="107"/>
                    </a:cubicBezTo>
                    <a:cubicBezTo>
                      <a:pt x="19" y="71"/>
                      <a:pt x="10" y="3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2"/>
              <p:cNvSpPr/>
              <p:nvPr/>
            </p:nvSpPr>
            <p:spPr>
              <a:xfrm>
                <a:off x="3601355" y="3306979"/>
                <a:ext cx="37464" cy="84029"/>
              </a:xfrm>
              <a:custGeom>
                <a:avLst/>
                <a:gdLst/>
                <a:ahLst/>
                <a:cxnLst/>
                <a:rect l="l" t="t" r="r" b="b"/>
                <a:pathLst>
                  <a:path w="251" h="563" extrusionOk="0">
                    <a:moveTo>
                      <a:pt x="0" y="0"/>
                    </a:moveTo>
                    <a:cubicBezTo>
                      <a:pt x="63" y="81"/>
                      <a:pt x="116" y="170"/>
                      <a:pt x="161" y="259"/>
                    </a:cubicBezTo>
                    <a:cubicBezTo>
                      <a:pt x="206" y="357"/>
                      <a:pt x="232" y="455"/>
                      <a:pt x="250" y="562"/>
                    </a:cubicBezTo>
                    <a:cubicBezTo>
                      <a:pt x="250" y="527"/>
                      <a:pt x="250" y="500"/>
                      <a:pt x="250" y="464"/>
                    </a:cubicBezTo>
                    <a:cubicBezTo>
                      <a:pt x="223" y="313"/>
                      <a:pt x="161" y="179"/>
                      <a:pt x="63" y="63"/>
                    </a:cubicBezTo>
                    <a:cubicBezTo>
                      <a:pt x="45" y="36"/>
                      <a:pt x="27" y="1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2"/>
              <p:cNvSpPr/>
              <p:nvPr/>
            </p:nvSpPr>
            <p:spPr>
              <a:xfrm>
                <a:off x="2757151" y="3434741"/>
                <a:ext cx="451511" cy="740442"/>
              </a:xfrm>
              <a:custGeom>
                <a:avLst/>
                <a:gdLst/>
                <a:ahLst/>
                <a:cxnLst/>
                <a:rect l="l" t="t" r="r" b="b"/>
                <a:pathLst>
                  <a:path w="3025" h="4961" extrusionOk="0">
                    <a:moveTo>
                      <a:pt x="3016" y="10"/>
                    </a:moveTo>
                    <a:cubicBezTo>
                      <a:pt x="3016" y="14"/>
                      <a:pt x="3018" y="16"/>
                      <a:pt x="3020" y="16"/>
                    </a:cubicBezTo>
                    <a:cubicBezTo>
                      <a:pt x="3022" y="16"/>
                      <a:pt x="3025" y="14"/>
                      <a:pt x="3025" y="10"/>
                    </a:cubicBezTo>
                    <a:close/>
                    <a:moveTo>
                      <a:pt x="2891" y="1"/>
                    </a:moveTo>
                    <a:cubicBezTo>
                      <a:pt x="2855" y="10"/>
                      <a:pt x="2828" y="10"/>
                      <a:pt x="2793" y="19"/>
                    </a:cubicBezTo>
                    <a:lnTo>
                      <a:pt x="2730" y="36"/>
                    </a:lnTo>
                    <a:lnTo>
                      <a:pt x="2668" y="54"/>
                    </a:lnTo>
                    <a:cubicBezTo>
                      <a:pt x="2641" y="63"/>
                      <a:pt x="2623" y="72"/>
                      <a:pt x="2596" y="81"/>
                    </a:cubicBezTo>
                    <a:cubicBezTo>
                      <a:pt x="2579" y="99"/>
                      <a:pt x="2552" y="108"/>
                      <a:pt x="2525" y="117"/>
                    </a:cubicBezTo>
                    <a:cubicBezTo>
                      <a:pt x="2418" y="179"/>
                      <a:pt x="2320" y="259"/>
                      <a:pt x="2231" y="340"/>
                    </a:cubicBezTo>
                    <a:cubicBezTo>
                      <a:pt x="2008" y="572"/>
                      <a:pt x="1811" y="830"/>
                      <a:pt x="1660" y="1116"/>
                    </a:cubicBezTo>
                    <a:cubicBezTo>
                      <a:pt x="1463" y="1455"/>
                      <a:pt x="1303" y="1812"/>
                      <a:pt x="1169" y="2177"/>
                    </a:cubicBezTo>
                    <a:lnTo>
                      <a:pt x="1133" y="2258"/>
                    </a:lnTo>
                    <a:cubicBezTo>
                      <a:pt x="821" y="3007"/>
                      <a:pt x="536" y="3676"/>
                      <a:pt x="322" y="4167"/>
                    </a:cubicBezTo>
                    <a:cubicBezTo>
                      <a:pt x="223" y="4408"/>
                      <a:pt x="143" y="4604"/>
                      <a:pt x="81" y="4747"/>
                    </a:cubicBezTo>
                    <a:cubicBezTo>
                      <a:pt x="54" y="4809"/>
                      <a:pt x="36" y="4863"/>
                      <a:pt x="18" y="4907"/>
                    </a:cubicBezTo>
                    <a:lnTo>
                      <a:pt x="0" y="4943"/>
                    </a:lnTo>
                    <a:cubicBezTo>
                      <a:pt x="0" y="4952"/>
                      <a:pt x="0" y="4961"/>
                      <a:pt x="0" y="4961"/>
                    </a:cubicBezTo>
                    <a:cubicBezTo>
                      <a:pt x="0" y="4952"/>
                      <a:pt x="9" y="4952"/>
                      <a:pt x="9" y="4943"/>
                    </a:cubicBezTo>
                    <a:lnTo>
                      <a:pt x="27" y="4907"/>
                    </a:lnTo>
                    <a:cubicBezTo>
                      <a:pt x="45" y="4872"/>
                      <a:pt x="63" y="4818"/>
                      <a:pt x="99" y="4747"/>
                    </a:cubicBezTo>
                    <a:cubicBezTo>
                      <a:pt x="152" y="4613"/>
                      <a:pt x="241" y="4417"/>
                      <a:pt x="348" y="4176"/>
                    </a:cubicBezTo>
                    <a:lnTo>
                      <a:pt x="1169" y="2276"/>
                    </a:lnTo>
                    <a:cubicBezTo>
                      <a:pt x="1178" y="2249"/>
                      <a:pt x="1187" y="2222"/>
                      <a:pt x="1196" y="2195"/>
                    </a:cubicBezTo>
                    <a:cubicBezTo>
                      <a:pt x="1330" y="1829"/>
                      <a:pt x="1499" y="1473"/>
                      <a:pt x="1686" y="1134"/>
                    </a:cubicBezTo>
                    <a:cubicBezTo>
                      <a:pt x="1838" y="848"/>
                      <a:pt x="2025" y="589"/>
                      <a:pt x="2248" y="366"/>
                    </a:cubicBezTo>
                    <a:cubicBezTo>
                      <a:pt x="2338" y="277"/>
                      <a:pt x="2436" y="206"/>
                      <a:pt x="2534" y="143"/>
                    </a:cubicBezTo>
                    <a:cubicBezTo>
                      <a:pt x="2561" y="126"/>
                      <a:pt x="2587" y="117"/>
                      <a:pt x="2605" y="99"/>
                    </a:cubicBezTo>
                    <a:cubicBezTo>
                      <a:pt x="2623" y="90"/>
                      <a:pt x="2650" y="81"/>
                      <a:pt x="2668" y="72"/>
                    </a:cubicBezTo>
                    <a:lnTo>
                      <a:pt x="2730" y="45"/>
                    </a:lnTo>
                    <a:lnTo>
                      <a:pt x="2793" y="36"/>
                    </a:lnTo>
                    <a:cubicBezTo>
                      <a:pt x="2828" y="27"/>
                      <a:pt x="2855" y="19"/>
                      <a:pt x="2891" y="19"/>
                    </a:cubicBezTo>
                    <a:cubicBezTo>
                      <a:pt x="2918" y="10"/>
                      <a:pt x="2935" y="10"/>
                      <a:pt x="2962" y="10"/>
                    </a:cubicBezTo>
                    <a:lnTo>
                      <a:pt x="3016" y="10"/>
                    </a:lnTo>
                    <a:lnTo>
                      <a:pt x="2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42"/>
            <p:cNvGrpSpPr/>
            <p:nvPr/>
          </p:nvGrpSpPr>
          <p:grpSpPr>
            <a:xfrm>
              <a:off x="1350618" y="1041882"/>
              <a:ext cx="767635" cy="672232"/>
              <a:chOff x="3441059" y="1406123"/>
              <a:chExt cx="212036" cy="185684"/>
            </a:xfrm>
          </p:grpSpPr>
          <p:sp>
            <p:nvSpPr>
              <p:cNvPr id="1343" name="Google Shape;1343;p42"/>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2"/>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2"/>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2"/>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43"/>
          <p:cNvSpPr txBox="1">
            <a:spLocks noGrp="1"/>
          </p:cNvSpPr>
          <p:nvPr>
            <p:ph type="title"/>
          </p:nvPr>
        </p:nvSpPr>
        <p:spPr>
          <a:xfrm>
            <a:off x="2354400" y="1461925"/>
            <a:ext cx="4435200" cy="221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 </a:t>
            </a:r>
            <a:r>
              <a:rPr lang="en">
                <a:solidFill>
                  <a:schemeClr val="accent1"/>
                </a:solidFill>
              </a:rPr>
              <a:t>words</a:t>
            </a:r>
            <a:endParaRPr>
              <a:solidFill>
                <a:schemeClr val="accent1"/>
              </a:solidFill>
            </a:endParaRPr>
          </a:p>
        </p:txBody>
      </p:sp>
      <p:grpSp>
        <p:nvGrpSpPr>
          <p:cNvPr id="1352" name="Google Shape;1352;p43"/>
          <p:cNvGrpSpPr/>
          <p:nvPr/>
        </p:nvGrpSpPr>
        <p:grpSpPr>
          <a:xfrm>
            <a:off x="439174" y="1240525"/>
            <a:ext cx="1878125" cy="3535087"/>
            <a:chOff x="439174" y="1240525"/>
            <a:chExt cx="1878125" cy="3535087"/>
          </a:xfrm>
        </p:grpSpPr>
        <p:sp>
          <p:nvSpPr>
            <p:cNvPr id="1353" name="Google Shape;1353;p43"/>
            <p:cNvSpPr/>
            <p:nvPr/>
          </p:nvSpPr>
          <p:spPr>
            <a:xfrm>
              <a:off x="1987983" y="2391464"/>
              <a:ext cx="329317" cy="187354"/>
            </a:xfrm>
            <a:custGeom>
              <a:avLst/>
              <a:gdLst/>
              <a:ahLst/>
              <a:cxnLst/>
              <a:rect l="l" t="t" r="r" b="b"/>
              <a:pathLst>
                <a:path w="2445" h="1391" extrusionOk="0">
                  <a:moveTo>
                    <a:pt x="1604" y="0"/>
                  </a:moveTo>
                  <a:cubicBezTo>
                    <a:pt x="1497" y="0"/>
                    <a:pt x="1368" y="32"/>
                    <a:pt x="1312" y="73"/>
                  </a:cubicBezTo>
                  <a:cubicBezTo>
                    <a:pt x="1287" y="94"/>
                    <a:pt x="1251" y="101"/>
                    <a:pt x="1209" y="101"/>
                  </a:cubicBezTo>
                  <a:cubicBezTo>
                    <a:pt x="1111" y="101"/>
                    <a:pt x="977" y="63"/>
                    <a:pt x="846" y="63"/>
                  </a:cubicBezTo>
                  <a:cubicBezTo>
                    <a:pt x="810" y="63"/>
                    <a:pt x="775" y="66"/>
                    <a:pt x="741" y="73"/>
                  </a:cubicBezTo>
                  <a:cubicBezTo>
                    <a:pt x="518" y="118"/>
                    <a:pt x="366" y="323"/>
                    <a:pt x="366" y="323"/>
                  </a:cubicBezTo>
                  <a:cubicBezTo>
                    <a:pt x="0" y="448"/>
                    <a:pt x="116" y="992"/>
                    <a:pt x="116" y="992"/>
                  </a:cubicBezTo>
                  <a:lnTo>
                    <a:pt x="643" y="1072"/>
                  </a:lnTo>
                  <a:cubicBezTo>
                    <a:pt x="643" y="1072"/>
                    <a:pt x="892" y="1242"/>
                    <a:pt x="1115" y="1260"/>
                  </a:cubicBezTo>
                  <a:cubicBezTo>
                    <a:pt x="1156" y="1262"/>
                    <a:pt x="1196" y="1263"/>
                    <a:pt x="1235" y="1263"/>
                  </a:cubicBezTo>
                  <a:cubicBezTo>
                    <a:pt x="1365" y="1263"/>
                    <a:pt x="1492" y="1251"/>
                    <a:pt x="1615" y="1224"/>
                  </a:cubicBezTo>
                  <a:lnTo>
                    <a:pt x="2132" y="1286"/>
                  </a:lnTo>
                  <a:cubicBezTo>
                    <a:pt x="2132" y="1286"/>
                    <a:pt x="2274" y="1391"/>
                    <a:pt x="2352" y="1391"/>
                  </a:cubicBezTo>
                  <a:cubicBezTo>
                    <a:pt x="2369" y="1391"/>
                    <a:pt x="2382" y="1386"/>
                    <a:pt x="2391" y="1375"/>
                  </a:cubicBezTo>
                  <a:cubicBezTo>
                    <a:pt x="2445" y="1322"/>
                    <a:pt x="2382" y="1242"/>
                    <a:pt x="2320" y="1161"/>
                  </a:cubicBezTo>
                  <a:cubicBezTo>
                    <a:pt x="2266" y="1090"/>
                    <a:pt x="1124" y="385"/>
                    <a:pt x="1124" y="385"/>
                  </a:cubicBezTo>
                  <a:cubicBezTo>
                    <a:pt x="1258" y="350"/>
                    <a:pt x="1401" y="332"/>
                    <a:pt x="1535" y="323"/>
                  </a:cubicBezTo>
                  <a:cubicBezTo>
                    <a:pt x="1749" y="305"/>
                    <a:pt x="1802" y="171"/>
                    <a:pt x="1767" y="64"/>
                  </a:cubicBezTo>
                  <a:cubicBezTo>
                    <a:pt x="1751" y="18"/>
                    <a:pt x="1684" y="0"/>
                    <a:pt x="1604" y="0"/>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1438849" y="1985508"/>
              <a:ext cx="617688" cy="633447"/>
            </a:xfrm>
            <a:custGeom>
              <a:avLst/>
              <a:gdLst/>
              <a:ahLst/>
              <a:cxnLst/>
              <a:rect l="l" t="t" r="r" b="b"/>
              <a:pathLst>
                <a:path w="4586" h="4703" extrusionOk="0">
                  <a:moveTo>
                    <a:pt x="402" y="0"/>
                  </a:moveTo>
                  <a:lnTo>
                    <a:pt x="0" y="3114"/>
                  </a:lnTo>
                  <a:lnTo>
                    <a:pt x="661" y="4184"/>
                  </a:lnTo>
                  <a:cubicBezTo>
                    <a:pt x="661" y="4184"/>
                    <a:pt x="1222" y="4702"/>
                    <a:pt x="1469" y="4702"/>
                  </a:cubicBezTo>
                  <a:cubicBezTo>
                    <a:pt x="1473" y="4702"/>
                    <a:pt x="1477" y="4702"/>
                    <a:pt x="1481" y="4702"/>
                  </a:cubicBezTo>
                  <a:cubicBezTo>
                    <a:pt x="1713" y="4684"/>
                    <a:pt x="4586" y="4291"/>
                    <a:pt x="4586" y="4291"/>
                  </a:cubicBezTo>
                  <a:lnTo>
                    <a:pt x="4220" y="2962"/>
                  </a:lnTo>
                  <a:lnTo>
                    <a:pt x="2971" y="3087"/>
                  </a:lnTo>
                  <a:cubicBezTo>
                    <a:pt x="2891" y="3065"/>
                    <a:pt x="2808" y="3054"/>
                    <a:pt x="2726" y="3054"/>
                  </a:cubicBezTo>
                  <a:cubicBezTo>
                    <a:pt x="2643" y="3054"/>
                    <a:pt x="2561" y="3065"/>
                    <a:pt x="2480" y="3087"/>
                  </a:cubicBezTo>
                  <a:cubicBezTo>
                    <a:pt x="2452" y="3097"/>
                    <a:pt x="2421" y="3101"/>
                    <a:pt x="2388" y="3101"/>
                  </a:cubicBezTo>
                  <a:cubicBezTo>
                    <a:pt x="2158" y="3101"/>
                    <a:pt x="1856" y="2882"/>
                    <a:pt x="1856" y="2882"/>
                  </a:cubicBezTo>
                  <a:lnTo>
                    <a:pt x="1321" y="2070"/>
                  </a:lnTo>
                  <a:cubicBezTo>
                    <a:pt x="1321" y="2070"/>
                    <a:pt x="1080" y="411"/>
                    <a:pt x="803" y="232"/>
                  </a:cubicBezTo>
                  <a:cubicBezTo>
                    <a:pt x="518" y="54"/>
                    <a:pt x="402" y="0"/>
                    <a:pt x="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837993" y="1877352"/>
              <a:ext cx="663483" cy="674258"/>
            </a:xfrm>
            <a:custGeom>
              <a:avLst/>
              <a:gdLst/>
              <a:ahLst/>
              <a:cxnLst/>
              <a:rect l="l" t="t" r="r" b="b"/>
              <a:pathLst>
                <a:path w="4926" h="5006" extrusionOk="0">
                  <a:moveTo>
                    <a:pt x="1794" y="0"/>
                  </a:moveTo>
                  <a:lnTo>
                    <a:pt x="1642" y="268"/>
                  </a:lnTo>
                  <a:lnTo>
                    <a:pt x="1" y="652"/>
                  </a:lnTo>
                  <a:lnTo>
                    <a:pt x="911" y="5005"/>
                  </a:lnTo>
                  <a:lnTo>
                    <a:pt x="4006" y="4845"/>
                  </a:lnTo>
                  <a:lnTo>
                    <a:pt x="4925" y="973"/>
                  </a:lnTo>
                  <a:lnTo>
                    <a:pt x="3828" y="438"/>
                  </a:lnTo>
                  <a:lnTo>
                    <a:pt x="3444" y="27"/>
                  </a:lnTo>
                  <a:lnTo>
                    <a:pt x="1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702225" y="1870079"/>
              <a:ext cx="480843" cy="1382054"/>
            </a:xfrm>
            <a:custGeom>
              <a:avLst/>
              <a:gdLst/>
              <a:ahLst/>
              <a:cxnLst/>
              <a:rect l="l" t="t" r="r" b="b"/>
              <a:pathLst>
                <a:path w="3570" h="10261" extrusionOk="0">
                  <a:moveTo>
                    <a:pt x="2891" y="1"/>
                  </a:moveTo>
                  <a:lnTo>
                    <a:pt x="2276" y="385"/>
                  </a:lnTo>
                  <a:lnTo>
                    <a:pt x="982" y="670"/>
                  </a:lnTo>
                  <a:lnTo>
                    <a:pt x="1393" y="5853"/>
                  </a:lnTo>
                  <a:cubicBezTo>
                    <a:pt x="1393" y="5853"/>
                    <a:pt x="179" y="8208"/>
                    <a:pt x="1" y="10260"/>
                  </a:cubicBezTo>
                  <a:lnTo>
                    <a:pt x="3257" y="10260"/>
                  </a:lnTo>
                  <a:cubicBezTo>
                    <a:pt x="3257" y="10260"/>
                    <a:pt x="3569" y="7655"/>
                    <a:pt x="3534" y="6611"/>
                  </a:cubicBezTo>
                  <a:cubicBezTo>
                    <a:pt x="3498" y="5568"/>
                    <a:pt x="3525" y="3739"/>
                    <a:pt x="3525" y="3739"/>
                  </a:cubicBezTo>
                  <a:lnTo>
                    <a:pt x="2677" y="599"/>
                  </a:lnTo>
                  <a:lnTo>
                    <a:pt x="28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1140913" y="1874927"/>
              <a:ext cx="430200" cy="1379226"/>
            </a:xfrm>
            <a:custGeom>
              <a:avLst/>
              <a:gdLst/>
              <a:ahLst/>
              <a:cxnLst/>
              <a:rect l="l" t="t" r="r" b="b"/>
              <a:pathLst>
                <a:path w="3194" h="10240" extrusionOk="0">
                  <a:moveTo>
                    <a:pt x="1195" y="1"/>
                  </a:moveTo>
                  <a:lnTo>
                    <a:pt x="1311" y="357"/>
                  </a:lnTo>
                  <a:cubicBezTo>
                    <a:pt x="1311" y="357"/>
                    <a:pt x="1267" y="848"/>
                    <a:pt x="1142" y="1767"/>
                  </a:cubicBezTo>
                  <a:cubicBezTo>
                    <a:pt x="1008" y="2686"/>
                    <a:pt x="241" y="3605"/>
                    <a:pt x="241" y="3605"/>
                  </a:cubicBezTo>
                  <a:lnTo>
                    <a:pt x="0" y="10224"/>
                  </a:lnTo>
                  <a:cubicBezTo>
                    <a:pt x="294" y="10236"/>
                    <a:pt x="738" y="10240"/>
                    <a:pt x="1200" y="10240"/>
                  </a:cubicBezTo>
                  <a:cubicBezTo>
                    <a:pt x="2122" y="10240"/>
                    <a:pt x="3113" y="10224"/>
                    <a:pt x="3113" y="10224"/>
                  </a:cubicBezTo>
                  <a:cubicBezTo>
                    <a:pt x="3194" y="8199"/>
                    <a:pt x="2212" y="5603"/>
                    <a:pt x="2212" y="5603"/>
                  </a:cubicBezTo>
                  <a:lnTo>
                    <a:pt x="3078" y="1053"/>
                  </a:lnTo>
                  <a:cubicBezTo>
                    <a:pt x="3078" y="1053"/>
                    <a:pt x="2364" y="696"/>
                    <a:pt x="1936" y="536"/>
                  </a:cubicBezTo>
                  <a:cubicBezTo>
                    <a:pt x="1882" y="518"/>
                    <a:pt x="1624" y="429"/>
                    <a:pt x="1624" y="429"/>
                  </a:cubicBezTo>
                  <a:lnTo>
                    <a:pt x="11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925812" y="1921800"/>
              <a:ext cx="237997" cy="532430"/>
            </a:xfrm>
            <a:custGeom>
              <a:avLst/>
              <a:gdLst/>
              <a:ahLst/>
              <a:cxnLst/>
              <a:rect l="l" t="t" r="r" b="b"/>
              <a:pathLst>
                <a:path w="1767" h="3953" extrusionOk="0">
                  <a:moveTo>
                    <a:pt x="616" y="1"/>
                  </a:moveTo>
                  <a:cubicBezTo>
                    <a:pt x="607" y="1"/>
                    <a:pt x="607" y="9"/>
                    <a:pt x="598" y="36"/>
                  </a:cubicBezTo>
                  <a:lnTo>
                    <a:pt x="562" y="117"/>
                  </a:lnTo>
                  <a:lnTo>
                    <a:pt x="437" y="456"/>
                  </a:lnTo>
                  <a:cubicBezTo>
                    <a:pt x="330" y="741"/>
                    <a:pt x="179" y="1142"/>
                    <a:pt x="9" y="1615"/>
                  </a:cubicBezTo>
                  <a:lnTo>
                    <a:pt x="0" y="1633"/>
                  </a:lnTo>
                  <a:lnTo>
                    <a:pt x="18" y="1633"/>
                  </a:lnTo>
                  <a:lnTo>
                    <a:pt x="638" y="1659"/>
                  </a:lnTo>
                  <a:lnTo>
                    <a:pt x="638" y="1659"/>
                  </a:lnTo>
                  <a:lnTo>
                    <a:pt x="580" y="1883"/>
                  </a:lnTo>
                  <a:lnTo>
                    <a:pt x="419" y="2445"/>
                  </a:lnTo>
                  <a:lnTo>
                    <a:pt x="419" y="2454"/>
                  </a:lnTo>
                  <a:lnTo>
                    <a:pt x="428" y="2454"/>
                  </a:lnTo>
                  <a:lnTo>
                    <a:pt x="1401" y="3551"/>
                  </a:lnTo>
                  <a:lnTo>
                    <a:pt x="1686" y="3872"/>
                  </a:lnTo>
                  <a:lnTo>
                    <a:pt x="1767" y="3953"/>
                  </a:lnTo>
                  <a:cubicBezTo>
                    <a:pt x="1749" y="3926"/>
                    <a:pt x="1722" y="3899"/>
                    <a:pt x="1695" y="3863"/>
                  </a:cubicBezTo>
                  <a:lnTo>
                    <a:pt x="1419" y="3533"/>
                  </a:lnTo>
                  <a:lnTo>
                    <a:pt x="459" y="2441"/>
                  </a:lnTo>
                  <a:lnTo>
                    <a:pt x="459" y="2441"/>
                  </a:lnTo>
                  <a:cubicBezTo>
                    <a:pt x="511" y="2266"/>
                    <a:pt x="564" y="2083"/>
                    <a:pt x="616" y="1892"/>
                  </a:cubicBezTo>
                  <a:lnTo>
                    <a:pt x="678" y="1651"/>
                  </a:lnTo>
                  <a:lnTo>
                    <a:pt x="687" y="1633"/>
                  </a:lnTo>
                  <a:lnTo>
                    <a:pt x="660" y="1633"/>
                  </a:lnTo>
                  <a:lnTo>
                    <a:pt x="42" y="1607"/>
                  </a:lnTo>
                  <a:lnTo>
                    <a:pt x="42" y="1607"/>
                  </a:lnTo>
                  <a:lnTo>
                    <a:pt x="455" y="464"/>
                  </a:lnTo>
                  <a:cubicBezTo>
                    <a:pt x="500" y="322"/>
                    <a:pt x="544" y="206"/>
                    <a:pt x="571" y="125"/>
                  </a:cubicBezTo>
                  <a:cubicBezTo>
                    <a:pt x="580" y="90"/>
                    <a:pt x="598" y="54"/>
                    <a:pt x="607" y="36"/>
                  </a:cubicBezTo>
                  <a:cubicBezTo>
                    <a:pt x="607" y="27"/>
                    <a:pt x="607" y="9"/>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1139701" y="2353212"/>
              <a:ext cx="33673" cy="898921"/>
            </a:xfrm>
            <a:custGeom>
              <a:avLst/>
              <a:gdLst/>
              <a:ahLst/>
              <a:cxnLst/>
              <a:rect l="l" t="t" r="r" b="b"/>
              <a:pathLst>
                <a:path w="250" h="6674" extrusionOk="0">
                  <a:moveTo>
                    <a:pt x="241" y="0"/>
                  </a:moveTo>
                  <a:cubicBezTo>
                    <a:pt x="232" y="0"/>
                    <a:pt x="170" y="1490"/>
                    <a:pt x="107" y="3337"/>
                  </a:cubicBezTo>
                  <a:cubicBezTo>
                    <a:pt x="45" y="5174"/>
                    <a:pt x="0" y="6673"/>
                    <a:pt x="9" y="6673"/>
                  </a:cubicBezTo>
                  <a:cubicBezTo>
                    <a:pt x="27" y="6673"/>
                    <a:pt x="80" y="5174"/>
                    <a:pt x="143" y="3337"/>
                  </a:cubicBezTo>
                  <a:cubicBezTo>
                    <a:pt x="205" y="1490"/>
                    <a:pt x="250"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1167312" y="1930150"/>
              <a:ext cx="224798" cy="539703"/>
            </a:xfrm>
            <a:custGeom>
              <a:avLst/>
              <a:gdLst/>
              <a:ahLst/>
              <a:cxnLst/>
              <a:rect l="l" t="t" r="r" b="b"/>
              <a:pathLst>
                <a:path w="1669" h="4007" extrusionOk="0">
                  <a:moveTo>
                    <a:pt x="1428" y="1"/>
                  </a:moveTo>
                  <a:cubicBezTo>
                    <a:pt x="1428" y="19"/>
                    <a:pt x="1428" y="28"/>
                    <a:pt x="1428" y="37"/>
                  </a:cubicBezTo>
                  <a:cubicBezTo>
                    <a:pt x="1428" y="72"/>
                    <a:pt x="1428" y="108"/>
                    <a:pt x="1437" y="153"/>
                  </a:cubicBezTo>
                  <a:cubicBezTo>
                    <a:pt x="1445" y="242"/>
                    <a:pt x="1463" y="385"/>
                    <a:pt x="1481" y="554"/>
                  </a:cubicBezTo>
                  <a:cubicBezTo>
                    <a:pt x="1516" y="888"/>
                    <a:pt x="1569" y="1361"/>
                    <a:pt x="1630" y="1896"/>
                  </a:cubicBezTo>
                  <a:lnTo>
                    <a:pt x="1630" y="1896"/>
                  </a:lnTo>
                  <a:lnTo>
                    <a:pt x="1303" y="1839"/>
                  </a:lnTo>
                  <a:lnTo>
                    <a:pt x="1267" y="1830"/>
                  </a:lnTo>
                  <a:lnTo>
                    <a:pt x="1285" y="1865"/>
                  </a:lnTo>
                  <a:cubicBezTo>
                    <a:pt x="1303" y="1910"/>
                    <a:pt x="1330" y="1964"/>
                    <a:pt x="1347" y="2017"/>
                  </a:cubicBezTo>
                  <a:lnTo>
                    <a:pt x="1476" y="2300"/>
                  </a:lnTo>
                  <a:lnTo>
                    <a:pt x="1476" y="2300"/>
                  </a:lnTo>
                  <a:lnTo>
                    <a:pt x="500" y="3453"/>
                  </a:lnTo>
                  <a:lnTo>
                    <a:pt x="214" y="3801"/>
                  </a:lnTo>
                  <a:lnTo>
                    <a:pt x="134" y="3891"/>
                  </a:lnTo>
                  <a:cubicBezTo>
                    <a:pt x="125" y="3917"/>
                    <a:pt x="0" y="4007"/>
                    <a:pt x="0" y="4007"/>
                  </a:cubicBezTo>
                  <a:cubicBezTo>
                    <a:pt x="0" y="4007"/>
                    <a:pt x="125" y="3917"/>
                    <a:pt x="143" y="3899"/>
                  </a:cubicBezTo>
                  <a:lnTo>
                    <a:pt x="223" y="3801"/>
                  </a:lnTo>
                  <a:cubicBezTo>
                    <a:pt x="295" y="3721"/>
                    <a:pt x="393" y="3605"/>
                    <a:pt x="518" y="3462"/>
                  </a:cubicBezTo>
                  <a:lnTo>
                    <a:pt x="1508" y="2320"/>
                  </a:lnTo>
                  <a:lnTo>
                    <a:pt x="1517" y="2312"/>
                  </a:lnTo>
                  <a:lnTo>
                    <a:pt x="1508" y="2303"/>
                  </a:lnTo>
                  <a:cubicBezTo>
                    <a:pt x="1472" y="2204"/>
                    <a:pt x="1428" y="2106"/>
                    <a:pt x="1374" y="1999"/>
                  </a:cubicBezTo>
                  <a:cubicBezTo>
                    <a:pt x="1360" y="1958"/>
                    <a:pt x="1341" y="1917"/>
                    <a:pt x="1325" y="1880"/>
                  </a:cubicBezTo>
                  <a:lnTo>
                    <a:pt x="1325" y="1880"/>
                  </a:lnTo>
                  <a:lnTo>
                    <a:pt x="1651" y="1937"/>
                  </a:lnTo>
                  <a:lnTo>
                    <a:pt x="1669" y="1937"/>
                  </a:lnTo>
                  <a:lnTo>
                    <a:pt x="1669" y="1919"/>
                  </a:lnTo>
                  <a:cubicBezTo>
                    <a:pt x="1606" y="1366"/>
                    <a:pt x="1544" y="893"/>
                    <a:pt x="1499" y="545"/>
                  </a:cubicBezTo>
                  <a:cubicBezTo>
                    <a:pt x="1481" y="385"/>
                    <a:pt x="1463" y="242"/>
                    <a:pt x="1445" y="144"/>
                  </a:cubicBezTo>
                  <a:cubicBezTo>
                    <a:pt x="1445" y="99"/>
                    <a:pt x="1437" y="72"/>
                    <a:pt x="1437" y="37"/>
                  </a:cubicBezTo>
                  <a:cubicBezTo>
                    <a:pt x="1428" y="28"/>
                    <a:pt x="1428" y="19"/>
                    <a:pt x="1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1065082" y="2954603"/>
              <a:ext cx="56704" cy="53337"/>
            </a:xfrm>
            <a:custGeom>
              <a:avLst/>
              <a:gdLst/>
              <a:ahLst/>
              <a:cxnLst/>
              <a:rect l="l" t="t" r="r" b="b"/>
              <a:pathLst>
                <a:path w="421" h="396" extrusionOk="0">
                  <a:moveTo>
                    <a:pt x="185" y="1"/>
                  </a:moveTo>
                  <a:cubicBezTo>
                    <a:pt x="151" y="1"/>
                    <a:pt x="121" y="12"/>
                    <a:pt x="99" y="40"/>
                  </a:cubicBezTo>
                  <a:cubicBezTo>
                    <a:pt x="28" y="94"/>
                    <a:pt x="1" y="183"/>
                    <a:pt x="28" y="263"/>
                  </a:cubicBezTo>
                  <a:cubicBezTo>
                    <a:pt x="55" y="345"/>
                    <a:pt x="133" y="395"/>
                    <a:pt x="213" y="395"/>
                  </a:cubicBezTo>
                  <a:cubicBezTo>
                    <a:pt x="238" y="395"/>
                    <a:pt x="263" y="390"/>
                    <a:pt x="286" y="379"/>
                  </a:cubicBezTo>
                  <a:lnTo>
                    <a:pt x="295" y="379"/>
                  </a:lnTo>
                  <a:cubicBezTo>
                    <a:pt x="385" y="326"/>
                    <a:pt x="420" y="210"/>
                    <a:pt x="376" y="112"/>
                  </a:cubicBezTo>
                  <a:cubicBezTo>
                    <a:pt x="367" y="103"/>
                    <a:pt x="367" y="103"/>
                    <a:pt x="367" y="94"/>
                  </a:cubicBezTo>
                  <a:cubicBezTo>
                    <a:pt x="320" y="42"/>
                    <a:pt x="247" y="1"/>
                    <a:pt x="185"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1078416" y="2718222"/>
              <a:ext cx="57782" cy="53203"/>
            </a:xfrm>
            <a:custGeom>
              <a:avLst/>
              <a:gdLst/>
              <a:ahLst/>
              <a:cxnLst/>
              <a:rect l="l" t="t" r="r" b="b"/>
              <a:pathLst>
                <a:path w="429" h="395" extrusionOk="0">
                  <a:moveTo>
                    <a:pt x="194" y="1"/>
                  </a:moveTo>
                  <a:cubicBezTo>
                    <a:pt x="158" y="1"/>
                    <a:pt x="124" y="15"/>
                    <a:pt x="98" y="47"/>
                  </a:cubicBezTo>
                  <a:cubicBezTo>
                    <a:pt x="27" y="100"/>
                    <a:pt x="0" y="190"/>
                    <a:pt x="27" y="270"/>
                  </a:cubicBezTo>
                  <a:cubicBezTo>
                    <a:pt x="60" y="349"/>
                    <a:pt x="132" y="394"/>
                    <a:pt x="211" y="394"/>
                  </a:cubicBezTo>
                  <a:cubicBezTo>
                    <a:pt x="238" y="394"/>
                    <a:pt x="267" y="388"/>
                    <a:pt x="295" y="377"/>
                  </a:cubicBezTo>
                  <a:cubicBezTo>
                    <a:pt x="393" y="323"/>
                    <a:pt x="428" y="207"/>
                    <a:pt x="375" y="118"/>
                  </a:cubicBezTo>
                  <a:cubicBezTo>
                    <a:pt x="375" y="109"/>
                    <a:pt x="366" y="100"/>
                    <a:pt x="366" y="100"/>
                  </a:cubicBezTo>
                  <a:cubicBezTo>
                    <a:pt x="326" y="43"/>
                    <a:pt x="257"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910188" y="1521231"/>
              <a:ext cx="248772" cy="227895"/>
            </a:xfrm>
            <a:custGeom>
              <a:avLst/>
              <a:gdLst/>
              <a:ahLst/>
              <a:cxnLst/>
              <a:rect l="l" t="t" r="r" b="b"/>
              <a:pathLst>
                <a:path w="1847" h="1692" extrusionOk="0">
                  <a:moveTo>
                    <a:pt x="755" y="0"/>
                  </a:moveTo>
                  <a:cubicBezTo>
                    <a:pt x="630" y="0"/>
                    <a:pt x="506" y="34"/>
                    <a:pt x="402" y="102"/>
                  </a:cubicBezTo>
                  <a:cubicBezTo>
                    <a:pt x="134" y="289"/>
                    <a:pt x="0" y="610"/>
                    <a:pt x="63" y="923"/>
                  </a:cubicBezTo>
                  <a:cubicBezTo>
                    <a:pt x="134" y="1226"/>
                    <a:pt x="348" y="1485"/>
                    <a:pt x="642" y="1610"/>
                  </a:cubicBezTo>
                  <a:cubicBezTo>
                    <a:pt x="765" y="1664"/>
                    <a:pt x="895" y="1691"/>
                    <a:pt x="1024" y="1691"/>
                  </a:cubicBezTo>
                  <a:cubicBezTo>
                    <a:pt x="1169" y="1691"/>
                    <a:pt x="1314" y="1658"/>
                    <a:pt x="1445" y="1592"/>
                  </a:cubicBezTo>
                  <a:cubicBezTo>
                    <a:pt x="1686" y="1458"/>
                    <a:pt x="1847" y="1173"/>
                    <a:pt x="1802" y="905"/>
                  </a:cubicBezTo>
                  <a:lnTo>
                    <a:pt x="1249" y="218"/>
                  </a:lnTo>
                  <a:cubicBezTo>
                    <a:pt x="1127" y="74"/>
                    <a:pt x="940"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1012283" y="1345865"/>
              <a:ext cx="370263" cy="351406"/>
            </a:xfrm>
            <a:custGeom>
              <a:avLst/>
              <a:gdLst/>
              <a:ahLst/>
              <a:cxnLst/>
              <a:rect l="l" t="t" r="r" b="b"/>
              <a:pathLst>
                <a:path w="2749" h="2609" extrusionOk="0">
                  <a:moveTo>
                    <a:pt x="1708" y="0"/>
                  </a:moveTo>
                  <a:cubicBezTo>
                    <a:pt x="1614" y="0"/>
                    <a:pt x="1520" y="10"/>
                    <a:pt x="1428" y="30"/>
                  </a:cubicBezTo>
                  <a:cubicBezTo>
                    <a:pt x="1151" y="93"/>
                    <a:pt x="875" y="209"/>
                    <a:pt x="634" y="360"/>
                  </a:cubicBezTo>
                  <a:cubicBezTo>
                    <a:pt x="491" y="432"/>
                    <a:pt x="357" y="539"/>
                    <a:pt x="250" y="655"/>
                  </a:cubicBezTo>
                  <a:cubicBezTo>
                    <a:pt x="72" y="887"/>
                    <a:pt x="45" y="1208"/>
                    <a:pt x="27" y="1502"/>
                  </a:cubicBezTo>
                  <a:cubicBezTo>
                    <a:pt x="9" y="1743"/>
                    <a:pt x="0" y="1993"/>
                    <a:pt x="99" y="2207"/>
                  </a:cubicBezTo>
                  <a:cubicBezTo>
                    <a:pt x="197" y="2403"/>
                    <a:pt x="375" y="2555"/>
                    <a:pt x="589" y="2608"/>
                  </a:cubicBezTo>
                  <a:lnTo>
                    <a:pt x="2748" y="735"/>
                  </a:lnTo>
                  <a:cubicBezTo>
                    <a:pt x="2677" y="476"/>
                    <a:pt x="2507" y="262"/>
                    <a:pt x="2275" y="128"/>
                  </a:cubicBezTo>
                  <a:cubicBezTo>
                    <a:pt x="2100" y="44"/>
                    <a:pt x="1905" y="0"/>
                    <a:pt x="17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1300656" y="1394353"/>
              <a:ext cx="131053" cy="254833"/>
            </a:xfrm>
            <a:custGeom>
              <a:avLst/>
              <a:gdLst/>
              <a:ahLst/>
              <a:cxnLst/>
              <a:rect l="l" t="t" r="r" b="b"/>
              <a:pathLst>
                <a:path w="973" h="1892" extrusionOk="0">
                  <a:moveTo>
                    <a:pt x="1" y="0"/>
                  </a:moveTo>
                  <a:lnTo>
                    <a:pt x="1" y="0"/>
                  </a:lnTo>
                  <a:cubicBezTo>
                    <a:pt x="259" y="616"/>
                    <a:pt x="464" y="1249"/>
                    <a:pt x="607" y="1891"/>
                  </a:cubicBezTo>
                  <a:cubicBezTo>
                    <a:pt x="973" y="1374"/>
                    <a:pt x="919" y="669"/>
                    <a:pt x="491" y="19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1064004" y="1404859"/>
              <a:ext cx="343729" cy="734599"/>
            </a:xfrm>
            <a:custGeom>
              <a:avLst/>
              <a:gdLst/>
              <a:ahLst/>
              <a:cxnLst/>
              <a:rect l="l" t="t" r="r" b="b"/>
              <a:pathLst>
                <a:path w="2552" h="5454" extrusionOk="0">
                  <a:moveTo>
                    <a:pt x="1737" y="0"/>
                  </a:moveTo>
                  <a:cubicBezTo>
                    <a:pt x="1720" y="0"/>
                    <a:pt x="1703" y="1"/>
                    <a:pt x="1686" y="3"/>
                  </a:cubicBezTo>
                  <a:lnTo>
                    <a:pt x="598" y="279"/>
                  </a:lnTo>
                  <a:cubicBezTo>
                    <a:pt x="259" y="368"/>
                    <a:pt x="9" y="672"/>
                    <a:pt x="0" y="1020"/>
                  </a:cubicBezTo>
                  <a:lnTo>
                    <a:pt x="0" y="1037"/>
                  </a:lnTo>
                  <a:lnTo>
                    <a:pt x="241" y="3839"/>
                  </a:lnTo>
                  <a:lnTo>
                    <a:pt x="1053" y="5453"/>
                  </a:lnTo>
                  <a:lnTo>
                    <a:pt x="1766" y="3758"/>
                  </a:lnTo>
                  <a:lnTo>
                    <a:pt x="1766" y="3348"/>
                  </a:lnTo>
                  <a:cubicBezTo>
                    <a:pt x="1766" y="3348"/>
                    <a:pt x="1767" y="3348"/>
                    <a:pt x="1769" y="3348"/>
                  </a:cubicBezTo>
                  <a:cubicBezTo>
                    <a:pt x="1809" y="3348"/>
                    <a:pt x="2377" y="3222"/>
                    <a:pt x="2489" y="2465"/>
                  </a:cubicBezTo>
                  <a:cubicBezTo>
                    <a:pt x="2551" y="2072"/>
                    <a:pt x="2534" y="1528"/>
                    <a:pt x="2498" y="1002"/>
                  </a:cubicBezTo>
                  <a:cubicBezTo>
                    <a:pt x="2472" y="546"/>
                    <a:pt x="2173" y="0"/>
                    <a:pt x="1737" y="0"/>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1353589" y="1605682"/>
              <a:ext cx="26534" cy="25591"/>
            </a:xfrm>
            <a:custGeom>
              <a:avLst/>
              <a:gdLst/>
              <a:ahLst/>
              <a:cxnLst/>
              <a:rect l="l" t="t" r="r" b="b"/>
              <a:pathLst>
                <a:path w="197" h="190" extrusionOk="0">
                  <a:moveTo>
                    <a:pt x="103" y="0"/>
                  </a:moveTo>
                  <a:cubicBezTo>
                    <a:pt x="99" y="0"/>
                    <a:pt x="94" y="1"/>
                    <a:pt x="89" y="1"/>
                  </a:cubicBezTo>
                  <a:cubicBezTo>
                    <a:pt x="36" y="1"/>
                    <a:pt x="0" y="46"/>
                    <a:pt x="0" y="99"/>
                  </a:cubicBezTo>
                  <a:cubicBezTo>
                    <a:pt x="0" y="148"/>
                    <a:pt x="37" y="190"/>
                    <a:pt x="85" y="190"/>
                  </a:cubicBezTo>
                  <a:cubicBezTo>
                    <a:pt x="89" y="190"/>
                    <a:pt x="94" y="189"/>
                    <a:pt x="98" y="189"/>
                  </a:cubicBezTo>
                  <a:cubicBezTo>
                    <a:pt x="152" y="189"/>
                    <a:pt x="196" y="144"/>
                    <a:pt x="196" y="91"/>
                  </a:cubicBezTo>
                  <a:cubicBezTo>
                    <a:pt x="196" y="42"/>
                    <a:pt x="152" y="0"/>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1329480" y="1567295"/>
              <a:ext cx="55358" cy="13873"/>
            </a:xfrm>
            <a:custGeom>
              <a:avLst/>
              <a:gdLst/>
              <a:ahLst/>
              <a:cxnLst/>
              <a:rect l="l" t="t" r="r" b="b"/>
              <a:pathLst>
                <a:path w="411" h="103" extrusionOk="0">
                  <a:moveTo>
                    <a:pt x="215" y="1"/>
                  </a:moveTo>
                  <a:cubicBezTo>
                    <a:pt x="152" y="1"/>
                    <a:pt x="99" y="19"/>
                    <a:pt x="54" y="45"/>
                  </a:cubicBezTo>
                  <a:cubicBezTo>
                    <a:pt x="18" y="72"/>
                    <a:pt x="1" y="90"/>
                    <a:pt x="10" y="99"/>
                  </a:cubicBezTo>
                  <a:cubicBezTo>
                    <a:pt x="12" y="102"/>
                    <a:pt x="16" y="103"/>
                    <a:pt x="20" y="103"/>
                  </a:cubicBezTo>
                  <a:cubicBezTo>
                    <a:pt x="49" y="103"/>
                    <a:pt x="115" y="63"/>
                    <a:pt x="215" y="63"/>
                  </a:cubicBezTo>
                  <a:cubicBezTo>
                    <a:pt x="306" y="63"/>
                    <a:pt x="372" y="103"/>
                    <a:pt x="400" y="103"/>
                  </a:cubicBezTo>
                  <a:cubicBezTo>
                    <a:pt x="405" y="103"/>
                    <a:pt x="408" y="102"/>
                    <a:pt x="411" y="99"/>
                  </a:cubicBezTo>
                  <a:cubicBezTo>
                    <a:pt x="411" y="99"/>
                    <a:pt x="402" y="72"/>
                    <a:pt x="366" y="45"/>
                  </a:cubicBezTo>
                  <a:cubicBezTo>
                    <a:pt x="322" y="19"/>
                    <a:pt x="268"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1221323" y="1605682"/>
              <a:ext cx="27746" cy="25591"/>
            </a:xfrm>
            <a:custGeom>
              <a:avLst/>
              <a:gdLst/>
              <a:ahLst/>
              <a:cxnLst/>
              <a:rect l="l" t="t" r="r" b="b"/>
              <a:pathLst>
                <a:path w="206" h="190" extrusionOk="0">
                  <a:moveTo>
                    <a:pt x="113" y="0"/>
                  </a:moveTo>
                  <a:cubicBezTo>
                    <a:pt x="108" y="0"/>
                    <a:pt x="103" y="1"/>
                    <a:pt x="99" y="1"/>
                  </a:cubicBezTo>
                  <a:cubicBezTo>
                    <a:pt x="45" y="1"/>
                    <a:pt x="1" y="46"/>
                    <a:pt x="1" y="99"/>
                  </a:cubicBezTo>
                  <a:cubicBezTo>
                    <a:pt x="9" y="148"/>
                    <a:pt x="47" y="190"/>
                    <a:pt x="94" y="190"/>
                  </a:cubicBezTo>
                  <a:cubicBezTo>
                    <a:pt x="99" y="190"/>
                    <a:pt x="103" y="189"/>
                    <a:pt x="108" y="189"/>
                  </a:cubicBezTo>
                  <a:cubicBezTo>
                    <a:pt x="161" y="189"/>
                    <a:pt x="206" y="144"/>
                    <a:pt x="206" y="91"/>
                  </a:cubicBezTo>
                  <a:cubicBezTo>
                    <a:pt x="198" y="42"/>
                    <a:pt x="160" y="0"/>
                    <a:pt x="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1191287" y="1567295"/>
              <a:ext cx="55492" cy="13873"/>
            </a:xfrm>
            <a:custGeom>
              <a:avLst/>
              <a:gdLst/>
              <a:ahLst/>
              <a:cxnLst/>
              <a:rect l="l" t="t" r="r" b="b"/>
              <a:pathLst>
                <a:path w="412" h="103" extrusionOk="0">
                  <a:moveTo>
                    <a:pt x="215" y="1"/>
                  </a:moveTo>
                  <a:cubicBezTo>
                    <a:pt x="152" y="1"/>
                    <a:pt x="99" y="19"/>
                    <a:pt x="54" y="45"/>
                  </a:cubicBezTo>
                  <a:cubicBezTo>
                    <a:pt x="19" y="72"/>
                    <a:pt x="1" y="90"/>
                    <a:pt x="10" y="99"/>
                  </a:cubicBezTo>
                  <a:cubicBezTo>
                    <a:pt x="11" y="102"/>
                    <a:pt x="14" y="103"/>
                    <a:pt x="18" y="103"/>
                  </a:cubicBezTo>
                  <a:cubicBezTo>
                    <a:pt x="42" y="103"/>
                    <a:pt x="114" y="63"/>
                    <a:pt x="206" y="63"/>
                  </a:cubicBezTo>
                  <a:cubicBezTo>
                    <a:pt x="305" y="63"/>
                    <a:pt x="372" y="103"/>
                    <a:pt x="400" y="103"/>
                  </a:cubicBezTo>
                  <a:cubicBezTo>
                    <a:pt x="405" y="103"/>
                    <a:pt x="409" y="102"/>
                    <a:pt x="411" y="99"/>
                  </a:cubicBezTo>
                  <a:cubicBezTo>
                    <a:pt x="411" y="99"/>
                    <a:pt x="402" y="72"/>
                    <a:pt x="366" y="45"/>
                  </a:cubicBezTo>
                  <a:cubicBezTo>
                    <a:pt x="322" y="19"/>
                    <a:pt x="268"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1282607" y="1574568"/>
              <a:ext cx="45795" cy="122433"/>
            </a:xfrm>
            <a:custGeom>
              <a:avLst/>
              <a:gdLst/>
              <a:ahLst/>
              <a:cxnLst/>
              <a:rect l="l" t="t" r="r" b="b"/>
              <a:pathLst>
                <a:path w="340" h="909" extrusionOk="0">
                  <a:moveTo>
                    <a:pt x="10" y="0"/>
                  </a:moveTo>
                  <a:cubicBezTo>
                    <a:pt x="10" y="0"/>
                    <a:pt x="10" y="0"/>
                    <a:pt x="10" y="0"/>
                  </a:cubicBezTo>
                  <a:cubicBezTo>
                    <a:pt x="1" y="0"/>
                    <a:pt x="90" y="250"/>
                    <a:pt x="197" y="545"/>
                  </a:cubicBezTo>
                  <a:lnTo>
                    <a:pt x="286" y="759"/>
                  </a:lnTo>
                  <a:cubicBezTo>
                    <a:pt x="295" y="785"/>
                    <a:pt x="304" y="812"/>
                    <a:pt x="304" y="839"/>
                  </a:cubicBezTo>
                  <a:cubicBezTo>
                    <a:pt x="295" y="857"/>
                    <a:pt x="268" y="866"/>
                    <a:pt x="242" y="866"/>
                  </a:cubicBezTo>
                  <a:cubicBezTo>
                    <a:pt x="188" y="875"/>
                    <a:pt x="126" y="884"/>
                    <a:pt x="72" y="901"/>
                  </a:cubicBezTo>
                  <a:cubicBezTo>
                    <a:pt x="99" y="906"/>
                    <a:pt x="128" y="908"/>
                    <a:pt x="157" y="908"/>
                  </a:cubicBezTo>
                  <a:cubicBezTo>
                    <a:pt x="186" y="908"/>
                    <a:pt x="215" y="906"/>
                    <a:pt x="242" y="901"/>
                  </a:cubicBezTo>
                  <a:cubicBezTo>
                    <a:pt x="259" y="901"/>
                    <a:pt x="277" y="892"/>
                    <a:pt x="286" y="892"/>
                  </a:cubicBezTo>
                  <a:cubicBezTo>
                    <a:pt x="313" y="884"/>
                    <a:pt x="331" y="875"/>
                    <a:pt x="340" y="848"/>
                  </a:cubicBezTo>
                  <a:cubicBezTo>
                    <a:pt x="340" y="812"/>
                    <a:pt x="340" y="777"/>
                    <a:pt x="322" y="741"/>
                  </a:cubicBezTo>
                  <a:lnTo>
                    <a:pt x="242" y="536"/>
                  </a:lnTo>
                  <a:cubicBezTo>
                    <a:pt x="128" y="238"/>
                    <a:pt x="22"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1162463" y="1818492"/>
              <a:ext cx="139539" cy="63708"/>
            </a:xfrm>
            <a:custGeom>
              <a:avLst/>
              <a:gdLst/>
              <a:ahLst/>
              <a:cxnLst/>
              <a:rect l="l" t="t" r="r" b="b"/>
              <a:pathLst>
                <a:path w="1036" h="473" extrusionOk="0">
                  <a:moveTo>
                    <a:pt x="1" y="0"/>
                  </a:moveTo>
                  <a:cubicBezTo>
                    <a:pt x="1" y="0"/>
                    <a:pt x="217" y="472"/>
                    <a:pt x="881" y="472"/>
                  </a:cubicBezTo>
                  <a:cubicBezTo>
                    <a:pt x="930" y="472"/>
                    <a:pt x="982" y="470"/>
                    <a:pt x="1035" y="464"/>
                  </a:cubicBezTo>
                  <a:lnTo>
                    <a:pt x="1035" y="277"/>
                  </a:lnTo>
                  <a:cubicBezTo>
                    <a:pt x="1020" y="277"/>
                    <a:pt x="1005" y="277"/>
                    <a:pt x="990" y="277"/>
                  </a:cubicBezTo>
                  <a:cubicBezTo>
                    <a:pt x="640" y="277"/>
                    <a:pt x="300" y="180"/>
                    <a:pt x="1" y="0"/>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1174451" y="1517999"/>
              <a:ext cx="67480" cy="19530"/>
            </a:xfrm>
            <a:custGeom>
              <a:avLst/>
              <a:gdLst/>
              <a:ahLst/>
              <a:cxnLst/>
              <a:rect l="l" t="t" r="r" b="b"/>
              <a:pathLst>
                <a:path w="501" h="145" extrusionOk="0">
                  <a:moveTo>
                    <a:pt x="275" y="1"/>
                  </a:moveTo>
                  <a:cubicBezTo>
                    <a:pt x="199" y="1"/>
                    <a:pt x="124" y="21"/>
                    <a:pt x="54" y="64"/>
                  </a:cubicBezTo>
                  <a:cubicBezTo>
                    <a:pt x="19" y="99"/>
                    <a:pt x="1" y="126"/>
                    <a:pt x="10" y="135"/>
                  </a:cubicBezTo>
                  <a:cubicBezTo>
                    <a:pt x="14" y="142"/>
                    <a:pt x="24" y="145"/>
                    <a:pt x="38" y="145"/>
                  </a:cubicBezTo>
                  <a:cubicBezTo>
                    <a:pt x="80" y="145"/>
                    <a:pt x="158" y="121"/>
                    <a:pt x="251" y="108"/>
                  </a:cubicBezTo>
                  <a:cubicBezTo>
                    <a:pt x="375" y="99"/>
                    <a:pt x="491" y="108"/>
                    <a:pt x="500" y="81"/>
                  </a:cubicBezTo>
                  <a:cubicBezTo>
                    <a:pt x="500" y="64"/>
                    <a:pt x="483" y="37"/>
                    <a:pt x="429" y="28"/>
                  </a:cubicBezTo>
                  <a:cubicBezTo>
                    <a:pt x="379" y="10"/>
                    <a:pt x="327"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1329480" y="1521635"/>
              <a:ext cx="51856" cy="16163"/>
            </a:xfrm>
            <a:custGeom>
              <a:avLst/>
              <a:gdLst/>
              <a:ahLst/>
              <a:cxnLst/>
              <a:rect l="l" t="t" r="r" b="b"/>
              <a:pathLst>
                <a:path w="385" h="120" extrusionOk="0">
                  <a:moveTo>
                    <a:pt x="197" y="1"/>
                  </a:moveTo>
                  <a:cubicBezTo>
                    <a:pt x="143" y="1"/>
                    <a:pt x="90" y="10"/>
                    <a:pt x="45" y="37"/>
                  </a:cubicBezTo>
                  <a:cubicBezTo>
                    <a:pt x="18" y="63"/>
                    <a:pt x="1" y="90"/>
                    <a:pt x="10" y="99"/>
                  </a:cubicBezTo>
                  <a:cubicBezTo>
                    <a:pt x="17" y="110"/>
                    <a:pt x="36" y="114"/>
                    <a:pt x="63" y="114"/>
                  </a:cubicBezTo>
                  <a:cubicBezTo>
                    <a:pt x="98" y="114"/>
                    <a:pt x="146" y="108"/>
                    <a:pt x="197" y="108"/>
                  </a:cubicBezTo>
                  <a:cubicBezTo>
                    <a:pt x="256" y="108"/>
                    <a:pt x="308" y="120"/>
                    <a:pt x="341" y="120"/>
                  </a:cubicBezTo>
                  <a:cubicBezTo>
                    <a:pt x="357" y="120"/>
                    <a:pt x="369" y="117"/>
                    <a:pt x="375" y="108"/>
                  </a:cubicBezTo>
                  <a:cubicBezTo>
                    <a:pt x="384" y="99"/>
                    <a:pt x="375" y="72"/>
                    <a:pt x="340" y="45"/>
                  </a:cubicBezTo>
                  <a:cubicBezTo>
                    <a:pt x="304" y="19"/>
                    <a:pt x="250"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1035046" y="1364317"/>
              <a:ext cx="343864" cy="289718"/>
            </a:xfrm>
            <a:custGeom>
              <a:avLst/>
              <a:gdLst/>
              <a:ahLst/>
              <a:cxnLst/>
              <a:rect l="l" t="t" r="r" b="b"/>
              <a:pathLst>
                <a:path w="2553" h="2151" extrusionOk="0">
                  <a:moveTo>
                    <a:pt x="1687" y="0"/>
                  </a:moveTo>
                  <a:cubicBezTo>
                    <a:pt x="1446" y="0"/>
                    <a:pt x="1205" y="63"/>
                    <a:pt x="1000" y="179"/>
                  </a:cubicBezTo>
                  <a:cubicBezTo>
                    <a:pt x="679" y="366"/>
                    <a:pt x="420" y="643"/>
                    <a:pt x="251" y="964"/>
                  </a:cubicBezTo>
                  <a:cubicBezTo>
                    <a:pt x="206" y="1026"/>
                    <a:pt x="188" y="1097"/>
                    <a:pt x="179" y="1169"/>
                  </a:cubicBezTo>
                  <a:cubicBezTo>
                    <a:pt x="170" y="1240"/>
                    <a:pt x="206" y="1303"/>
                    <a:pt x="188" y="1374"/>
                  </a:cubicBezTo>
                  <a:cubicBezTo>
                    <a:pt x="162" y="1454"/>
                    <a:pt x="90" y="1508"/>
                    <a:pt x="54" y="1579"/>
                  </a:cubicBezTo>
                  <a:cubicBezTo>
                    <a:pt x="10" y="1668"/>
                    <a:pt x="1" y="1784"/>
                    <a:pt x="46" y="1883"/>
                  </a:cubicBezTo>
                  <a:cubicBezTo>
                    <a:pt x="81" y="1981"/>
                    <a:pt x="135" y="2070"/>
                    <a:pt x="197" y="2150"/>
                  </a:cubicBezTo>
                  <a:cubicBezTo>
                    <a:pt x="144" y="2034"/>
                    <a:pt x="215" y="1883"/>
                    <a:pt x="304" y="1793"/>
                  </a:cubicBezTo>
                  <a:cubicBezTo>
                    <a:pt x="402" y="1704"/>
                    <a:pt x="527" y="1651"/>
                    <a:pt x="643" y="1579"/>
                  </a:cubicBezTo>
                  <a:cubicBezTo>
                    <a:pt x="1107" y="1303"/>
                    <a:pt x="1366" y="767"/>
                    <a:pt x="1830" y="500"/>
                  </a:cubicBezTo>
                  <a:cubicBezTo>
                    <a:pt x="1946" y="428"/>
                    <a:pt x="2071" y="393"/>
                    <a:pt x="2196" y="393"/>
                  </a:cubicBezTo>
                  <a:cubicBezTo>
                    <a:pt x="2329" y="393"/>
                    <a:pt x="2445" y="473"/>
                    <a:pt x="2499" y="589"/>
                  </a:cubicBezTo>
                  <a:cubicBezTo>
                    <a:pt x="2552" y="455"/>
                    <a:pt x="2445" y="357"/>
                    <a:pt x="2338" y="259"/>
                  </a:cubicBezTo>
                  <a:cubicBezTo>
                    <a:pt x="2160" y="98"/>
                    <a:pt x="1928" y="9"/>
                    <a:pt x="1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1020634" y="1613629"/>
              <a:ext cx="57917" cy="87279"/>
            </a:xfrm>
            <a:custGeom>
              <a:avLst/>
              <a:gdLst/>
              <a:ahLst/>
              <a:cxnLst/>
              <a:rect l="l" t="t" r="r" b="b"/>
              <a:pathLst>
                <a:path w="430" h="648" extrusionOk="0">
                  <a:moveTo>
                    <a:pt x="260" y="1"/>
                  </a:moveTo>
                  <a:cubicBezTo>
                    <a:pt x="142" y="1"/>
                    <a:pt x="6" y="58"/>
                    <a:pt x="1" y="308"/>
                  </a:cubicBezTo>
                  <a:cubicBezTo>
                    <a:pt x="1" y="593"/>
                    <a:pt x="194" y="647"/>
                    <a:pt x="321" y="647"/>
                  </a:cubicBezTo>
                  <a:cubicBezTo>
                    <a:pt x="381" y="647"/>
                    <a:pt x="426" y="635"/>
                    <a:pt x="429" y="629"/>
                  </a:cubicBezTo>
                  <a:cubicBezTo>
                    <a:pt x="429" y="620"/>
                    <a:pt x="429" y="40"/>
                    <a:pt x="429" y="40"/>
                  </a:cubicBezTo>
                  <a:cubicBezTo>
                    <a:pt x="425" y="33"/>
                    <a:pt x="348" y="1"/>
                    <a:pt x="260" y="1"/>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1033968" y="1632216"/>
              <a:ext cx="26534" cy="49431"/>
            </a:xfrm>
            <a:custGeom>
              <a:avLst/>
              <a:gdLst/>
              <a:ahLst/>
              <a:cxnLst/>
              <a:rect l="l" t="t" r="r" b="b"/>
              <a:pathLst>
                <a:path w="197" h="367" extrusionOk="0">
                  <a:moveTo>
                    <a:pt x="196" y="331"/>
                  </a:moveTo>
                  <a:cubicBezTo>
                    <a:pt x="196" y="331"/>
                    <a:pt x="187" y="340"/>
                    <a:pt x="178" y="349"/>
                  </a:cubicBezTo>
                  <a:cubicBezTo>
                    <a:pt x="196" y="349"/>
                    <a:pt x="196" y="331"/>
                    <a:pt x="196" y="331"/>
                  </a:cubicBezTo>
                  <a:close/>
                  <a:moveTo>
                    <a:pt x="116" y="1"/>
                  </a:moveTo>
                  <a:cubicBezTo>
                    <a:pt x="80" y="1"/>
                    <a:pt x="45" y="27"/>
                    <a:pt x="36" y="63"/>
                  </a:cubicBezTo>
                  <a:cubicBezTo>
                    <a:pt x="18" y="99"/>
                    <a:pt x="9" y="134"/>
                    <a:pt x="9" y="179"/>
                  </a:cubicBezTo>
                  <a:cubicBezTo>
                    <a:pt x="0" y="259"/>
                    <a:pt x="45" y="331"/>
                    <a:pt x="116" y="366"/>
                  </a:cubicBezTo>
                  <a:cubicBezTo>
                    <a:pt x="134" y="366"/>
                    <a:pt x="161" y="366"/>
                    <a:pt x="178" y="349"/>
                  </a:cubicBezTo>
                  <a:lnTo>
                    <a:pt x="125" y="349"/>
                  </a:lnTo>
                  <a:cubicBezTo>
                    <a:pt x="62" y="313"/>
                    <a:pt x="36" y="250"/>
                    <a:pt x="36" y="179"/>
                  </a:cubicBezTo>
                  <a:cubicBezTo>
                    <a:pt x="36" y="143"/>
                    <a:pt x="45" y="108"/>
                    <a:pt x="62" y="72"/>
                  </a:cubicBezTo>
                  <a:cubicBezTo>
                    <a:pt x="71" y="45"/>
                    <a:pt x="89" y="27"/>
                    <a:pt x="116" y="18"/>
                  </a:cubicBezTo>
                  <a:cubicBezTo>
                    <a:pt x="134" y="18"/>
                    <a:pt x="152" y="27"/>
                    <a:pt x="161" y="36"/>
                  </a:cubicBezTo>
                  <a:cubicBezTo>
                    <a:pt x="161" y="54"/>
                    <a:pt x="161" y="63"/>
                    <a:pt x="161" y="63"/>
                  </a:cubicBezTo>
                  <a:cubicBezTo>
                    <a:pt x="170" y="63"/>
                    <a:pt x="170" y="54"/>
                    <a:pt x="170" y="36"/>
                  </a:cubicBezTo>
                  <a:cubicBezTo>
                    <a:pt x="170" y="27"/>
                    <a:pt x="161" y="18"/>
                    <a:pt x="152" y="10"/>
                  </a:cubicBezTo>
                  <a:cubicBezTo>
                    <a:pt x="143" y="1"/>
                    <a:pt x="125"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1039895" y="1687304"/>
              <a:ext cx="24244" cy="22224"/>
            </a:xfrm>
            <a:custGeom>
              <a:avLst/>
              <a:gdLst/>
              <a:ahLst/>
              <a:cxnLst/>
              <a:rect l="l" t="t" r="r" b="b"/>
              <a:pathLst>
                <a:path w="180" h="165" extrusionOk="0">
                  <a:moveTo>
                    <a:pt x="90" y="0"/>
                  </a:moveTo>
                  <a:cubicBezTo>
                    <a:pt x="52" y="0"/>
                    <a:pt x="17" y="26"/>
                    <a:pt x="10" y="64"/>
                  </a:cubicBezTo>
                  <a:cubicBezTo>
                    <a:pt x="1" y="109"/>
                    <a:pt x="27" y="154"/>
                    <a:pt x="72" y="163"/>
                  </a:cubicBezTo>
                  <a:cubicBezTo>
                    <a:pt x="78" y="164"/>
                    <a:pt x="84" y="164"/>
                    <a:pt x="89" y="164"/>
                  </a:cubicBezTo>
                  <a:cubicBezTo>
                    <a:pt x="128" y="164"/>
                    <a:pt x="162" y="139"/>
                    <a:pt x="170" y="100"/>
                  </a:cubicBezTo>
                  <a:cubicBezTo>
                    <a:pt x="179" y="55"/>
                    <a:pt x="161" y="20"/>
                    <a:pt x="126" y="2"/>
                  </a:cubicBezTo>
                  <a:lnTo>
                    <a:pt x="108" y="2"/>
                  </a:lnTo>
                  <a:cubicBezTo>
                    <a:pt x="102" y="1"/>
                    <a:pt x="96" y="0"/>
                    <a:pt x="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a:off x="1038683" y="1686361"/>
              <a:ext cx="25456" cy="24244"/>
            </a:xfrm>
            <a:custGeom>
              <a:avLst/>
              <a:gdLst/>
              <a:ahLst/>
              <a:cxnLst/>
              <a:rect l="l" t="t" r="r" b="b"/>
              <a:pathLst>
                <a:path w="189" h="180" extrusionOk="0">
                  <a:moveTo>
                    <a:pt x="90" y="0"/>
                  </a:moveTo>
                  <a:cubicBezTo>
                    <a:pt x="72" y="0"/>
                    <a:pt x="54" y="9"/>
                    <a:pt x="36" y="18"/>
                  </a:cubicBezTo>
                  <a:cubicBezTo>
                    <a:pt x="19" y="36"/>
                    <a:pt x="1" y="71"/>
                    <a:pt x="10" y="98"/>
                  </a:cubicBezTo>
                  <a:cubicBezTo>
                    <a:pt x="10" y="146"/>
                    <a:pt x="46" y="180"/>
                    <a:pt x="92" y="180"/>
                  </a:cubicBezTo>
                  <a:cubicBezTo>
                    <a:pt x="97" y="180"/>
                    <a:pt x="102" y="179"/>
                    <a:pt x="108" y="178"/>
                  </a:cubicBezTo>
                  <a:cubicBezTo>
                    <a:pt x="126" y="178"/>
                    <a:pt x="152" y="170"/>
                    <a:pt x="170" y="152"/>
                  </a:cubicBezTo>
                  <a:cubicBezTo>
                    <a:pt x="188" y="125"/>
                    <a:pt x="188" y="98"/>
                    <a:pt x="179" y="62"/>
                  </a:cubicBezTo>
                  <a:cubicBezTo>
                    <a:pt x="179" y="45"/>
                    <a:pt x="170" y="36"/>
                    <a:pt x="152" y="18"/>
                  </a:cubicBezTo>
                  <a:cubicBezTo>
                    <a:pt x="143" y="9"/>
                    <a:pt x="135" y="9"/>
                    <a:pt x="135" y="9"/>
                  </a:cubicBezTo>
                  <a:lnTo>
                    <a:pt x="135" y="9"/>
                  </a:lnTo>
                  <a:cubicBezTo>
                    <a:pt x="152" y="27"/>
                    <a:pt x="161" y="45"/>
                    <a:pt x="170" y="71"/>
                  </a:cubicBezTo>
                  <a:cubicBezTo>
                    <a:pt x="179" y="89"/>
                    <a:pt x="170" y="116"/>
                    <a:pt x="152" y="134"/>
                  </a:cubicBezTo>
                  <a:cubicBezTo>
                    <a:pt x="138" y="153"/>
                    <a:pt x="119" y="162"/>
                    <a:pt x="99" y="162"/>
                  </a:cubicBezTo>
                  <a:cubicBezTo>
                    <a:pt x="83" y="162"/>
                    <a:pt x="67" y="155"/>
                    <a:pt x="54" y="143"/>
                  </a:cubicBezTo>
                  <a:cubicBezTo>
                    <a:pt x="36" y="134"/>
                    <a:pt x="27" y="116"/>
                    <a:pt x="27" y="98"/>
                  </a:cubicBezTo>
                  <a:cubicBezTo>
                    <a:pt x="19" y="71"/>
                    <a:pt x="27" y="45"/>
                    <a:pt x="54" y="36"/>
                  </a:cubicBezTo>
                  <a:cubicBezTo>
                    <a:pt x="72" y="18"/>
                    <a:pt x="90" y="9"/>
                    <a:pt x="117" y="9"/>
                  </a:cubicBezTo>
                  <a:cubicBezTo>
                    <a:pt x="117" y="9"/>
                    <a:pt x="108" y="0"/>
                    <a:pt x="9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1067506" y="1525272"/>
              <a:ext cx="75830" cy="145061"/>
            </a:xfrm>
            <a:custGeom>
              <a:avLst/>
              <a:gdLst/>
              <a:ahLst/>
              <a:cxnLst/>
              <a:rect l="l" t="t" r="r" b="b"/>
              <a:pathLst>
                <a:path w="563" h="1077" extrusionOk="0">
                  <a:moveTo>
                    <a:pt x="563" y="1"/>
                  </a:moveTo>
                  <a:lnTo>
                    <a:pt x="19" y="598"/>
                  </a:lnTo>
                  <a:cubicBezTo>
                    <a:pt x="10" y="714"/>
                    <a:pt x="1" y="839"/>
                    <a:pt x="54" y="937"/>
                  </a:cubicBezTo>
                  <a:cubicBezTo>
                    <a:pt x="94" y="1017"/>
                    <a:pt x="178" y="1077"/>
                    <a:pt x="263" y="1077"/>
                  </a:cubicBezTo>
                  <a:cubicBezTo>
                    <a:pt x="292" y="1077"/>
                    <a:pt x="321" y="1069"/>
                    <a:pt x="349" y="1053"/>
                  </a:cubicBezTo>
                  <a:cubicBezTo>
                    <a:pt x="429" y="1009"/>
                    <a:pt x="447" y="902"/>
                    <a:pt x="465" y="812"/>
                  </a:cubicBezTo>
                  <a:cubicBezTo>
                    <a:pt x="509" y="545"/>
                    <a:pt x="527" y="268"/>
                    <a:pt x="5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1248935" y="1721111"/>
              <a:ext cx="50643" cy="46737"/>
            </a:xfrm>
            <a:custGeom>
              <a:avLst/>
              <a:gdLst/>
              <a:ahLst/>
              <a:cxnLst/>
              <a:rect l="l" t="t" r="r" b="b"/>
              <a:pathLst>
                <a:path w="376" h="347" extrusionOk="0">
                  <a:moveTo>
                    <a:pt x="63" y="1"/>
                  </a:moveTo>
                  <a:lnTo>
                    <a:pt x="54" y="19"/>
                  </a:lnTo>
                  <a:cubicBezTo>
                    <a:pt x="10" y="72"/>
                    <a:pt x="1" y="143"/>
                    <a:pt x="19" y="206"/>
                  </a:cubicBezTo>
                  <a:cubicBezTo>
                    <a:pt x="37" y="268"/>
                    <a:pt x="90" y="322"/>
                    <a:pt x="153" y="340"/>
                  </a:cubicBezTo>
                  <a:cubicBezTo>
                    <a:pt x="166" y="344"/>
                    <a:pt x="179" y="346"/>
                    <a:pt x="193" y="346"/>
                  </a:cubicBezTo>
                  <a:cubicBezTo>
                    <a:pt x="206" y="346"/>
                    <a:pt x="219" y="344"/>
                    <a:pt x="233" y="340"/>
                  </a:cubicBezTo>
                  <a:cubicBezTo>
                    <a:pt x="277" y="322"/>
                    <a:pt x="304" y="277"/>
                    <a:pt x="322" y="233"/>
                  </a:cubicBezTo>
                  <a:cubicBezTo>
                    <a:pt x="331" y="197"/>
                    <a:pt x="349" y="161"/>
                    <a:pt x="367" y="126"/>
                  </a:cubicBezTo>
                  <a:cubicBezTo>
                    <a:pt x="376" y="108"/>
                    <a:pt x="376" y="90"/>
                    <a:pt x="358" y="72"/>
                  </a:cubicBezTo>
                  <a:cubicBezTo>
                    <a:pt x="358" y="63"/>
                    <a:pt x="340" y="63"/>
                    <a:pt x="331" y="63"/>
                  </a:cubicBezTo>
                  <a:lnTo>
                    <a:pt x="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1245433" y="1718687"/>
              <a:ext cx="55358" cy="47546"/>
            </a:xfrm>
            <a:custGeom>
              <a:avLst/>
              <a:gdLst/>
              <a:ahLst/>
              <a:cxnLst/>
              <a:rect l="l" t="t" r="r" b="b"/>
              <a:pathLst>
                <a:path w="411" h="353" extrusionOk="0">
                  <a:moveTo>
                    <a:pt x="89" y="1"/>
                  </a:moveTo>
                  <a:lnTo>
                    <a:pt x="80" y="10"/>
                  </a:lnTo>
                  <a:cubicBezTo>
                    <a:pt x="54" y="28"/>
                    <a:pt x="36" y="46"/>
                    <a:pt x="27" y="72"/>
                  </a:cubicBezTo>
                  <a:cubicBezTo>
                    <a:pt x="18" y="99"/>
                    <a:pt x="9" y="135"/>
                    <a:pt x="9" y="161"/>
                  </a:cubicBezTo>
                  <a:cubicBezTo>
                    <a:pt x="0" y="188"/>
                    <a:pt x="9" y="224"/>
                    <a:pt x="18" y="251"/>
                  </a:cubicBezTo>
                  <a:cubicBezTo>
                    <a:pt x="45" y="286"/>
                    <a:pt x="80" y="322"/>
                    <a:pt x="134" y="331"/>
                  </a:cubicBezTo>
                  <a:cubicBezTo>
                    <a:pt x="160" y="344"/>
                    <a:pt x="191" y="352"/>
                    <a:pt x="223" y="352"/>
                  </a:cubicBezTo>
                  <a:cubicBezTo>
                    <a:pt x="235" y="352"/>
                    <a:pt x="247" y="351"/>
                    <a:pt x="259" y="349"/>
                  </a:cubicBezTo>
                  <a:cubicBezTo>
                    <a:pt x="259" y="340"/>
                    <a:pt x="205" y="340"/>
                    <a:pt x="134" y="313"/>
                  </a:cubicBezTo>
                  <a:cubicBezTo>
                    <a:pt x="98" y="295"/>
                    <a:pt x="72" y="269"/>
                    <a:pt x="45" y="233"/>
                  </a:cubicBezTo>
                  <a:cubicBezTo>
                    <a:pt x="27" y="188"/>
                    <a:pt x="36" y="135"/>
                    <a:pt x="54" y="90"/>
                  </a:cubicBezTo>
                  <a:cubicBezTo>
                    <a:pt x="62" y="66"/>
                    <a:pt x="77" y="49"/>
                    <a:pt x="93" y="33"/>
                  </a:cubicBezTo>
                  <a:lnTo>
                    <a:pt x="93" y="33"/>
                  </a:lnTo>
                  <a:cubicBezTo>
                    <a:pt x="197" y="74"/>
                    <a:pt x="308" y="99"/>
                    <a:pt x="411" y="99"/>
                  </a:cubicBezTo>
                  <a:cubicBezTo>
                    <a:pt x="411" y="90"/>
                    <a:pt x="277" y="63"/>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3"/>
            <p:cNvSpPr/>
            <p:nvPr/>
          </p:nvSpPr>
          <p:spPr>
            <a:xfrm>
              <a:off x="591779" y="1960321"/>
              <a:ext cx="316117" cy="710355"/>
            </a:xfrm>
            <a:custGeom>
              <a:avLst/>
              <a:gdLst/>
              <a:ahLst/>
              <a:cxnLst/>
              <a:rect l="l" t="t" r="r" b="b"/>
              <a:pathLst>
                <a:path w="2347" h="5274" extrusionOk="0">
                  <a:moveTo>
                    <a:pt x="1802" y="0"/>
                  </a:moveTo>
                  <a:cubicBezTo>
                    <a:pt x="1802" y="0"/>
                    <a:pt x="1258" y="187"/>
                    <a:pt x="1088" y="767"/>
                  </a:cubicBezTo>
                  <a:cubicBezTo>
                    <a:pt x="919" y="1347"/>
                    <a:pt x="794" y="2150"/>
                    <a:pt x="625" y="2658"/>
                  </a:cubicBezTo>
                  <a:cubicBezTo>
                    <a:pt x="455" y="3167"/>
                    <a:pt x="589" y="3203"/>
                    <a:pt x="491" y="3408"/>
                  </a:cubicBezTo>
                  <a:cubicBezTo>
                    <a:pt x="402" y="3613"/>
                    <a:pt x="0" y="4237"/>
                    <a:pt x="303" y="4692"/>
                  </a:cubicBezTo>
                  <a:cubicBezTo>
                    <a:pt x="531" y="5041"/>
                    <a:pt x="754" y="5273"/>
                    <a:pt x="1092" y="5273"/>
                  </a:cubicBezTo>
                  <a:cubicBezTo>
                    <a:pt x="1205" y="5273"/>
                    <a:pt x="1330" y="5248"/>
                    <a:pt x="1472" y="5192"/>
                  </a:cubicBezTo>
                  <a:cubicBezTo>
                    <a:pt x="1793" y="5067"/>
                    <a:pt x="2097" y="4871"/>
                    <a:pt x="2346" y="4621"/>
                  </a:cubicBezTo>
                  <a:lnTo>
                    <a:pt x="18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3"/>
            <p:cNvSpPr/>
            <p:nvPr/>
          </p:nvSpPr>
          <p:spPr>
            <a:xfrm>
              <a:off x="787619" y="2103227"/>
              <a:ext cx="99805" cy="596138"/>
            </a:xfrm>
            <a:custGeom>
              <a:avLst/>
              <a:gdLst/>
              <a:ahLst/>
              <a:cxnLst/>
              <a:rect l="l" t="t" r="r" b="b"/>
              <a:pathLst>
                <a:path w="741" h="4426" extrusionOk="0">
                  <a:moveTo>
                    <a:pt x="9" y="1"/>
                  </a:moveTo>
                  <a:cubicBezTo>
                    <a:pt x="9" y="10"/>
                    <a:pt x="9" y="27"/>
                    <a:pt x="9" y="45"/>
                  </a:cubicBezTo>
                  <a:cubicBezTo>
                    <a:pt x="0" y="72"/>
                    <a:pt x="0" y="117"/>
                    <a:pt x="0" y="170"/>
                  </a:cubicBezTo>
                  <a:lnTo>
                    <a:pt x="0" y="268"/>
                  </a:lnTo>
                  <a:cubicBezTo>
                    <a:pt x="0" y="304"/>
                    <a:pt x="9" y="340"/>
                    <a:pt x="9" y="384"/>
                  </a:cubicBezTo>
                  <a:cubicBezTo>
                    <a:pt x="9" y="465"/>
                    <a:pt x="18" y="554"/>
                    <a:pt x="27" y="652"/>
                  </a:cubicBezTo>
                  <a:cubicBezTo>
                    <a:pt x="36" y="705"/>
                    <a:pt x="36" y="759"/>
                    <a:pt x="45" y="812"/>
                  </a:cubicBezTo>
                  <a:cubicBezTo>
                    <a:pt x="54" y="866"/>
                    <a:pt x="63" y="919"/>
                    <a:pt x="72" y="982"/>
                  </a:cubicBezTo>
                  <a:cubicBezTo>
                    <a:pt x="89" y="1107"/>
                    <a:pt x="125" y="1232"/>
                    <a:pt x="152" y="1366"/>
                  </a:cubicBezTo>
                  <a:cubicBezTo>
                    <a:pt x="214" y="1624"/>
                    <a:pt x="277" y="1910"/>
                    <a:pt x="357" y="2213"/>
                  </a:cubicBezTo>
                  <a:cubicBezTo>
                    <a:pt x="446" y="2516"/>
                    <a:pt x="518" y="2802"/>
                    <a:pt x="571" y="3061"/>
                  </a:cubicBezTo>
                  <a:cubicBezTo>
                    <a:pt x="598" y="3194"/>
                    <a:pt x="634" y="3319"/>
                    <a:pt x="651" y="3435"/>
                  </a:cubicBezTo>
                  <a:cubicBezTo>
                    <a:pt x="660" y="3498"/>
                    <a:pt x="669" y="3551"/>
                    <a:pt x="678" y="3614"/>
                  </a:cubicBezTo>
                  <a:cubicBezTo>
                    <a:pt x="678" y="3667"/>
                    <a:pt x="687" y="3721"/>
                    <a:pt x="696" y="3765"/>
                  </a:cubicBezTo>
                  <a:cubicBezTo>
                    <a:pt x="705" y="3872"/>
                    <a:pt x="705" y="3962"/>
                    <a:pt x="714" y="4042"/>
                  </a:cubicBezTo>
                  <a:cubicBezTo>
                    <a:pt x="714" y="4078"/>
                    <a:pt x="714" y="4122"/>
                    <a:pt x="714" y="4158"/>
                  </a:cubicBezTo>
                  <a:lnTo>
                    <a:pt x="714" y="4247"/>
                  </a:lnTo>
                  <a:lnTo>
                    <a:pt x="714" y="4381"/>
                  </a:lnTo>
                  <a:cubicBezTo>
                    <a:pt x="714" y="4399"/>
                    <a:pt x="714" y="4408"/>
                    <a:pt x="714" y="4425"/>
                  </a:cubicBezTo>
                  <a:cubicBezTo>
                    <a:pt x="723" y="4408"/>
                    <a:pt x="723" y="4399"/>
                    <a:pt x="723" y="4381"/>
                  </a:cubicBezTo>
                  <a:cubicBezTo>
                    <a:pt x="723" y="4345"/>
                    <a:pt x="732" y="4301"/>
                    <a:pt x="732" y="4247"/>
                  </a:cubicBezTo>
                  <a:cubicBezTo>
                    <a:pt x="732" y="4220"/>
                    <a:pt x="732" y="4185"/>
                    <a:pt x="732" y="4158"/>
                  </a:cubicBezTo>
                  <a:cubicBezTo>
                    <a:pt x="741" y="4122"/>
                    <a:pt x="732" y="4078"/>
                    <a:pt x="732" y="4042"/>
                  </a:cubicBezTo>
                  <a:cubicBezTo>
                    <a:pt x="732" y="3962"/>
                    <a:pt x="732" y="3863"/>
                    <a:pt x="714" y="3765"/>
                  </a:cubicBezTo>
                  <a:cubicBezTo>
                    <a:pt x="714" y="3712"/>
                    <a:pt x="705" y="3658"/>
                    <a:pt x="705" y="3605"/>
                  </a:cubicBezTo>
                  <a:cubicBezTo>
                    <a:pt x="696" y="3551"/>
                    <a:pt x="687" y="3498"/>
                    <a:pt x="678" y="3435"/>
                  </a:cubicBezTo>
                  <a:cubicBezTo>
                    <a:pt x="660" y="3319"/>
                    <a:pt x="634" y="3194"/>
                    <a:pt x="607" y="3061"/>
                  </a:cubicBezTo>
                  <a:cubicBezTo>
                    <a:pt x="553" y="2793"/>
                    <a:pt x="473" y="2507"/>
                    <a:pt x="393" y="2204"/>
                  </a:cubicBezTo>
                  <a:cubicBezTo>
                    <a:pt x="312" y="1910"/>
                    <a:pt x="241" y="1624"/>
                    <a:pt x="179" y="1357"/>
                  </a:cubicBezTo>
                  <a:cubicBezTo>
                    <a:pt x="152" y="1223"/>
                    <a:pt x="116" y="1098"/>
                    <a:pt x="98" y="982"/>
                  </a:cubicBezTo>
                  <a:cubicBezTo>
                    <a:pt x="89" y="928"/>
                    <a:pt x="81" y="866"/>
                    <a:pt x="72" y="812"/>
                  </a:cubicBezTo>
                  <a:cubicBezTo>
                    <a:pt x="63" y="759"/>
                    <a:pt x="54" y="705"/>
                    <a:pt x="54" y="652"/>
                  </a:cubicBezTo>
                  <a:cubicBezTo>
                    <a:pt x="36" y="554"/>
                    <a:pt x="27" y="465"/>
                    <a:pt x="27" y="384"/>
                  </a:cubicBezTo>
                  <a:cubicBezTo>
                    <a:pt x="18" y="340"/>
                    <a:pt x="18" y="304"/>
                    <a:pt x="18" y="268"/>
                  </a:cubicBezTo>
                  <a:lnTo>
                    <a:pt x="18" y="170"/>
                  </a:lnTo>
                  <a:lnTo>
                    <a:pt x="18" y="45"/>
                  </a:lnTo>
                  <a:cubicBezTo>
                    <a:pt x="18" y="27"/>
                    <a:pt x="18" y="10"/>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a:off x="669765" y="2376244"/>
              <a:ext cx="185199" cy="48084"/>
            </a:xfrm>
            <a:custGeom>
              <a:avLst/>
              <a:gdLst/>
              <a:ahLst/>
              <a:cxnLst/>
              <a:rect l="l" t="t" r="r" b="b"/>
              <a:pathLst>
                <a:path w="1375" h="357" extrusionOk="0">
                  <a:moveTo>
                    <a:pt x="950" y="0"/>
                  </a:moveTo>
                  <a:cubicBezTo>
                    <a:pt x="678" y="0"/>
                    <a:pt x="404" y="80"/>
                    <a:pt x="170" y="222"/>
                  </a:cubicBezTo>
                  <a:cubicBezTo>
                    <a:pt x="126" y="248"/>
                    <a:pt x="90" y="284"/>
                    <a:pt x="46" y="320"/>
                  </a:cubicBezTo>
                  <a:cubicBezTo>
                    <a:pt x="19" y="338"/>
                    <a:pt x="1" y="356"/>
                    <a:pt x="1" y="356"/>
                  </a:cubicBezTo>
                  <a:cubicBezTo>
                    <a:pt x="2" y="356"/>
                    <a:pt x="3" y="357"/>
                    <a:pt x="4" y="357"/>
                  </a:cubicBezTo>
                  <a:cubicBezTo>
                    <a:pt x="19" y="357"/>
                    <a:pt x="81" y="306"/>
                    <a:pt x="188" y="248"/>
                  </a:cubicBezTo>
                  <a:cubicBezTo>
                    <a:pt x="437" y="106"/>
                    <a:pt x="717" y="26"/>
                    <a:pt x="1002" y="26"/>
                  </a:cubicBezTo>
                  <a:cubicBezTo>
                    <a:pt x="1054" y="26"/>
                    <a:pt x="1108" y="29"/>
                    <a:pt x="1161" y="34"/>
                  </a:cubicBezTo>
                  <a:cubicBezTo>
                    <a:pt x="1270" y="49"/>
                    <a:pt x="1344" y="64"/>
                    <a:pt x="1367" y="64"/>
                  </a:cubicBezTo>
                  <a:cubicBezTo>
                    <a:pt x="1372" y="64"/>
                    <a:pt x="1375" y="63"/>
                    <a:pt x="1375" y="61"/>
                  </a:cubicBezTo>
                  <a:cubicBezTo>
                    <a:pt x="1357" y="52"/>
                    <a:pt x="1339" y="52"/>
                    <a:pt x="1321" y="43"/>
                  </a:cubicBezTo>
                  <a:cubicBezTo>
                    <a:pt x="1268" y="34"/>
                    <a:pt x="1214" y="17"/>
                    <a:pt x="1161" y="17"/>
                  </a:cubicBezTo>
                  <a:cubicBezTo>
                    <a:pt x="1091" y="6"/>
                    <a:pt x="1021" y="0"/>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3"/>
            <p:cNvSpPr/>
            <p:nvPr/>
          </p:nvSpPr>
          <p:spPr>
            <a:xfrm>
              <a:off x="756371" y="2283712"/>
              <a:ext cx="254833" cy="323929"/>
            </a:xfrm>
            <a:custGeom>
              <a:avLst/>
              <a:gdLst/>
              <a:ahLst/>
              <a:cxnLst/>
              <a:rect l="l" t="t" r="r" b="b"/>
              <a:pathLst>
                <a:path w="1892" h="2405" extrusionOk="0">
                  <a:moveTo>
                    <a:pt x="172" y="1"/>
                  </a:moveTo>
                  <a:cubicBezTo>
                    <a:pt x="159" y="1"/>
                    <a:pt x="146" y="3"/>
                    <a:pt x="134" y="8"/>
                  </a:cubicBezTo>
                  <a:cubicBezTo>
                    <a:pt x="0" y="52"/>
                    <a:pt x="54" y="186"/>
                    <a:pt x="98" y="275"/>
                  </a:cubicBezTo>
                  <a:cubicBezTo>
                    <a:pt x="134" y="365"/>
                    <a:pt x="446" y="632"/>
                    <a:pt x="500" y="730"/>
                  </a:cubicBezTo>
                  <a:cubicBezTo>
                    <a:pt x="553" y="819"/>
                    <a:pt x="509" y="1069"/>
                    <a:pt x="509" y="1069"/>
                  </a:cubicBezTo>
                  <a:cubicBezTo>
                    <a:pt x="464" y="1158"/>
                    <a:pt x="428" y="1248"/>
                    <a:pt x="393" y="1346"/>
                  </a:cubicBezTo>
                  <a:cubicBezTo>
                    <a:pt x="366" y="1462"/>
                    <a:pt x="348" y="1578"/>
                    <a:pt x="339" y="1694"/>
                  </a:cubicBezTo>
                  <a:cubicBezTo>
                    <a:pt x="348" y="1729"/>
                    <a:pt x="384" y="1774"/>
                    <a:pt x="473" y="1792"/>
                  </a:cubicBezTo>
                  <a:cubicBezTo>
                    <a:pt x="480" y="1794"/>
                    <a:pt x="488" y="1795"/>
                    <a:pt x="495" y="1795"/>
                  </a:cubicBezTo>
                  <a:cubicBezTo>
                    <a:pt x="580" y="1795"/>
                    <a:pt x="678" y="1667"/>
                    <a:pt x="678" y="1667"/>
                  </a:cubicBezTo>
                  <a:lnTo>
                    <a:pt x="678" y="1783"/>
                  </a:lnTo>
                  <a:cubicBezTo>
                    <a:pt x="714" y="1881"/>
                    <a:pt x="741" y="1979"/>
                    <a:pt x="750" y="2077"/>
                  </a:cubicBezTo>
                  <a:cubicBezTo>
                    <a:pt x="759" y="2211"/>
                    <a:pt x="821" y="2238"/>
                    <a:pt x="910" y="2256"/>
                  </a:cubicBezTo>
                  <a:cubicBezTo>
                    <a:pt x="915" y="2257"/>
                    <a:pt x="920" y="2258"/>
                    <a:pt x="925" y="2258"/>
                  </a:cubicBezTo>
                  <a:cubicBezTo>
                    <a:pt x="1004" y="2258"/>
                    <a:pt x="1044" y="2060"/>
                    <a:pt x="1044" y="2060"/>
                  </a:cubicBezTo>
                  <a:lnTo>
                    <a:pt x="1249" y="2372"/>
                  </a:lnTo>
                  <a:lnTo>
                    <a:pt x="1392" y="2372"/>
                  </a:lnTo>
                  <a:cubicBezTo>
                    <a:pt x="1454" y="2354"/>
                    <a:pt x="1437" y="2184"/>
                    <a:pt x="1437" y="2184"/>
                  </a:cubicBezTo>
                  <a:lnTo>
                    <a:pt x="1437" y="2184"/>
                  </a:lnTo>
                  <a:cubicBezTo>
                    <a:pt x="1437" y="2184"/>
                    <a:pt x="1597" y="2327"/>
                    <a:pt x="1633" y="2363"/>
                  </a:cubicBezTo>
                  <a:cubicBezTo>
                    <a:pt x="1666" y="2391"/>
                    <a:pt x="1707" y="2405"/>
                    <a:pt x="1748" y="2405"/>
                  </a:cubicBezTo>
                  <a:cubicBezTo>
                    <a:pt x="1772" y="2405"/>
                    <a:pt x="1797" y="2400"/>
                    <a:pt x="1820" y="2390"/>
                  </a:cubicBezTo>
                  <a:cubicBezTo>
                    <a:pt x="1892" y="2372"/>
                    <a:pt x="1874" y="2274"/>
                    <a:pt x="1856" y="2238"/>
                  </a:cubicBezTo>
                  <a:cubicBezTo>
                    <a:pt x="1838" y="2193"/>
                    <a:pt x="1570" y="1988"/>
                    <a:pt x="1570" y="1899"/>
                  </a:cubicBezTo>
                  <a:cubicBezTo>
                    <a:pt x="1579" y="1810"/>
                    <a:pt x="1579" y="1444"/>
                    <a:pt x="1535" y="1355"/>
                  </a:cubicBezTo>
                  <a:cubicBezTo>
                    <a:pt x="1490" y="1257"/>
                    <a:pt x="1356" y="1167"/>
                    <a:pt x="1303" y="980"/>
                  </a:cubicBezTo>
                  <a:cubicBezTo>
                    <a:pt x="1249" y="811"/>
                    <a:pt x="1124" y="659"/>
                    <a:pt x="973" y="570"/>
                  </a:cubicBezTo>
                  <a:cubicBezTo>
                    <a:pt x="857" y="498"/>
                    <a:pt x="741" y="427"/>
                    <a:pt x="625" y="347"/>
                  </a:cubicBezTo>
                  <a:cubicBezTo>
                    <a:pt x="455" y="225"/>
                    <a:pt x="299" y="1"/>
                    <a:pt x="172" y="1"/>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3"/>
            <p:cNvSpPr/>
            <p:nvPr/>
          </p:nvSpPr>
          <p:spPr>
            <a:xfrm>
              <a:off x="1603441" y="2383248"/>
              <a:ext cx="98728" cy="122703"/>
            </a:xfrm>
            <a:custGeom>
              <a:avLst/>
              <a:gdLst/>
              <a:ahLst/>
              <a:cxnLst/>
              <a:rect l="l" t="t" r="r" b="b"/>
              <a:pathLst>
                <a:path w="733" h="911" extrusionOk="0">
                  <a:moveTo>
                    <a:pt x="732" y="0"/>
                  </a:moveTo>
                  <a:cubicBezTo>
                    <a:pt x="714" y="9"/>
                    <a:pt x="696" y="18"/>
                    <a:pt x="688" y="27"/>
                  </a:cubicBezTo>
                  <a:cubicBezTo>
                    <a:pt x="643" y="45"/>
                    <a:pt x="607" y="63"/>
                    <a:pt x="572" y="89"/>
                  </a:cubicBezTo>
                  <a:cubicBezTo>
                    <a:pt x="331" y="241"/>
                    <a:pt x="152" y="473"/>
                    <a:pt x="45" y="741"/>
                  </a:cubicBezTo>
                  <a:cubicBezTo>
                    <a:pt x="27" y="785"/>
                    <a:pt x="18" y="821"/>
                    <a:pt x="10" y="866"/>
                  </a:cubicBezTo>
                  <a:cubicBezTo>
                    <a:pt x="1" y="883"/>
                    <a:pt x="1" y="901"/>
                    <a:pt x="1" y="910"/>
                  </a:cubicBezTo>
                  <a:cubicBezTo>
                    <a:pt x="1" y="911"/>
                    <a:pt x="2" y="911"/>
                    <a:pt x="2" y="911"/>
                  </a:cubicBezTo>
                  <a:cubicBezTo>
                    <a:pt x="12" y="911"/>
                    <a:pt x="30" y="842"/>
                    <a:pt x="72" y="750"/>
                  </a:cubicBezTo>
                  <a:cubicBezTo>
                    <a:pt x="179" y="500"/>
                    <a:pt x="357" y="277"/>
                    <a:pt x="589" y="107"/>
                  </a:cubicBezTo>
                  <a:cubicBezTo>
                    <a:pt x="670" y="45"/>
                    <a:pt x="732" y="9"/>
                    <a:pt x="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1347528" y="2199396"/>
              <a:ext cx="135" cy="1347"/>
            </a:xfrm>
            <a:custGeom>
              <a:avLst/>
              <a:gdLst/>
              <a:ahLst/>
              <a:cxnLst/>
              <a:rect l="l" t="t" r="r" b="b"/>
              <a:pathLst>
                <a:path w="1" h="10" extrusionOk="0">
                  <a:moveTo>
                    <a:pt x="0" y="0"/>
                  </a:moveTo>
                  <a:lnTo>
                    <a:pt x="0" y="0"/>
                  </a:lnTo>
                  <a:lnTo>
                    <a:pt x="0" y="9"/>
                  </a:lnTo>
                  <a:close/>
                </a:path>
              </a:pathLst>
            </a:custGeom>
            <a:solidFill>
              <a:srgbClr val="FE7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1676712" y="2398872"/>
              <a:ext cx="156375" cy="444612"/>
            </a:xfrm>
            <a:custGeom>
              <a:avLst/>
              <a:gdLst/>
              <a:ahLst/>
              <a:cxnLst/>
              <a:rect l="l" t="t" r="r" b="b"/>
              <a:pathLst>
                <a:path w="1161" h="3301" extrusionOk="0">
                  <a:moveTo>
                    <a:pt x="45" y="0"/>
                  </a:moveTo>
                  <a:lnTo>
                    <a:pt x="1" y="27"/>
                  </a:lnTo>
                  <a:cubicBezTo>
                    <a:pt x="732" y="955"/>
                    <a:pt x="1098" y="2114"/>
                    <a:pt x="1036" y="3292"/>
                  </a:cubicBezTo>
                  <a:lnTo>
                    <a:pt x="1089" y="3301"/>
                  </a:lnTo>
                  <a:cubicBezTo>
                    <a:pt x="1161" y="2106"/>
                    <a:pt x="786" y="928"/>
                    <a:pt x="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1619065" y="2340147"/>
              <a:ext cx="110715" cy="113544"/>
            </a:xfrm>
            <a:custGeom>
              <a:avLst/>
              <a:gdLst/>
              <a:ahLst/>
              <a:cxnLst/>
              <a:rect l="l" t="t" r="r" b="b"/>
              <a:pathLst>
                <a:path w="822" h="843" extrusionOk="0">
                  <a:moveTo>
                    <a:pt x="266" y="0"/>
                  </a:moveTo>
                  <a:cubicBezTo>
                    <a:pt x="221" y="0"/>
                    <a:pt x="174" y="15"/>
                    <a:pt x="134" y="44"/>
                  </a:cubicBezTo>
                  <a:lnTo>
                    <a:pt x="117" y="53"/>
                  </a:lnTo>
                  <a:cubicBezTo>
                    <a:pt x="27" y="106"/>
                    <a:pt x="1" y="231"/>
                    <a:pt x="54" y="329"/>
                  </a:cubicBezTo>
                  <a:cubicBezTo>
                    <a:pt x="63" y="329"/>
                    <a:pt x="63" y="338"/>
                    <a:pt x="72" y="338"/>
                  </a:cubicBezTo>
                  <a:lnTo>
                    <a:pt x="384" y="757"/>
                  </a:lnTo>
                  <a:cubicBezTo>
                    <a:pt x="428" y="812"/>
                    <a:pt x="494" y="843"/>
                    <a:pt x="564" y="843"/>
                  </a:cubicBezTo>
                  <a:cubicBezTo>
                    <a:pt x="609" y="843"/>
                    <a:pt x="655" y="830"/>
                    <a:pt x="696" y="802"/>
                  </a:cubicBezTo>
                  <a:lnTo>
                    <a:pt x="705" y="793"/>
                  </a:lnTo>
                  <a:cubicBezTo>
                    <a:pt x="795" y="731"/>
                    <a:pt x="821" y="606"/>
                    <a:pt x="768" y="516"/>
                  </a:cubicBezTo>
                  <a:cubicBezTo>
                    <a:pt x="759" y="508"/>
                    <a:pt x="759" y="508"/>
                    <a:pt x="759" y="499"/>
                  </a:cubicBezTo>
                  <a:lnTo>
                    <a:pt x="447" y="88"/>
                  </a:lnTo>
                  <a:cubicBezTo>
                    <a:pt x="399" y="30"/>
                    <a:pt x="333" y="0"/>
                    <a:pt x="2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3"/>
            <p:cNvSpPr/>
            <p:nvPr/>
          </p:nvSpPr>
          <p:spPr>
            <a:xfrm>
              <a:off x="439174" y="2826648"/>
              <a:ext cx="1486439" cy="1948964"/>
            </a:xfrm>
            <a:custGeom>
              <a:avLst/>
              <a:gdLst/>
              <a:ahLst/>
              <a:cxnLst/>
              <a:rect l="l" t="t" r="r" b="b"/>
              <a:pathLst>
                <a:path w="11036" h="14470" extrusionOk="0">
                  <a:moveTo>
                    <a:pt x="0" y="0"/>
                  </a:moveTo>
                  <a:lnTo>
                    <a:pt x="0" y="14470"/>
                  </a:lnTo>
                  <a:lnTo>
                    <a:pt x="11035" y="14470"/>
                  </a:lnTo>
                  <a:lnTo>
                    <a:pt x="1103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392" name="Google Shape;1392;p43"/>
            <p:cNvGrpSpPr/>
            <p:nvPr/>
          </p:nvGrpSpPr>
          <p:grpSpPr>
            <a:xfrm flipH="1">
              <a:off x="1608604" y="1240525"/>
              <a:ext cx="568899" cy="537278"/>
              <a:chOff x="6861725" y="1232860"/>
              <a:chExt cx="612840" cy="537278"/>
            </a:xfrm>
          </p:grpSpPr>
          <p:sp>
            <p:nvSpPr>
              <p:cNvPr id="1393" name="Google Shape;1393;p43"/>
              <p:cNvSpPr/>
              <p:nvPr/>
            </p:nvSpPr>
            <p:spPr>
              <a:xfrm>
                <a:off x="6861725" y="1232860"/>
                <a:ext cx="612840" cy="537278"/>
              </a:xfrm>
              <a:custGeom>
                <a:avLst/>
                <a:gdLst/>
                <a:ahLst/>
                <a:cxnLst/>
                <a:rect l="l" t="t" r="r" b="b"/>
                <a:pathLst>
                  <a:path w="4550" h="3989" extrusionOk="0">
                    <a:moveTo>
                      <a:pt x="2275" y="1"/>
                    </a:moveTo>
                    <a:cubicBezTo>
                      <a:pt x="1605" y="1"/>
                      <a:pt x="949" y="338"/>
                      <a:pt x="571" y="949"/>
                    </a:cubicBezTo>
                    <a:cubicBezTo>
                      <a:pt x="0" y="1886"/>
                      <a:pt x="286" y="3117"/>
                      <a:pt x="1222" y="3697"/>
                    </a:cubicBezTo>
                    <a:cubicBezTo>
                      <a:pt x="1547" y="3892"/>
                      <a:pt x="1910" y="3989"/>
                      <a:pt x="2271" y="3989"/>
                    </a:cubicBezTo>
                    <a:cubicBezTo>
                      <a:pt x="2704" y="3989"/>
                      <a:pt x="3133" y="3849"/>
                      <a:pt x="3488" y="3572"/>
                    </a:cubicBezTo>
                    <a:lnTo>
                      <a:pt x="4389" y="3786"/>
                    </a:lnTo>
                    <a:lnTo>
                      <a:pt x="3970" y="3037"/>
                    </a:lnTo>
                    <a:cubicBezTo>
                      <a:pt x="4550" y="2100"/>
                      <a:pt x="4255" y="878"/>
                      <a:pt x="3319" y="298"/>
                    </a:cubicBezTo>
                    <a:cubicBezTo>
                      <a:pt x="2993" y="97"/>
                      <a:pt x="2632" y="1"/>
                      <a:pt x="227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7038305" y="1474763"/>
                <a:ext cx="54145" cy="54280"/>
              </a:xfrm>
              <a:custGeom>
                <a:avLst/>
                <a:gdLst/>
                <a:ahLst/>
                <a:cxnLst/>
                <a:rect l="l" t="t" r="r" b="b"/>
                <a:pathLst>
                  <a:path w="402" h="403" extrusionOk="0">
                    <a:moveTo>
                      <a:pt x="197" y="1"/>
                    </a:moveTo>
                    <a:cubicBezTo>
                      <a:pt x="90" y="1"/>
                      <a:pt x="0" y="90"/>
                      <a:pt x="0" y="197"/>
                    </a:cubicBezTo>
                    <a:cubicBezTo>
                      <a:pt x="0" y="313"/>
                      <a:pt x="90" y="402"/>
                      <a:pt x="197" y="402"/>
                    </a:cubicBezTo>
                    <a:cubicBezTo>
                      <a:pt x="313" y="402"/>
                      <a:pt x="402" y="313"/>
                      <a:pt x="402" y="197"/>
                    </a:cubicBezTo>
                    <a:cubicBezTo>
                      <a:pt x="402" y="90"/>
                      <a:pt x="313"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7146461" y="1474763"/>
                <a:ext cx="55358" cy="54280"/>
              </a:xfrm>
              <a:custGeom>
                <a:avLst/>
                <a:gdLst/>
                <a:ahLst/>
                <a:cxnLst/>
                <a:rect l="l" t="t" r="r" b="b"/>
                <a:pathLst>
                  <a:path w="411" h="403" extrusionOk="0">
                    <a:moveTo>
                      <a:pt x="206" y="1"/>
                    </a:moveTo>
                    <a:cubicBezTo>
                      <a:pt x="90" y="1"/>
                      <a:pt x="0" y="90"/>
                      <a:pt x="0" y="197"/>
                    </a:cubicBezTo>
                    <a:cubicBezTo>
                      <a:pt x="0" y="313"/>
                      <a:pt x="90" y="402"/>
                      <a:pt x="206" y="402"/>
                    </a:cubicBezTo>
                    <a:cubicBezTo>
                      <a:pt x="313" y="402"/>
                      <a:pt x="411" y="313"/>
                      <a:pt x="411" y="197"/>
                    </a:cubicBezTo>
                    <a:cubicBezTo>
                      <a:pt x="411" y="90"/>
                      <a:pt x="313"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7255830" y="1474763"/>
                <a:ext cx="61419" cy="54819"/>
              </a:xfrm>
              <a:custGeom>
                <a:avLst/>
                <a:gdLst/>
                <a:ahLst/>
                <a:cxnLst/>
                <a:rect l="l" t="t" r="r" b="b"/>
                <a:pathLst>
                  <a:path w="456" h="407" extrusionOk="0">
                    <a:moveTo>
                      <a:pt x="231" y="1"/>
                    </a:moveTo>
                    <a:cubicBezTo>
                      <a:pt x="195" y="1"/>
                      <a:pt x="158" y="10"/>
                      <a:pt x="125" y="28"/>
                    </a:cubicBezTo>
                    <a:cubicBezTo>
                      <a:pt x="27" y="81"/>
                      <a:pt x="0" y="206"/>
                      <a:pt x="54" y="304"/>
                    </a:cubicBezTo>
                    <a:cubicBezTo>
                      <a:pt x="89" y="369"/>
                      <a:pt x="156" y="407"/>
                      <a:pt x="225" y="407"/>
                    </a:cubicBezTo>
                    <a:cubicBezTo>
                      <a:pt x="261" y="407"/>
                      <a:pt x="297" y="397"/>
                      <a:pt x="330" y="376"/>
                    </a:cubicBezTo>
                    <a:cubicBezTo>
                      <a:pt x="428" y="322"/>
                      <a:pt x="455" y="197"/>
                      <a:pt x="402" y="99"/>
                    </a:cubicBezTo>
                    <a:cubicBezTo>
                      <a:pt x="366" y="34"/>
                      <a:pt x="300"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43"/>
            <p:cNvGrpSpPr/>
            <p:nvPr/>
          </p:nvGrpSpPr>
          <p:grpSpPr>
            <a:xfrm>
              <a:off x="870143" y="2430797"/>
              <a:ext cx="1410643" cy="149619"/>
              <a:chOff x="2192550" y="2334675"/>
              <a:chExt cx="1591250" cy="168775"/>
            </a:xfrm>
          </p:grpSpPr>
          <p:sp>
            <p:nvSpPr>
              <p:cNvPr id="1398" name="Google Shape;1398;p43"/>
              <p:cNvSpPr/>
              <p:nvPr/>
            </p:nvSpPr>
            <p:spPr>
              <a:xfrm>
                <a:off x="3672075" y="2441050"/>
                <a:ext cx="111725" cy="42575"/>
              </a:xfrm>
              <a:custGeom>
                <a:avLst/>
                <a:gdLst/>
                <a:ahLst/>
                <a:cxnLst/>
                <a:rect l="l" t="t" r="r" b="b"/>
                <a:pathLst>
                  <a:path w="4469" h="1703" extrusionOk="0">
                    <a:moveTo>
                      <a:pt x="1687" y="1"/>
                    </a:moveTo>
                    <a:cubicBezTo>
                      <a:pt x="1376" y="1"/>
                      <a:pt x="1064" y="31"/>
                      <a:pt x="760" y="92"/>
                    </a:cubicBezTo>
                    <a:cubicBezTo>
                      <a:pt x="487" y="92"/>
                      <a:pt x="243" y="153"/>
                      <a:pt x="0" y="244"/>
                    </a:cubicBezTo>
                    <a:cubicBezTo>
                      <a:pt x="71" y="253"/>
                      <a:pt x="143" y="256"/>
                      <a:pt x="215" y="256"/>
                    </a:cubicBezTo>
                    <a:cubicBezTo>
                      <a:pt x="388" y="256"/>
                      <a:pt x="567" y="235"/>
                      <a:pt x="760" y="213"/>
                    </a:cubicBezTo>
                    <a:cubicBezTo>
                      <a:pt x="975" y="192"/>
                      <a:pt x="1191" y="182"/>
                      <a:pt x="1406" y="182"/>
                    </a:cubicBezTo>
                    <a:cubicBezTo>
                      <a:pt x="1799" y="182"/>
                      <a:pt x="2191" y="215"/>
                      <a:pt x="2584" y="274"/>
                    </a:cubicBezTo>
                    <a:cubicBezTo>
                      <a:pt x="3161" y="365"/>
                      <a:pt x="3708" y="609"/>
                      <a:pt x="4164" y="1034"/>
                    </a:cubicBezTo>
                    <a:cubicBezTo>
                      <a:pt x="4286" y="1156"/>
                      <a:pt x="4347" y="1338"/>
                      <a:pt x="4377" y="1490"/>
                    </a:cubicBezTo>
                    <a:lnTo>
                      <a:pt x="4377" y="1703"/>
                    </a:lnTo>
                    <a:cubicBezTo>
                      <a:pt x="4377" y="1703"/>
                      <a:pt x="4408" y="1642"/>
                      <a:pt x="4468" y="1490"/>
                    </a:cubicBezTo>
                    <a:cubicBezTo>
                      <a:pt x="4468" y="1277"/>
                      <a:pt x="4408" y="1095"/>
                      <a:pt x="4286" y="943"/>
                    </a:cubicBezTo>
                    <a:cubicBezTo>
                      <a:pt x="3830" y="457"/>
                      <a:pt x="3253" y="153"/>
                      <a:pt x="2614" y="92"/>
                    </a:cubicBezTo>
                    <a:cubicBezTo>
                      <a:pt x="2310" y="31"/>
                      <a:pt x="1999"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3672075" y="2408375"/>
                <a:ext cx="54725" cy="30425"/>
              </a:xfrm>
              <a:custGeom>
                <a:avLst/>
                <a:gdLst/>
                <a:ahLst/>
                <a:cxnLst/>
                <a:rect l="l" t="t" r="r" b="b"/>
                <a:pathLst>
                  <a:path w="2189" h="1217" extrusionOk="0">
                    <a:moveTo>
                      <a:pt x="0" y="1"/>
                    </a:moveTo>
                    <a:lnTo>
                      <a:pt x="0" y="1"/>
                    </a:lnTo>
                    <a:cubicBezTo>
                      <a:pt x="304" y="274"/>
                      <a:pt x="669" y="517"/>
                      <a:pt x="1034" y="700"/>
                    </a:cubicBezTo>
                    <a:cubicBezTo>
                      <a:pt x="1398" y="943"/>
                      <a:pt x="1794" y="1125"/>
                      <a:pt x="2189" y="1217"/>
                    </a:cubicBezTo>
                    <a:cubicBezTo>
                      <a:pt x="1885" y="943"/>
                      <a:pt x="1520" y="700"/>
                      <a:pt x="1155" y="517"/>
                    </a:cubicBezTo>
                    <a:cubicBezTo>
                      <a:pt x="790" y="305"/>
                      <a:pt x="395" y="12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3643200" y="2377975"/>
                <a:ext cx="18250" cy="55500"/>
              </a:xfrm>
              <a:custGeom>
                <a:avLst/>
                <a:gdLst/>
                <a:ahLst/>
                <a:cxnLst/>
                <a:rect l="l" t="t" r="r" b="b"/>
                <a:pathLst>
                  <a:path w="730" h="2220" extrusionOk="0">
                    <a:moveTo>
                      <a:pt x="0" y="1"/>
                    </a:moveTo>
                    <a:lnTo>
                      <a:pt x="0" y="1"/>
                    </a:lnTo>
                    <a:cubicBezTo>
                      <a:pt x="183" y="335"/>
                      <a:pt x="304" y="700"/>
                      <a:pt x="426" y="1095"/>
                    </a:cubicBezTo>
                    <a:cubicBezTo>
                      <a:pt x="486" y="1460"/>
                      <a:pt x="486" y="1855"/>
                      <a:pt x="486" y="2220"/>
                    </a:cubicBezTo>
                    <a:cubicBezTo>
                      <a:pt x="699" y="1855"/>
                      <a:pt x="730" y="1429"/>
                      <a:pt x="638" y="1034"/>
                    </a:cubicBezTo>
                    <a:cubicBezTo>
                      <a:pt x="578" y="609"/>
                      <a:pt x="335" y="24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2192550" y="2334675"/>
                <a:ext cx="72225" cy="14200"/>
              </a:xfrm>
              <a:custGeom>
                <a:avLst/>
                <a:gdLst/>
                <a:ahLst/>
                <a:cxnLst/>
                <a:rect l="l" t="t" r="r" b="b"/>
                <a:pathLst>
                  <a:path w="2889" h="568" extrusionOk="0">
                    <a:moveTo>
                      <a:pt x="2888" y="0"/>
                    </a:moveTo>
                    <a:cubicBezTo>
                      <a:pt x="2432" y="183"/>
                      <a:pt x="1976" y="304"/>
                      <a:pt x="1490" y="365"/>
                    </a:cubicBezTo>
                    <a:cubicBezTo>
                      <a:pt x="973" y="365"/>
                      <a:pt x="487" y="304"/>
                      <a:pt x="31" y="183"/>
                    </a:cubicBezTo>
                    <a:lnTo>
                      <a:pt x="31" y="183"/>
                    </a:lnTo>
                    <a:cubicBezTo>
                      <a:pt x="1" y="213"/>
                      <a:pt x="122" y="304"/>
                      <a:pt x="396" y="395"/>
                    </a:cubicBezTo>
                    <a:cubicBezTo>
                      <a:pt x="693" y="512"/>
                      <a:pt x="1007" y="568"/>
                      <a:pt x="1319" y="568"/>
                    </a:cubicBezTo>
                    <a:cubicBezTo>
                      <a:pt x="1740" y="568"/>
                      <a:pt x="2157" y="466"/>
                      <a:pt x="2524" y="274"/>
                    </a:cubicBezTo>
                    <a:cubicBezTo>
                      <a:pt x="2797" y="152"/>
                      <a:pt x="2888" y="31"/>
                      <a:pt x="2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2268550" y="2460825"/>
                <a:ext cx="16750" cy="42625"/>
              </a:xfrm>
              <a:custGeom>
                <a:avLst/>
                <a:gdLst/>
                <a:ahLst/>
                <a:cxnLst/>
                <a:rect l="l" t="t" r="r" b="b"/>
                <a:pathLst>
                  <a:path w="670" h="1705" extrusionOk="0">
                    <a:moveTo>
                      <a:pt x="61" y="0"/>
                    </a:moveTo>
                    <a:cubicBezTo>
                      <a:pt x="0" y="304"/>
                      <a:pt x="61" y="638"/>
                      <a:pt x="183" y="912"/>
                    </a:cubicBezTo>
                    <a:cubicBezTo>
                      <a:pt x="357" y="1378"/>
                      <a:pt x="616" y="1704"/>
                      <a:pt x="664" y="1704"/>
                    </a:cubicBezTo>
                    <a:cubicBezTo>
                      <a:pt x="666" y="1704"/>
                      <a:pt x="668" y="1703"/>
                      <a:pt x="669" y="1702"/>
                    </a:cubicBezTo>
                    <a:cubicBezTo>
                      <a:pt x="608" y="1398"/>
                      <a:pt x="517" y="1125"/>
                      <a:pt x="365" y="851"/>
                    </a:cubicBezTo>
                    <a:cubicBezTo>
                      <a:pt x="304" y="547"/>
                      <a:pt x="183" y="274"/>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a:off x="2218400" y="2438775"/>
                <a:ext cx="11425" cy="43350"/>
              </a:xfrm>
              <a:custGeom>
                <a:avLst/>
                <a:gdLst/>
                <a:ahLst/>
                <a:cxnLst/>
                <a:rect l="l" t="t" r="r" b="b"/>
                <a:pathLst>
                  <a:path w="457" h="1734" extrusionOk="0">
                    <a:moveTo>
                      <a:pt x="122" y="1"/>
                    </a:moveTo>
                    <a:lnTo>
                      <a:pt x="122" y="1"/>
                    </a:lnTo>
                    <a:cubicBezTo>
                      <a:pt x="0" y="608"/>
                      <a:pt x="122" y="1247"/>
                      <a:pt x="456" y="1733"/>
                    </a:cubicBezTo>
                    <a:cubicBezTo>
                      <a:pt x="365" y="1156"/>
                      <a:pt x="243" y="578"/>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4" name="Google Shape;1404;p43"/>
          <p:cNvGrpSpPr/>
          <p:nvPr/>
        </p:nvGrpSpPr>
        <p:grpSpPr>
          <a:xfrm>
            <a:off x="6861725" y="1232860"/>
            <a:ext cx="1950050" cy="3541540"/>
            <a:chOff x="6861725" y="1232860"/>
            <a:chExt cx="1950050" cy="3541540"/>
          </a:xfrm>
        </p:grpSpPr>
        <p:sp>
          <p:nvSpPr>
            <p:cNvPr id="1405" name="Google Shape;1405;p43"/>
            <p:cNvSpPr/>
            <p:nvPr/>
          </p:nvSpPr>
          <p:spPr>
            <a:xfrm>
              <a:off x="7618687" y="1287005"/>
              <a:ext cx="496333" cy="376593"/>
            </a:xfrm>
            <a:custGeom>
              <a:avLst/>
              <a:gdLst/>
              <a:ahLst/>
              <a:cxnLst/>
              <a:rect l="l" t="t" r="r" b="b"/>
              <a:pathLst>
                <a:path w="3685" h="2796" extrusionOk="0">
                  <a:moveTo>
                    <a:pt x="1395" y="0"/>
                  </a:moveTo>
                  <a:cubicBezTo>
                    <a:pt x="1283" y="0"/>
                    <a:pt x="1175" y="36"/>
                    <a:pt x="1089" y="110"/>
                  </a:cubicBezTo>
                  <a:cubicBezTo>
                    <a:pt x="999" y="182"/>
                    <a:pt x="937" y="289"/>
                    <a:pt x="839" y="360"/>
                  </a:cubicBezTo>
                  <a:cubicBezTo>
                    <a:pt x="750" y="431"/>
                    <a:pt x="607" y="458"/>
                    <a:pt x="491" y="503"/>
                  </a:cubicBezTo>
                  <a:cubicBezTo>
                    <a:pt x="375" y="547"/>
                    <a:pt x="250" y="628"/>
                    <a:pt x="232" y="753"/>
                  </a:cubicBezTo>
                  <a:cubicBezTo>
                    <a:pt x="206" y="878"/>
                    <a:pt x="304" y="1029"/>
                    <a:pt x="250" y="1154"/>
                  </a:cubicBezTo>
                  <a:cubicBezTo>
                    <a:pt x="223" y="1217"/>
                    <a:pt x="125" y="1315"/>
                    <a:pt x="107" y="1377"/>
                  </a:cubicBezTo>
                  <a:cubicBezTo>
                    <a:pt x="9" y="1654"/>
                    <a:pt x="223" y="1841"/>
                    <a:pt x="188" y="1948"/>
                  </a:cubicBezTo>
                  <a:cubicBezTo>
                    <a:pt x="0" y="2528"/>
                    <a:pt x="223" y="2769"/>
                    <a:pt x="420" y="2796"/>
                  </a:cubicBezTo>
                  <a:lnTo>
                    <a:pt x="2793" y="2742"/>
                  </a:lnTo>
                  <a:cubicBezTo>
                    <a:pt x="2879" y="2777"/>
                    <a:pt x="2967" y="2794"/>
                    <a:pt x="3054" y="2794"/>
                  </a:cubicBezTo>
                  <a:cubicBezTo>
                    <a:pt x="3319" y="2794"/>
                    <a:pt x="3568" y="2638"/>
                    <a:pt x="3676" y="2376"/>
                  </a:cubicBezTo>
                  <a:cubicBezTo>
                    <a:pt x="3676" y="2367"/>
                    <a:pt x="3685" y="2358"/>
                    <a:pt x="3685" y="2341"/>
                  </a:cubicBezTo>
                  <a:lnTo>
                    <a:pt x="3685" y="2341"/>
                  </a:lnTo>
                  <a:cubicBezTo>
                    <a:pt x="3672" y="2342"/>
                    <a:pt x="3660" y="2343"/>
                    <a:pt x="3648" y="2343"/>
                  </a:cubicBezTo>
                  <a:cubicBezTo>
                    <a:pt x="3589" y="2343"/>
                    <a:pt x="3531" y="2326"/>
                    <a:pt x="3480" y="2296"/>
                  </a:cubicBezTo>
                  <a:cubicBezTo>
                    <a:pt x="3569" y="2251"/>
                    <a:pt x="3631" y="2180"/>
                    <a:pt x="3658" y="2091"/>
                  </a:cubicBezTo>
                  <a:cubicBezTo>
                    <a:pt x="3506" y="2064"/>
                    <a:pt x="3399" y="1930"/>
                    <a:pt x="3399" y="1779"/>
                  </a:cubicBezTo>
                  <a:cubicBezTo>
                    <a:pt x="3399" y="1689"/>
                    <a:pt x="3426" y="1591"/>
                    <a:pt x="3462" y="1511"/>
                  </a:cubicBezTo>
                  <a:cubicBezTo>
                    <a:pt x="3497" y="1422"/>
                    <a:pt x="3488" y="1324"/>
                    <a:pt x="3453" y="1234"/>
                  </a:cubicBezTo>
                  <a:cubicBezTo>
                    <a:pt x="3372" y="1101"/>
                    <a:pt x="3203" y="1056"/>
                    <a:pt x="3105" y="931"/>
                  </a:cubicBezTo>
                  <a:cubicBezTo>
                    <a:pt x="3033" y="842"/>
                    <a:pt x="2989" y="735"/>
                    <a:pt x="2971" y="619"/>
                  </a:cubicBezTo>
                  <a:cubicBezTo>
                    <a:pt x="2901" y="349"/>
                    <a:pt x="2661" y="164"/>
                    <a:pt x="2384" y="164"/>
                  </a:cubicBezTo>
                  <a:cubicBezTo>
                    <a:pt x="2377" y="164"/>
                    <a:pt x="2371" y="164"/>
                    <a:pt x="2364" y="164"/>
                  </a:cubicBezTo>
                  <a:cubicBezTo>
                    <a:pt x="2259" y="172"/>
                    <a:pt x="2146" y="210"/>
                    <a:pt x="2039" y="210"/>
                  </a:cubicBezTo>
                  <a:cubicBezTo>
                    <a:pt x="2029" y="210"/>
                    <a:pt x="2018" y="209"/>
                    <a:pt x="2008" y="208"/>
                  </a:cubicBezTo>
                  <a:cubicBezTo>
                    <a:pt x="1838" y="191"/>
                    <a:pt x="1704" y="57"/>
                    <a:pt x="1544" y="21"/>
                  </a:cubicBezTo>
                  <a:cubicBezTo>
                    <a:pt x="1494" y="7"/>
                    <a:pt x="1444" y="0"/>
                    <a:pt x="1395"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8003229" y="1598409"/>
              <a:ext cx="69365" cy="103038"/>
            </a:xfrm>
            <a:custGeom>
              <a:avLst/>
              <a:gdLst/>
              <a:ahLst/>
              <a:cxnLst/>
              <a:rect l="l" t="t" r="r" b="b"/>
              <a:pathLst>
                <a:path w="515" h="765" extrusionOk="0">
                  <a:moveTo>
                    <a:pt x="189" y="0"/>
                  </a:moveTo>
                  <a:cubicBezTo>
                    <a:pt x="98" y="0"/>
                    <a:pt x="21" y="25"/>
                    <a:pt x="18" y="29"/>
                  </a:cubicBezTo>
                  <a:cubicBezTo>
                    <a:pt x="18" y="29"/>
                    <a:pt x="0" y="733"/>
                    <a:pt x="0" y="742"/>
                  </a:cubicBezTo>
                  <a:cubicBezTo>
                    <a:pt x="0" y="748"/>
                    <a:pt x="56" y="764"/>
                    <a:pt x="130" y="764"/>
                  </a:cubicBezTo>
                  <a:cubicBezTo>
                    <a:pt x="279" y="764"/>
                    <a:pt x="503" y="701"/>
                    <a:pt x="509" y="368"/>
                  </a:cubicBezTo>
                  <a:cubicBezTo>
                    <a:pt x="514" y="62"/>
                    <a:pt x="333" y="0"/>
                    <a:pt x="189"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a:off x="7664347" y="1334281"/>
              <a:ext cx="354639" cy="640586"/>
            </a:xfrm>
            <a:custGeom>
              <a:avLst/>
              <a:gdLst/>
              <a:ahLst/>
              <a:cxnLst/>
              <a:rect l="l" t="t" r="r" b="b"/>
              <a:pathLst>
                <a:path w="2633" h="4756" extrusionOk="0">
                  <a:moveTo>
                    <a:pt x="1410" y="0"/>
                  </a:moveTo>
                  <a:cubicBezTo>
                    <a:pt x="705" y="9"/>
                    <a:pt x="125" y="562"/>
                    <a:pt x="81" y="1267"/>
                  </a:cubicBezTo>
                  <a:cubicBezTo>
                    <a:pt x="36" y="1927"/>
                    <a:pt x="0" y="2650"/>
                    <a:pt x="9" y="3007"/>
                  </a:cubicBezTo>
                  <a:cubicBezTo>
                    <a:pt x="36" y="3729"/>
                    <a:pt x="768" y="3836"/>
                    <a:pt x="768" y="3836"/>
                  </a:cubicBezTo>
                  <a:lnTo>
                    <a:pt x="768" y="4398"/>
                  </a:lnTo>
                  <a:lnTo>
                    <a:pt x="1223" y="4755"/>
                  </a:lnTo>
                  <a:lnTo>
                    <a:pt x="2525" y="3952"/>
                  </a:lnTo>
                  <a:lnTo>
                    <a:pt x="2587" y="1445"/>
                  </a:lnTo>
                  <a:cubicBezTo>
                    <a:pt x="2632" y="687"/>
                    <a:pt x="2240" y="27"/>
                    <a:pt x="1481"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7766443" y="1811219"/>
              <a:ext cx="127551" cy="66672"/>
            </a:xfrm>
            <a:custGeom>
              <a:avLst/>
              <a:gdLst/>
              <a:ahLst/>
              <a:cxnLst/>
              <a:rect l="l" t="t" r="r" b="b"/>
              <a:pathLst>
                <a:path w="947" h="495" extrusionOk="0">
                  <a:moveTo>
                    <a:pt x="946" y="1"/>
                  </a:moveTo>
                  <a:cubicBezTo>
                    <a:pt x="670" y="188"/>
                    <a:pt x="340" y="295"/>
                    <a:pt x="1" y="295"/>
                  </a:cubicBezTo>
                  <a:lnTo>
                    <a:pt x="10" y="491"/>
                  </a:lnTo>
                  <a:cubicBezTo>
                    <a:pt x="39" y="493"/>
                    <a:pt x="67" y="494"/>
                    <a:pt x="95" y="494"/>
                  </a:cubicBezTo>
                  <a:cubicBezTo>
                    <a:pt x="757" y="494"/>
                    <a:pt x="946" y="1"/>
                    <a:pt x="946"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7703946" y="1567160"/>
              <a:ext cx="27746" cy="26938"/>
            </a:xfrm>
            <a:custGeom>
              <a:avLst/>
              <a:gdLst/>
              <a:ahLst/>
              <a:cxnLst/>
              <a:rect l="l" t="t" r="r" b="b"/>
              <a:pathLst>
                <a:path w="206" h="200" extrusionOk="0">
                  <a:moveTo>
                    <a:pt x="94" y="1"/>
                  </a:moveTo>
                  <a:cubicBezTo>
                    <a:pt x="47" y="1"/>
                    <a:pt x="9" y="42"/>
                    <a:pt x="1" y="91"/>
                  </a:cubicBezTo>
                  <a:cubicBezTo>
                    <a:pt x="1" y="91"/>
                    <a:pt x="1" y="91"/>
                    <a:pt x="1" y="100"/>
                  </a:cubicBezTo>
                  <a:cubicBezTo>
                    <a:pt x="1" y="154"/>
                    <a:pt x="45" y="198"/>
                    <a:pt x="99" y="198"/>
                  </a:cubicBezTo>
                  <a:cubicBezTo>
                    <a:pt x="104" y="199"/>
                    <a:pt x="110" y="199"/>
                    <a:pt x="115" y="199"/>
                  </a:cubicBezTo>
                  <a:cubicBezTo>
                    <a:pt x="169" y="199"/>
                    <a:pt x="206" y="158"/>
                    <a:pt x="206" y="109"/>
                  </a:cubicBezTo>
                  <a:cubicBezTo>
                    <a:pt x="206" y="109"/>
                    <a:pt x="206" y="109"/>
                    <a:pt x="206" y="100"/>
                  </a:cubicBezTo>
                  <a:cubicBezTo>
                    <a:pt x="206" y="46"/>
                    <a:pt x="161" y="2"/>
                    <a:pt x="108" y="2"/>
                  </a:cubicBezTo>
                  <a:cubicBezTo>
                    <a:pt x="103" y="1"/>
                    <a:pt x="99"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7851837" y="1567160"/>
              <a:ext cx="28958" cy="26938"/>
            </a:xfrm>
            <a:custGeom>
              <a:avLst/>
              <a:gdLst/>
              <a:ahLst/>
              <a:cxnLst/>
              <a:rect l="l" t="t" r="r" b="b"/>
              <a:pathLst>
                <a:path w="215" h="200" extrusionOk="0">
                  <a:moveTo>
                    <a:pt x="93" y="1"/>
                  </a:moveTo>
                  <a:cubicBezTo>
                    <a:pt x="46" y="1"/>
                    <a:pt x="8" y="42"/>
                    <a:pt x="0" y="91"/>
                  </a:cubicBezTo>
                  <a:cubicBezTo>
                    <a:pt x="0" y="91"/>
                    <a:pt x="0" y="91"/>
                    <a:pt x="0" y="100"/>
                  </a:cubicBezTo>
                  <a:cubicBezTo>
                    <a:pt x="0" y="154"/>
                    <a:pt x="45" y="198"/>
                    <a:pt x="107" y="198"/>
                  </a:cubicBezTo>
                  <a:cubicBezTo>
                    <a:pt x="112" y="199"/>
                    <a:pt x="116" y="199"/>
                    <a:pt x="121" y="199"/>
                  </a:cubicBezTo>
                  <a:cubicBezTo>
                    <a:pt x="168" y="199"/>
                    <a:pt x="206" y="158"/>
                    <a:pt x="214" y="109"/>
                  </a:cubicBezTo>
                  <a:cubicBezTo>
                    <a:pt x="214" y="109"/>
                    <a:pt x="214" y="109"/>
                    <a:pt x="214" y="100"/>
                  </a:cubicBezTo>
                  <a:cubicBezTo>
                    <a:pt x="205" y="46"/>
                    <a:pt x="161" y="2"/>
                    <a:pt x="107" y="2"/>
                  </a:cubicBezTo>
                  <a:cubicBezTo>
                    <a:pt x="102" y="1"/>
                    <a:pt x="98" y="1"/>
                    <a:pt x="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7699232" y="1533757"/>
              <a:ext cx="57782" cy="16163"/>
            </a:xfrm>
            <a:custGeom>
              <a:avLst/>
              <a:gdLst/>
              <a:ahLst/>
              <a:cxnLst/>
              <a:rect l="l" t="t" r="r" b="b"/>
              <a:pathLst>
                <a:path w="429" h="120" extrusionOk="0">
                  <a:moveTo>
                    <a:pt x="205" y="0"/>
                  </a:moveTo>
                  <a:cubicBezTo>
                    <a:pt x="152" y="9"/>
                    <a:pt x="98" y="27"/>
                    <a:pt x="45" y="63"/>
                  </a:cubicBezTo>
                  <a:cubicBezTo>
                    <a:pt x="18" y="89"/>
                    <a:pt x="0" y="107"/>
                    <a:pt x="9" y="116"/>
                  </a:cubicBezTo>
                  <a:cubicBezTo>
                    <a:pt x="11" y="118"/>
                    <a:pt x="14" y="119"/>
                    <a:pt x="18" y="119"/>
                  </a:cubicBezTo>
                  <a:cubicBezTo>
                    <a:pt x="45" y="119"/>
                    <a:pt x="113" y="71"/>
                    <a:pt x="214" y="71"/>
                  </a:cubicBezTo>
                  <a:cubicBezTo>
                    <a:pt x="306" y="71"/>
                    <a:pt x="385" y="111"/>
                    <a:pt x="411" y="111"/>
                  </a:cubicBezTo>
                  <a:cubicBezTo>
                    <a:pt x="415" y="111"/>
                    <a:pt x="418" y="110"/>
                    <a:pt x="419" y="107"/>
                  </a:cubicBezTo>
                  <a:cubicBezTo>
                    <a:pt x="428" y="98"/>
                    <a:pt x="410" y="80"/>
                    <a:pt x="375" y="54"/>
                  </a:cubicBezTo>
                  <a:cubicBezTo>
                    <a:pt x="321" y="18"/>
                    <a:pt x="26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7854126" y="1531333"/>
              <a:ext cx="57917" cy="17375"/>
            </a:xfrm>
            <a:custGeom>
              <a:avLst/>
              <a:gdLst/>
              <a:ahLst/>
              <a:cxnLst/>
              <a:rect l="l" t="t" r="r" b="b"/>
              <a:pathLst>
                <a:path w="430" h="129" extrusionOk="0">
                  <a:moveTo>
                    <a:pt x="197" y="0"/>
                  </a:moveTo>
                  <a:cubicBezTo>
                    <a:pt x="144" y="9"/>
                    <a:pt x="81" y="27"/>
                    <a:pt x="37" y="63"/>
                  </a:cubicBezTo>
                  <a:cubicBezTo>
                    <a:pt x="10" y="98"/>
                    <a:pt x="1" y="125"/>
                    <a:pt x="10" y="125"/>
                  </a:cubicBezTo>
                  <a:cubicBezTo>
                    <a:pt x="11" y="127"/>
                    <a:pt x="13" y="128"/>
                    <a:pt x="16" y="128"/>
                  </a:cubicBezTo>
                  <a:cubicBezTo>
                    <a:pt x="37" y="128"/>
                    <a:pt x="104" y="78"/>
                    <a:pt x="206" y="63"/>
                  </a:cubicBezTo>
                  <a:cubicBezTo>
                    <a:pt x="214" y="62"/>
                    <a:pt x="223" y="62"/>
                    <a:pt x="231" y="62"/>
                  </a:cubicBezTo>
                  <a:cubicBezTo>
                    <a:pt x="311" y="62"/>
                    <a:pt x="379" y="93"/>
                    <a:pt x="402" y="93"/>
                  </a:cubicBezTo>
                  <a:cubicBezTo>
                    <a:pt x="407" y="93"/>
                    <a:pt x="410" y="92"/>
                    <a:pt x="411" y="89"/>
                  </a:cubicBezTo>
                  <a:cubicBezTo>
                    <a:pt x="429" y="81"/>
                    <a:pt x="402" y="63"/>
                    <a:pt x="367" y="36"/>
                  </a:cubicBezTo>
                  <a:cubicBezTo>
                    <a:pt x="313" y="9"/>
                    <a:pt x="260"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7753243" y="1539684"/>
              <a:ext cx="45795" cy="127282"/>
            </a:xfrm>
            <a:custGeom>
              <a:avLst/>
              <a:gdLst/>
              <a:ahLst/>
              <a:cxnLst/>
              <a:rect l="l" t="t" r="r" b="b"/>
              <a:pathLst>
                <a:path w="340" h="945" extrusionOk="0">
                  <a:moveTo>
                    <a:pt x="322" y="1"/>
                  </a:moveTo>
                  <a:lnTo>
                    <a:pt x="322" y="1"/>
                  </a:lnTo>
                  <a:cubicBezTo>
                    <a:pt x="313" y="1"/>
                    <a:pt x="215" y="250"/>
                    <a:pt x="99" y="563"/>
                  </a:cubicBezTo>
                  <a:lnTo>
                    <a:pt x="18" y="777"/>
                  </a:lnTo>
                  <a:cubicBezTo>
                    <a:pt x="0" y="812"/>
                    <a:pt x="0" y="857"/>
                    <a:pt x="9" y="893"/>
                  </a:cubicBezTo>
                  <a:cubicBezTo>
                    <a:pt x="18" y="911"/>
                    <a:pt x="36" y="928"/>
                    <a:pt x="54" y="937"/>
                  </a:cubicBezTo>
                  <a:lnTo>
                    <a:pt x="108" y="937"/>
                  </a:lnTo>
                  <a:cubicBezTo>
                    <a:pt x="139" y="942"/>
                    <a:pt x="170" y="944"/>
                    <a:pt x="200" y="944"/>
                  </a:cubicBezTo>
                  <a:cubicBezTo>
                    <a:pt x="230" y="944"/>
                    <a:pt x="259" y="942"/>
                    <a:pt x="286" y="937"/>
                  </a:cubicBezTo>
                  <a:cubicBezTo>
                    <a:pt x="232" y="920"/>
                    <a:pt x="170" y="911"/>
                    <a:pt x="108" y="911"/>
                  </a:cubicBezTo>
                  <a:cubicBezTo>
                    <a:pt x="81" y="911"/>
                    <a:pt x="54" y="902"/>
                    <a:pt x="45" y="884"/>
                  </a:cubicBezTo>
                  <a:cubicBezTo>
                    <a:pt x="45" y="848"/>
                    <a:pt x="45" y="821"/>
                    <a:pt x="63" y="795"/>
                  </a:cubicBezTo>
                  <a:lnTo>
                    <a:pt x="143" y="581"/>
                  </a:lnTo>
                  <a:cubicBezTo>
                    <a:pt x="259" y="268"/>
                    <a:pt x="339" y="10"/>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7851837" y="1481767"/>
              <a:ext cx="70982" cy="16702"/>
            </a:xfrm>
            <a:custGeom>
              <a:avLst/>
              <a:gdLst/>
              <a:ahLst/>
              <a:cxnLst/>
              <a:rect l="l" t="t" r="r" b="b"/>
              <a:pathLst>
                <a:path w="527" h="124" extrusionOk="0">
                  <a:moveTo>
                    <a:pt x="259" y="0"/>
                  </a:moveTo>
                  <a:cubicBezTo>
                    <a:pt x="192" y="0"/>
                    <a:pt x="125" y="16"/>
                    <a:pt x="62" y="47"/>
                  </a:cubicBezTo>
                  <a:cubicBezTo>
                    <a:pt x="18" y="65"/>
                    <a:pt x="0" y="92"/>
                    <a:pt x="0" y="110"/>
                  </a:cubicBezTo>
                  <a:cubicBezTo>
                    <a:pt x="6" y="118"/>
                    <a:pt x="22" y="121"/>
                    <a:pt x="45" y="121"/>
                  </a:cubicBezTo>
                  <a:cubicBezTo>
                    <a:pt x="92" y="121"/>
                    <a:pt x="170" y="110"/>
                    <a:pt x="259" y="110"/>
                  </a:cubicBezTo>
                  <a:cubicBezTo>
                    <a:pt x="340" y="115"/>
                    <a:pt x="411" y="124"/>
                    <a:pt x="459" y="124"/>
                  </a:cubicBezTo>
                  <a:cubicBezTo>
                    <a:pt x="490" y="124"/>
                    <a:pt x="510" y="120"/>
                    <a:pt x="517" y="110"/>
                  </a:cubicBezTo>
                  <a:cubicBezTo>
                    <a:pt x="526" y="101"/>
                    <a:pt x="500" y="74"/>
                    <a:pt x="455" y="47"/>
                  </a:cubicBezTo>
                  <a:cubicBezTo>
                    <a:pt x="393" y="16"/>
                    <a:pt x="326" y="0"/>
                    <a:pt x="25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7696808" y="1484461"/>
              <a:ext cx="52933" cy="17375"/>
            </a:xfrm>
            <a:custGeom>
              <a:avLst/>
              <a:gdLst/>
              <a:ahLst/>
              <a:cxnLst/>
              <a:rect l="l" t="t" r="r" b="b"/>
              <a:pathLst>
                <a:path w="393" h="129" extrusionOk="0">
                  <a:moveTo>
                    <a:pt x="196" y="0"/>
                  </a:moveTo>
                  <a:cubicBezTo>
                    <a:pt x="143" y="0"/>
                    <a:pt x="89" y="18"/>
                    <a:pt x="45" y="54"/>
                  </a:cubicBezTo>
                  <a:cubicBezTo>
                    <a:pt x="9" y="81"/>
                    <a:pt x="0" y="107"/>
                    <a:pt x="9" y="116"/>
                  </a:cubicBezTo>
                  <a:cubicBezTo>
                    <a:pt x="18" y="125"/>
                    <a:pt x="32" y="128"/>
                    <a:pt x="50" y="128"/>
                  </a:cubicBezTo>
                  <a:cubicBezTo>
                    <a:pt x="85" y="128"/>
                    <a:pt x="137" y="116"/>
                    <a:pt x="196" y="116"/>
                  </a:cubicBezTo>
                  <a:cubicBezTo>
                    <a:pt x="221" y="114"/>
                    <a:pt x="244" y="113"/>
                    <a:pt x="266" y="113"/>
                  </a:cubicBezTo>
                  <a:cubicBezTo>
                    <a:pt x="287" y="113"/>
                    <a:pt x="307" y="114"/>
                    <a:pt x="324" y="114"/>
                  </a:cubicBezTo>
                  <a:cubicBezTo>
                    <a:pt x="357" y="114"/>
                    <a:pt x="379" y="112"/>
                    <a:pt x="384" y="98"/>
                  </a:cubicBezTo>
                  <a:cubicBezTo>
                    <a:pt x="393" y="90"/>
                    <a:pt x="384" y="63"/>
                    <a:pt x="348" y="36"/>
                  </a:cubicBezTo>
                  <a:cubicBezTo>
                    <a:pt x="304" y="9"/>
                    <a:pt x="250" y="0"/>
                    <a:pt x="196"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a:off x="7700310" y="1310980"/>
              <a:ext cx="349790" cy="357467"/>
            </a:xfrm>
            <a:custGeom>
              <a:avLst/>
              <a:gdLst/>
              <a:ahLst/>
              <a:cxnLst/>
              <a:rect l="l" t="t" r="r" b="b"/>
              <a:pathLst>
                <a:path w="2597" h="2654" extrusionOk="0">
                  <a:moveTo>
                    <a:pt x="987" y="0"/>
                  </a:moveTo>
                  <a:cubicBezTo>
                    <a:pt x="849" y="0"/>
                    <a:pt x="715" y="19"/>
                    <a:pt x="581" y="75"/>
                  </a:cubicBezTo>
                  <a:cubicBezTo>
                    <a:pt x="304" y="200"/>
                    <a:pt x="46" y="450"/>
                    <a:pt x="1" y="744"/>
                  </a:cubicBezTo>
                  <a:cubicBezTo>
                    <a:pt x="99" y="617"/>
                    <a:pt x="253" y="513"/>
                    <a:pt x="422" y="513"/>
                  </a:cubicBezTo>
                  <a:cubicBezTo>
                    <a:pt x="515" y="513"/>
                    <a:pt x="611" y="544"/>
                    <a:pt x="706" y="619"/>
                  </a:cubicBezTo>
                  <a:cubicBezTo>
                    <a:pt x="815" y="577"/>
                    <a:pt x="1018" y="440"/>
                    <a:pt x="1288" y="440"/>
                  </a:cubicBezTo>
                  <a:cubicBezTo>
                    <a:pt x="1416" y="440"/>
                    <a:pt x="1559" y="471"/>
                    <a:pt x="1714" y="557"/>
                  </a:cubicBezTo>
                  <a:cubicBezTo>
                    <a:pt x="1928" y="673"/>
                    <a:pt x="2097" y="1003"/>
                    <a:pt x="2124" y="1270"/>
                  </a:cubicBezTo>
                  <a:cubicBezTo>
                    <a:pt x="2160" y="1636"/>
                    <a:pt x="2169" y="2002"/>
                    <a:pt x="2160" y="2359"/>
                  </a:cubicBezTo>
                  <a:cubicBezTo>
                    <a:pt x="2151" y="2475"/>
                    <a:pt x="2160" y="2609"/>
                    <a:pt x="2258" y="2644"/>
                  </a:cubicBezTo>
                  <a:cubicBezTo>
                    <a:pt x="2274" y="2651"/>
                    <a:pt x="2290" y="2654"/>
                    <a:pt x="2307" y="2654"/>
                  </a:cubicBezTo>
                  <a:cubicBezTo>
                    <a:pt x="2380" y="2654"/>
                    <a:pt x="2450" y="2593"/>
                    <a:pt x="2472" y="2519"/>
                  </a:cubicBezTo>
                  <a:cubicBezTo>
                    <a:pt x="2490" y="2430"/>
                    <a:pt x="2490" y="2341"/>
                    <a:pt x="2463" y="2252"/>
                  </a:cubicBezTo>
                  <a:cubicBezTo>
                    <a:pt x="2543" y="1886"/>
                    <a:pt x="2597" y="1565"/>
                    <a:pt x="2570" y="1190"/>
                  </a:cubicBezTo>
                  <a:cubicBezTo>
                    <a:pt x="2535" y="824"/>
                    <a:pt x="2374" y="476"/>
                    <a:pt x="2071" y="262"/>
                  </a:cubicBezTo>
                  <a:cubicBezTo>
                    <a:pt x="1883" y="137"/>
                    <a:pt x="1660" y="57"/>
                    <a:pt x="1437" y="39"/>
                  </a:cubicBezTo>
                  <a:cubicBezTo>
                    <a:pt x="1281" y="21"/>
                    <a:pt x="1132" y="0"/>
                    <a:pt x="987"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a:off x="7777218" y="1685149"/>
              <a:ext cx="64651" cy="45525"/>
            </a:xfrm>
            <a:custGeom>
              <a:avLst/>
              <a:gdLst/>
              <a:ahLst/>
              <a:cxnLst/>
              <a:rect l="l" t="t" r="r" b="b"/>
              <a:pathLst>
                <a:path w="480" h="338" extrusionOk="0">
                  <a:moveTo>
                    <a:pt x="313" y="0"/>
                  </a:moveTo>
                  <a:cubicBezTo>
                    <a:pt x="206" y="18"/>
                    <a:pt x="108" y="80"/>
                    <a:pt x="1" y="116"/>
                  </a:cubicBezTo>
                  <a:lnTo>
                    <a:pt x="19" y="134"/>
                  </a:lnTo>
                  <a:cubicBezTo>
                    <a:pt x="66" y="283"/>
                    <a:pt x="143" y="337"/>
                    <a:pt x="214" y="337"/>
                  </a:cubicBezTo>
                  <a:cubicBezTo>
                    <a:pt x="357" y="337"/>
                    <a:pt x="480" y="119"/>
                    <a:pt x="313" y="0"/>
                  </a:cubicBezTo>
                  <a:close/>
                </a:path>
              </a:pathLst>
            </a:custGeom>
            <a:solidFill>
              <a:srgbClr val="FE98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7769945" y="1681512"/>
              <a:ext cx="76773" cy="53068"/>
            </a:xfrm>
            <a:custGeom>
              <a:avLst/>
              <a:gdLst/>
              <a:ahLst/>
              <a:cxnLst/>
              <a:rect l="l" t="t" r="r" b="b"/>
              <a:pathLst>
                <a:path w="570" h="394" extrusionOk="0">
                  <a:moveTo>
                    <a:pt x="403" y="0"/>
                  </a:moveTo>
                  <a:cubicBezTo>
                    <a:pt x="314" y="0"/>
                    <a:pt x="215" y="81"/>
                    <a:pt x="135" y="107"/>
                  </a:cubicBezTo>
                  <a:cubicBezTo>
                    <a:pt x="40" y="153"/>
                    <a:pt x="1" y="175"/>
                    <a:pt x="15" y="175"/>
                  </a:cubicBezTo>
                  <a:cubicBezTo>
                    <a:pt x="27" y="175"/>
                    <a:pt x="70" y="161"/>
                    <a:pt x="144" y="134"/>
                  </a:cubicBezTo>
                  <a:cubicBezTo>
                    <a:pt x="201" y="126"/>
                    <a:pt x="309" y="52"/>
                    <a:pt x="376" y="52"/>
                  </a:cubicBezTo>
                  <a:cubicBezTo>
                    <a:pt x="382" y="52"/>
                    <a:pt x="388" y="52"/>
                    <a:pt x="394" y="54"/>
                  </a:cubicBezTo>
                  <a:cubicBezTo>
                    <a:pt x="507" y="216"/>
                    <a:pt x="356" y="371"/>
                    <a:pt x="213" y="371"/>
                  </a:cubicBezTo>
                  <a:cubicBezTo>
                    <a:pt x="199" y="371"/>
                    <a:pt x="185" y="369"/>
                    <a:pt x="171" y="366"/>
                  </a:cubicBezTo>
                  <a:lnTo>
                    <a:pt x="171" y="366"/>
                  </a:lnTo>
                  <a:cubicBezTo>
                    <a:pt x="200" y="385"/>
                    <a:pt x="231" y="393"/>
                    <a:pt x="260" y="393"/>
                  </a:cubicBezTo>
                  <a:cubicBezTo>
                    <a:pt x="427" y="393"/>
                    <a:pt x="570" y="129"/>
                    <a:pt x="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7659498" y="1854455"/>
              <a:ext cx="384675" cy="973405"/>
            </a:xfrm>
            <a:custGeom>
              <a:avLst/>
              <a:gdLst/>
              <a:ahLst/>
              <a:cxnLst/>
              <a:rect l="l" t="t" r="r" b="b"/>
              <a:pathLst>
                <a:path w="2856" h="7227" extrusionOk="0">
                  <a:moveTo>
                    <a:pt x="2525" y="1"/>
                  </a:moveTo>
                  <a:lnTo>
                    <a:pt x="1401" y="715"/>
                  </a:lnTo>
                  <a:lnTo>
                    <a:pt x="768" y="72"/>
                  </a:lnTo>
                  <a:lnTo>
                    <a:pt x="152" y="1170"/>
                  </a:lnTo>
                  <a:lnTo>
                    <a:pt x="1" y="7227"/>
                  </a:lnTo>
                  <a:lnTo>
                    <a:pt x="1" y="7227"/>
                  </a:lnTo>
                  <a:lnTo>
                    <a:pt x="2293" y="7209"/>
                  </a:lnTo>
                  <a:lnTo>
                    <a:pt x="2855" y="590"/>
                  </a:lnTo>
                  <a:lnTo>
                    <a:pt x="2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a:off x="7254618" y="2022682"/>
              <a:ext cx="271670" cy="805177"/>
            </a:xfrm>
            <a:custGeom>
              <a:avLst/>
              <a:gdLst/>
              <a:ahLst/>
              <a:cxnLst/>
              <a:rect l="l" t="t" r="r" b="b"/>
              <a:pathLst>
                <a:path w="2017" h="5978" extrusionOk="0">
                  <a:moveTo>
                    <a:pt x="1312" y="1"/>
                  </a:moveTo>
                  <a:lnTo>
                    <a:pt x="0" y="4551"/>
                  </a:lnTo>
                  <a:lnTo>
                    <a:pt x="134" y="5978"/>
                  </a:lnTo>
                  <a:lnTo>
                    <a:pt x="1784" y="5978"/>
                  </a:lnTo>
                  <a:lnTo>
                    <a:pt x="1686" y="5184"/>
                  </a:lnTo>
                  <a:cubicBezTo>
                    <a:pt x="1686" y="5184"/>
                    <a:pt x="2016" y="4631"/>
                    <a:pt x="2016" y="4577"/>
                  </a:cubicBezTo>
                  <a:cubicBezTo>
                    <a:pt x="2016" y="4515"/>
                    <a:pt x="1740" y="1642"/>
                    <a:pt x="1740" y="1642"/>
                  </a:cubicBezTo>
                  <a:lnTo>
                    <a:pt x="1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7431198" y="1859303"/>
              <a:ext cx="337803" cy="968556"/>
            </a:xfrm>
            <a:custGeom>
              <a:avLst/>
              <a:gdLst/>
              <a:ahLst/>
              <a:cxnLst/>
              <a:rect l="l" t="t" r="r" b="b"/>
              <a:pathLst>
                <a:path w="2508" h="7191" extrusionOk="0">
                  <a:moveTo>
                    <a:pt x="2507" y="1"/>
                  </a:moveTo>
                  <a:lnTo>
                    <a:pt x="1803" y="563"/>
                  </a:lnTo>
                  <a:lnTo>
                    <a:pt x="1" y="1214"/>
                  </a:lnTo>
                  <a:lnTo>
                    <a:pt x="349" y="3052"/>
                  </a:lnTo>
                  <a:lnTo>
                    <a:pt x="670" y="5880"/>
                  </a:lnTo>
                  <a:lnTo>
                    <a:pt x="714" y="7191"/>
                  </a:lnTo>
                  <a:lnTo>
                    <a:pt x="2168" y="7191"/>
                  </a:lnTo>
                  <a:lnTo>
                    <a:pt x="2276" y="4809"/>
                  </a:lnTo>
                  <a:cubicBezTo>
                    <a:pt x="2276" y="4809"/>
                    <a:pt x="2008" y="1410"/>
                    <a:pt x="2142" y="777"/>
                  </a:cubicBezTo>
                  <a:lnTo>
                    <a:pt x="25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7886587" y="1854455"/>
              <a:ext cx="444746" cy="972327"/>
            </a:xfrm>
            <a:custGeom>
              <a:avLst/>
              <a:gdLst/>
              <a:ahLst/>
              <a:cxnLst/>
              <a:rect l="l" t="t" r="r" b="b"/>
              <a:pathLst>
                <a:path w="3302" h="7219" extrusionOk="0">
                  <a:moveTo>
                    <a:pt x="839" y="1"/>
                  </a:moveTo>
                  <a:lnTo>
                    <a:pt x="946" y="956"/>
                  </a:lnTo>
                  <a:lnTo>
                    <a:pt x="1" y="5942"/>
                  </a:lnTo>
                  <a:lnTo>
                    <a:pt x="1" y="7218"/>
                  </a:lnTo>
                  <a:lnTo>
                    <a:pt x="3043" y="7218"/>
                  </a:lnTo>
                  <a:lnTo>
                    <a:pt x="2954" y="4372"/>
                  </a:lnTo>
                  <a:cubicBezTo>
                    <a:pt x="2954" y="4372"/>
                    <a:pt x="3221" y="1152"/>
                    <a:pt x="3257" y="1098"/>
                  </a:cubicBezTo>
                  <a:cubicBezTo>
                    <a:pt x="3302" y="1036"/>
                    <a:pt x="2374" y="831"/>
                    <a:pt x="2374" y="831"/>
                  </a:cubicBezTo>
                  <a:lnTo>
                    <a:pt x="1508" y="465"/>
                  </a:lnTo>
                  <a:lnTo>
                    <a:pt x="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8267492" y="2002344"/>
              <a:ext cx="468721" cy="531352"/>
            </a:xfrm>
            <a:custGeom>
              <a:avLst/>
              <a:gdLst/>
              <a:ahLst/>
              <a:cxnLst/>
              <a:rect l="l" t="t" r="r" b="b"/>
              <a:pathLst>
                <a:path w="3480" h="3945" extrusionOk="0">
                  <a:moveTo>
                    <a:pt x="402" y="0"/>
                  </a:moveTo>
                  <a:lnTo>
                    <a:pt x="1" y="2329"/>
                  </a:lnTo>
                  <a:cubicBezTo>
                    <a:pt x="1" y="2329"/>
                    <a:pt x="1000" y="3515"/>
                    <a:pt x="1357" y="3640"/>
                  </a:cubicBezTo>
                  <a:cubicBezTo>
                    <a:pt x="1653" y="3748"/>
                    <a:pt x="2182" y="3944"/>
                    <a:pt x="2492" y="3944"/>
                  </a:cubicBezTo>
                  <a:cubicBezTo>
                    <a:pt x="2565" y="3944"/>
                    <a:pt x="2625" y="3933"/>
                    <a:pt x="2668" y="3908"/>
                  </a:cubicBezTo>
                  <a:cubicBezTo>
                    <a:pt x="2900" y="3774"/>
                    <a:pt x="3480" y="2525"/>
                    <a:pt x="3480" y="2525"/>
                  </a:cubicBezTo>
                  <a:lnTo>
                    <a:pt x="3364" y="1249"/>
                  </a:lnTo>
                  <a:lnTo>
                    <a:pt x="2392" y="1231"/>
                  </a:lnTo>
                  <a:lnTo>
                    <a:pt x="1981" y="1990"/>
                  </a:lnTo>
                  <a:lnTo>
                    <a:pt x="1276" y="1401"/>
                  </a:lnTo>
                  <a:cubicBezTo>
                    <a:pt x="1276" y="1401"/>
                    <a:pt x="536" y="36"/>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7312266" y="2617474"/>
              <a:ext cx="168363" cy="104654"/>
            </a:xfrm>
            <a:custGeom>
              <a:avLst/>
              <a:gdLst/>
              <a:ahLst/>
              <a:cxnLst/>
              <a:rect l="l" t="t" r="r" b="b"/>
              <a:pathLst>
                <a:path w="1250" h="777" extrusionOk="0">
                  <a:moveTo>
                    <a:pt x="223" y="1"/>
                  </a:moveTo>
                  <a:cubicBezTo>
                    <a:pt x="170" y="1"/>
                    <a:pt x="116" y="10"/>
                    <a:pt x="63" y="19"/>
                  </a:cubicBezTo>
                  <a:cubicBezTo>
                    <a:pt x="36" y="28"/>
                    <a:pt x="18" y="28"/>
                    <a:pt x="0" y="45"/>
                  </a:cubicBezTo>
                  <a:cubicBezTo>
                    <a:pt x="72" y="36"/>
                    <a:pt x="152" y="36"/>
                    <a:pt x="223" y="36"/>
                  </a:cubicBezTo>
                  <a:cubicBezTo>
                    <a:pt x="402" y="54"/>
                    <a:pt x="571" y="117"/>
                    <a:pt x="723" y="224"/>
                  </a:cubicBezTo>
                  <a:cubicBezTo>
                    <a:pt x="866" y="331"/>
                    <a:pt x="1000" y="456"/>
                    <a:pt x="1107" y="599"/>
                  </a:cubicBezTo>
                  <a:cubicBezTo>
                    <a:pt x="1151" y="661"/>
                    <a:pt x="1196" y="723"/>
                    <a:pt x="1249" y="777"/>
                  </a:cubicBezTo>
                  <a:cubicBezTo>
                    <a:pt x="1223" y="706"/>
                    <a:pt x="1178" y="643"/>
                    <a:pt x="1133" y="581"/>
                  </a:cubicBezTo>
                  <a:cubicBezTo>
                    <a:pt x="1026" y="429"/>
                    <a:pt x="901" y="295"/>
                    <a:pt x="750" y="188"/>
                  </a:cubicBezTo>
                  <a:cubicBezTo>
                    <a:pt x="598" y="81"/>
                    <a:pt x="411" y="10"/>
                    <a:pt x="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7585014" y="1930150"/>
              <a:ext cx="138327" cy="752378"/>
            </a:xfrm>
            <a:custGeom>
              <a:avLst/>
              <a:gdLst/>
              <a:ahLst/>
              <a:cxnLst/>
              <a:rect l="l" t="t" r="r" b="b"/>
              <a:pathLst>
                <a:path w="1027" h="5586" extrusionOk="0">
                  <a:moveTo>
                    <a:pt x="705" y="1"/>
                  </a:moveTo>
                  <a:cubicBezTo>
                    <a:pt x="705" y="1"/>
                    <a:pt x="696" y="10"/>
                    <a:pt x="687" y="37"/>
                  </a:cubicBezTo>
                  <a:cubicBezTo>
                    <a:pt x="696" y="28"/>
                    <a:pt x="705" y="10"/>
                    <a:pt x="705" y="1"/>
                  </a:cubicBezTo>
                  <a:close/>
                  <a:moveTo>
                    <a:pt x="687" y="37"/>
                  </a:moveTo>
                  <a:cubicBezTo>
                    <a:pt x="670" y="55"/>
                    <a:pt x="643" y="81"/>
                    <a:pt x="607" y="117"/>
                  </a:cubicBezTo>
                  <a:cubicBezTo>
                    <a:pt x="571" y="162"/>
                    <a:pt x="527" y="206"/>
                    <a:pt x="473" y="260"/>
                  </a:cubicBezTo>
                  <a:cubicBezTo>
                    <a:pt x="411" y="313"/>
                    <a:pt x="348" y="385"/>
                    <a:pt x="304" y="456"/>
                  </a:cubicBezTo>
                  <a:lnTo>
                    <a:pt x="295" y="465"/>
                  </a:lnTo>
                  <a:lnTo>
                    <a:pt x="304" y="474"/>
                  </a:lnTo>
                  <a:lnTo>
                    <a:pt x="342" y="496"/>
                  </a:lnTo>
                  <a:lnTo>
                    <a:pt x="342" y="496"/>
                  </a:lnTo>
                  <a:cubicBezTo>
                    <a:pt x="341" y="496"/>
                    <a:pt x="339" y="496"/>
                    <a:pt x="338" y="496"/>
                  </a:cubicBezTo>
                  <a:cubicBezTo>
                    <a:pt x="304" y="496"/>
                    <a:pt x="271" y="504"/>
                    <a:pt x="241" y="518"/>
                  </a:cubicBezTo>
                  <a:cubicBezTo>
                    <a:pt x="197" y="536"/>
                    <a:pt x="161" y="563"/>
                    <a:pt x="134" y="599"/>
                  </a:cubicBezTo>
                  <a:cubicBezTo>
                    <a:pt x="108" y="634"/>
                    <a:pt x="90" y="670"/>
                    <a:pt x="72" y="715"/>
                  </a:cubicBezTo>
                  <a:cubicBezTo>
                    <a:pt x="45" y="804"/>
                    <a:pt x="36" y="893"/>
                    <a:pt x="36" y="991"/>
                  </a:cubicBezTo>
                  <a:cubicBezTo>
                    <a:pt x="27" y="1080"/>
                    <a:pt x="27" y="1179"/>
                    <a:pt x="18" y="1286"/>
                  </a:cubicBezTo>
                  <a:cubicBezTo>
                    <a:pt x="1" y="1732"/>
                    <a:pt x="1" y="2169"/>
                    <a:pt x="27" y="2615"/>
                  </a:cubicBezTo>
                  <a:cubicBezTo>
                    <a:pt x="54" y="3025"/>
                    <a:pt x="125" y="3436"/>
                    <a:pt x="241" y="3828"/>
                  </a:cubicBezTo>
                  <a:cubicBezTo>
                    <a:pt x="340" y="4149"/>
                    <a:pt x="456" y="4461"/>
                    <a:pt x="598" y="4765"/>
                  </a:cubicBezTo>
                  <a:cubicBezTo>
                    <a:pt x="714" y="5024"/>
                    <a:pt x="830" y="5229"/>
                    <a:pt x="902" y="5371"/>
                  </a:cubicBezTo>
                  <a:cubicBezTo>
                    <a:pt x="946" y="5443"/>
                    <a:pt x="973" y="5496"/>
                    <a:pt x="1000" y="5532"/>
                  </a:cubicBezTo>
                  <a:cubicBezTo>
                    <a:pt x="1009" y="5550"/>
                    <a:pt x="1018" y="5568"/>
                    <a:pt x="1026" y="5586"/>
                  </a:cubicBezTo>
                  <a:cubicBezTo>
                    <a:pt x="1026" y="5568"/>
                    <a:pt x="1018" y="5541"/>
                    <a:pt x="1000" y="5523"/>
                  </a:cubicBezTo>
                  <a:lnTo>
                    <a:pt x="919" y="5363"/>
                  </a:lnTo>
                  <a:cubicBezTo>
                    <a:pt x="848" y="5220"/>
                    <a:pt x="741" y="5015"/>
                    <a:pt x="625" y="4756"/>
                  </a:cubicBezTo>
                  <a:cubicBezTo>
                    <a:pt x="402" y="4238"/>
                    <a:pt x="125" y="3480"/>
                    <a:pt x="72" y="2615"/>
                  </a:cubicBezTo>
                  <a:cubicBezTo>
                    <a:pt x="45" y="2169"/>
                    <a:pt x="36" y="1732"/>
                    <a:pt x="63" y="1286"/>
                  </a:cubicBezTo>
                  <a:cubicBezTo>
                    <a:pt x="63" y="1187"/>
                    <a:pt x="72" y="1089"/>
                    <a:pt x="72" y="991"/>
                  </a:cubicBezTo>
                  <a:cubicBezTo>
                    <a:pt x="72" y="902"/>
                    <a:pt x="81" y="813"/>
                    <a:pt x="108" y="724"/>
                  </a:cubicBezTo>
                  <a:cubicBezTo>
                    <a:pt x="117" y="688"/>
                    <a:pt x="134" y="652"/>
                    <a:pt x="161" y="617"/>
                  </a:cubicBezTo>
                  <a:cubicBezTo>
                    <a:pt x="188" y="590"/>
                    <a:pt x="215" y="563"/>
                    <a:pt x="250" y="554"/>
                  </a:cubicBezTo>
                  <a:cubicBezTo>
                    <a:pt x="280" y="537"/>
                    <a:pt x="313" y="528"/>
                    <a:pt x="346" y="528"/>
                  </a:cubicBezTo>
                  <a:cubicBezTo>
                    <a:pt x="383" y="528"/>
                    <a:pt x="418" y="539"/>
                    <a:pt x="447" y="563"/>
                  </a:cubicBezTo>
                  <a:lnTo>
                    <a:pt x="449" y="559"/>
                  </a:lnTo>
                  <a:lnTo>
                    <a:pt x="449" y="559"/>
                  </a:lnTo>
                  <a:lnTo>
                    <a:pt x="456" y="563"/>
                  </a:lnTo>
                  <a:lnTo>
                    <a:pt x="473" y="536"/>
                  </a:lnTo>
                  <a:cubicBezTo>
                    <a:pt x="459" y="527"/>
                    <a:pt x="444" y="520"/>
                    <a:pt x="428" y="514"/>
                  </a:cubicBezTo>
                  <a:lnTo>
                    <a:pt x="428" y="514"/>
                  </a:lnTo>
                  <a:lnTo>
                    <a:pt x="331" y="453"/>
                  </a:lnTo>
                  <a:lnTo>
                    <a:pt x="331" y="453"/>
                  </a:lnTo>
                  <a:cubicBezTo>
                    <a:pt x="381" y="386"/>
                    <a:pt x="432" y="328"/>
                    <a:pt x="482" y="269"/>
                  </a:cubicBezTo>
                  <a:cubicBezTo>
                    <a:pt x="536" y="215"/>
                    <a:pt x="580" y="170"/>
                    <a:pt x="616" y="135"/>
                  </a:cubicBezTo>
                  <a:cubicBezTo>
                    <a:pt x="643" y="99"/>
                    <a:pt x="670" y="72"/>
                    <a:pt x="687" y="3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7897497" y="1923012"/>
              <a:ext cx="231667" cy="765578"/>
            </a:xfrm>
            <a:custGeom>
              <a:avLst/>
              <a:gdLst/>
              <a:ahLst/>
              <a:cxnLst/>
              <a:rect l="l" t="t" r="r" b="b"/>
              <a:pathLst>
                <a:path w="1720" h="5684" extrusionOk="0">
                  <a:moveTo>
                    <a:pt x="1436" y="0"/>
                  </a:moveTo>
                  <a:lnTo>
                    <a:pt x="1436" y="0"/>
                  </a:lnTo>
                  <a:cubicBezTo>
                    <a:pt x="1463" y="18"/>
                    <a:pt x="1490" y="36"/>
                    <a:pt x="1517" y="63"/>
                  </a:cubicBezTo>
                  <a:cubicBezTo>
                    <a:pt x="1586" y="132"/>
                    <a:pt x="1622" y="235"/>
                    <a:pt x="1607" y="331"/>
                  </a:cubicBezTo>
                  <a:lnTo>
                    <a:pt x="1607" y="331"/>
                  </a:lnTo>
                  <a:lnTo>
                    <a:pt x="1427" y="346"/>
                  </a:lnTo>
                  <a:lnTo>
                    <a:pt x="1427" y="346"/>
                  </a:lnTo>
                  <a:cubicBezTo>
                    <a:pt x="1426" y="346"/>
                    <a:pt x="1426" y="346"/>
                    <a:pt x="1426" y="346"/>
                  </a:cubicBezTo>
                  <a:cubicBezTo>
                    <a:pt x="1414" y="346"/>
                    <a:pt x="1403" y="347"/>
                    <a:pt x="1392" y="348"/>
                  </a:cubicBezTo>
                  <a:lnTo>
                    <a:pt x="1401" y="375"/>
                  </a:lnTo>
                  <a:lnTo>
                    <a:pt x="1435" y="372"/>
                  </a:lnTo>
                  <a:lnTo>
                    <a:pt x="1435" y="372"/>
                  </a:lnTo>
                  <a:cubicBezTo>
                    <a:pt x="1559" y="376"/>
                    <a:pt x="1685" y="524"/>
                    <a:pt x="1677" y="687"/>
                  </a:cubicBezTo>
                  <a:cubicBezTo>
                    <a:pt x="1677" y="777"/>
                    <a:pt x="1659" y="875"/>
                    <a:pt x="1624" y="964"/>
                  </a:cubicBezTo>
                  <a:cubicBezTo>
                    <a:pt x="1597" y="1062"/>
                    <a:pt x="1561" y="1160"/>
                    <a:pt x="1534" y="1267"/>
                  </a:cubicBezTo>
                  <a:cubicBezTo>
                    <a:pt x="1410" y="1687"/>
                    <a:pt x="1258" y="2168"/>
                    <a:pt x="1106" y="2677"/>
                  </a:cubicBezTo>
                  <a:cubicBezTo>
                    <a:pt x="839" y="3515"/>
                    <a:pt x="571" y="4274"/>
                    <a:pt x="357" y="4818"/>
                  </a:cubicBezTo>
                  <a:cubicBezTo>
                    <a:pt x="250" y="5085"/>
                    <a:pt x="161" y="5300"/>
                    <a:pt x="98" y="5451"/>
                  </a:cubicBezTo>
                  <a:cubicBezTo>
                    <a:pt x="62" y="5523"/>
                    <a:pt x="45" y="5576"/>
                    <a:pt x="27" y="5621"/>
                  </a:cubicBezTo>
                  <a:cubicBezTo>
                    <a:pt x="18" y="5639"/>
                    <a:pt x="9" y="5665"/>
                    <a:pt x="0" y="5683"/>
                  </a:cubicBezTo>
                  <a:cubicBezTo>
                    <a:pt x="18" y="5665"/>
                    <a:pt x="27" y="5647"/>
                    <a:pt x="36" y="5630"/>
                  </a:cubicBezTo>
                  <a:lnTo>
                    <a:pt x="116" y="5460"/>
                  </a:lnTo>
                  <a:cubicBezTo>
                    <a:pt x="178" y="5308"/>
                    <a:pt x="277" y="5094"/>
                    <a:pt x="384" y="4827"/>
                  </a:cubicBezTo>
                  <a:cubicBezTo>
                    <a:pt x="607" y="4291"/>
                    <a:pt x="883" y="3533"/>
                    <a:pt x="1151" y="2686"/>
                  </a:cubicBezTo>
                  <a:cubicBezTo>
                    <a:pt x="1302" y="2177"/>
                    <a:pt x="1445" y="1704"/>
                    <a:pt x="1570" y="1276"/>
                  </a:cubicBezTo>
                  <a:cubicBezTo>
                    <a:pt x="1606" y="1178"/>
                    <a:pt x="1633" y="1071"/>
                    <a:pt x="1659" y="973"/>
                  </a:cubicBezTo>
                  <a:cubicBezTo>
                    <a:pt x="1695" y="884"/>
                    <a:pt x="1713" y="786"/>
                    <a:pt x="1713" y="687"/>
                  </a:cubicBezTo>
                  <a:cubicBezTo>
                    <a:pt x="1719" y="543"/>
                    <a:pt x="1630" y="413"/>
                    <a:pt x="1518" y="365"/>
                  </a:cubicBezTo>
                  <a:lnTo>
                    <a:pt x="1518" y="365"/>
                  </a:lnTo>
                  <a:lnTo>
                    <a:pt x="1615" y="357"/>
                  </a:lnTo>
                  <a:lnTo>
                    <a:pt x="1624" y="357"/>
                  </a:lnTo>
                  <a:lnTo>
                    <a:pt x="1624" y="348"/>
                  </a:lnTo>
                  <a:cubicBezTo>
                    <a:pt x="1641" y="241"/>
                    <a:pt x="1606" y="134"/>
                    <a:pt x="1526" y="54"/>
                  </a:cubicBezTo>
                  <a:cubicBezTo>
                    <a:pt x="1499" y="27"/>
                    <a:pt x="1472" y="9"/>
                    <a:pt x="14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8262778" y="2010695"/>
              <a:ext cx="60206" cy="316117"/>
            </a:xfrm>
            <a:custGeom>
              <a:avLst/>
              <a:gdLst/>
              <a:ahLst/>
              <a:cxnLst/>
              <a:rect l="l" t="t" r="r" b="b"/>
              <a:pathLst>
                <a:path w="447" h="2347" extrusionOk="0">
                  <a:moveTo>
                    <a:pt x="446" y="1"/>
                  </a:moveTo>
                  <a:cubicBezTo>
                    <a:pt x="419" y="19"/>
                    <a:pt x="393" y="45"/>
                    <a:pt x="375" y="72"/>
                  </a:cubicBezTo>
                  <a:cubicBezTo>
                    <a:pt x="312" y="135"/>
                    <a:pt x="268" y="206"/>
                    <a:pt x="223" y="286"/>
                  </a:cubicBezTo>
                  <a:cubicBezTo>
                    <a:pt x="161" y="402"/>
                    <a:pt x="116" y="527"/>
                    <a:pt x="80" y="652"/>
                  </a:cubicBezTo>
                  <a:cubicBezTo>
                    <a:pt x="45" y="813"/>
                    <a:pt x="27" y="973"/>
                    <a:pt x="18" y="1134"/>
                  </a:cubicBezTo>
                  <a:cubicBezTo>
                    <a:pt x="0" y="1419"/>
                    <a:pt x="0" y="1714"/>
                    <a:pt x="27" y="1999"/>
                  </a:cubicBezTo>
                  <a:cubicBezTo>
                    <a:pt x="36" y="2088"/>
                    <a:pt x="54" y="2177"/>
                    <a:pt x="80" y="2258"/>
                  </a:cubicBezTo>
                  <a:cubicBezTo>
                    <a:pt x="80" y="2293"/>
                    <a:pt x="98" y="2320"/>
                    <a:pt x="107" y="2347"/>
                  </a:cubicBezTo>
                  <a:cubicBezTo>
                    <a:pt x="89" y="2231"/>
                    <a:pt x="71" y="2115"/>
                    <a:pt x="62" y="1999"/>
                  </a:cubicBezTo>
                  <a:cubicBezTo>
                    <a:pt x="45" y="1714"/>
                    <a:pt x="45" y="1419"/>
                    <a:pt x="71" y="1134"/>
                  </a:cubicBezTo>
                  <a:cubicBezTo>
                    <a:pt x="71" y="973"/>
                    <a:pt x="98" y="821"/>
                    <a:pt x="125" y="661"/>
                  </a:cubicBezTo>
                  <a:cubicBezTo>
                    <a:pt x="152" y="536"/>
                    <a:pt x="196" y="420"/>
                    <a:pt x="250" y="304"/>
                  </a:cubicBezTo>
                  <a:cubicBezTo>
                    <a:pt x="303" y="197"/>
                    <a:pt x="375" y="99"/>
                    <a:pt x="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8453769" y="2228220"/>
              <a:ext cx="102230" cy="207961"/>
            </a:xfrm>
            <a:custGeom>
              <a:avLst/>
              <a:gdLst/>
              <a:ahLst/>
              <a:cxnLst/>
              <a:rect l="l" t="t" r="r" b="b"/>
              <a:pathLst>
                <a:path w="759" h="1544" extrusionOk="0">
                  <a:moveTo>
                    <a:pt x="759" y="0"/>
                  </a:moveTo>
                  <a:lnTo>
                    <a:pt x="759" y="0"/>
                  </a:lnTo>
                  <a:cubicBezTo>
                    <a:pt x="705" y="63"/>
                    <a:pt x="661" y="134"/>
                    <a:pt x="616" y="215"/>
                  </a:cubicBezTo>
                  <a:cubicBezTo>
                    <a:pt x="536" y="339"/>
                    <a:pt x="429" y="536"/>
                    <a:pt x="322" y="741"/>
                  </a:cubicBezTo>
                  <a:cubicBezTo>
                    <a:pt x="223" y="955"/>
                    <a:pt x="134" y="1160"/>
                    <a:pt x="81" y="1303"/>
                  </a:cubicBezTo>
                  <a:cubicBezTo>
                    <a:pt x="45" y="1383"/>
                    <a:pt x="18" y="1463"/>
                    <a:pt x="0" y="1544"/>
                  </a:cubicBezTo>
                  <a:cubicBezTo>
                    <a:pt x="45" y="1472"/>
                    <a:pt x="81" y="1392"/>
                    <a:pt x="108" y="1312"/>
                  </a:cubicBezTo>
                  <a:cubicBezTo>
                    <a:pt x="170" y="1169"/>
                    <a:pt x="259" y="982"/>
                    <a:pt x="366" y="768"/>
                  </a:cubicBezTo>
                  <a:cubicBezTo>
                    <a:pt x="473" y="554"/>
                    <a:pt x="571" y="366"/>
                    <a:pt x="643" y="223"/>
                  </a:cubicBezTo>
                  <a:cubicBezTo>
                    <a:pt x="687" y="152"/>
                    <a:pt x="723" y="81"/>
                    <a:pt x="7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7738831" y="1963284"/>
              <a:ext cx="150314" cy="975156"/>
            </a:xfrm>
            <a:custGeom>
              <a:avLst/>
              <a:gdLst/>
              <a:ahLst/>
              <a:cxnLst/>
              <a:rect l="l" t="t" r="r" b="b"/>
              <a:pathLst>
                <a:path w="1116" h="7240" extrusionOk="0">
                  <a:moveTo>
                    <a:pt x="848" y="1"/>
                  </a:moveTo>
                  <a:cubicBezTo>
                    <a:pt x="689" y="1"/>
                    <a:pt x="463" y="62"/>
                    <a:pt x="455" y="362"/>
                  </a:cubicBezTo>
                  <a:lnTo>
                    <a:pt x="607" y="611"/>
                  </a:lnTo>
                  <a:cubicBezTo>
                    <a:pt x="607" y="611"/>
                    <a:pt x="313" y="1325"/>
                    <a:pt x="250" y="1548"/>
                  </a:cubicBezTo>
                  <a:cubicBezTo>
                    <a:pt x="188" y="1780"/>
                    <a:pt x="0" y="6232"/>
                    <a:pt x="0" y="6232"/>
                  </a:cubicBezTo>
                  <a:lnTo>
                    <a:pt x="491" y="7240"/>
                  </a:lnTo>
                  <a:lnTo>
                    <a:pt x="1026" y="6214"/>
                  </a:lnTo>
                  <a:lnTo>
                    <a:pt x="1116" y="1414"/>
                  </a:lnTo>
                  <a:lnTo>
                    <a:pt x="910" y="647"/>
                  </a:lnTo>
                  <a:lnTo>
                    <a:pt x="1116" y="362"/>
                  </a:lnTo>
                  <a:cubicBezTo>
                    <a:pt x="1116" y="362"/>
                    <a:pt x="1080" y="23"/>
                    <a:pt x="919" y="5"/>
                  </a:cubicBezTo>
                  <a:cubicBezTo>
                    <a:pt x="898" y="2"/>
                    <a:pt x="874" y="1"/>
                    <a:pt x="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7848200" y="1950623"/>
              <a:ext cx="162301" cy="121490"/>
            </a:xfrm>
            <a:custGeom>
              <a:avLst/>
              <a:gdLst/>
              <a:ahLst/>
              <a:cxnLst/>
              <a:rect l="l" t="t" r="r" b="b"/>
              <a:pathLst>
                <a:path w="1205" h="902" extrusionOk="0">
                  <a:moveTo>
                    <a:pt x="0" y="1"/>
                  </a:moveTo>
                  <a:cubicBezTo>
                    <a:pt x="89" y="36"/>
                    <a:pt x="170" y="99"/>
                    <a:pt x="232" y="170"/>
                  </a:cubicBezTo>
                  <a:cubicBezTo>
                    <a:pt x="304" y="250"/>
                    <a:pt x="348" y="349"/>
                    <a:pt x="366" y="456"/>
                  </a:cubicBezTo>
                  <a:cubicBezTo>
                    <a:pt x="393" y="581"/>
                    <a:pt x="411" y="714"/>
                    <a:pt x="411" y="839"/>
                  </a:cubicBezTo>
                  <a:lnTo>
                    <a:pt x="411" y="866"/>
                  </a:lnTo>
                  <a:lnTo>
                    <a:pt x="411" y="902"/>
                  </a:lnTo>
                  <a:lnTo>
                    <a:pt x="446" y="884"/>
                  </a:lnTo>
                  <a:cubicBezTo>
                    <a:pt x="643" y="750"/>
                    <a:pt x="830" y="607"/>
                    <a:pt x="1008" y="447"/>
                  </a:cubicBezTo>
                  <a:cubicBezTo>
                    <a:pt x="1071" y="384"/>
                    <a:pt x="1124" y="331"/>
                    <a:pt x="1160" y="295"/>
                  </a:cubicBezTo>
                  <a:cubicBezTo>
                    <a:pt x="1187" y="250"/>
                    <a:pt x="1205" y="233"/>
                    <a:pt x="1205" y="233"/>
                  </a:cubicBezTo>
                  <a:cubicBezTo>
                    <a:pt x="1205" y="232"/>
                    <a:pt x="1204" y="232"/>
                    <a:pt x="1204" y="232"/>
                  </a:cubicBezTo>
                  <a:cubicBezTo>
                    <a:pt x="1196" y="232"/>
                    <a:pt x="1118" y="310"/>
                    <a:pt x="990" y="420"/>
                  </a:cubicBezTo>
                  <a:cubicBezTo>
                    <a:pt x="823" y="562"/>
                    <a:pt x="639" y="697"/>
                    <a:pt x="455" y="816"/>
                  </a:cubicBezTo>
                  <a:lnTo>
                    <a:pt x="455" y="816"/>
                  </a:lnTo>
                  <a:cubicBezTo>
                    <a:pt x="453" y="690"/>
                    <a:pt x="436" y="565"/>
                    <a:pt x="411" y="447"/>
                  </a:cubicBezTo>
                  <a:cubicBezTo>
                    <a:pt x="384" y="340"/>
                    <a:pt x="339" y="233"/>
                    <a:pt x="259" y="152"/>
                  </a:cubicBezTo>
                  <a:cubicBezTo>
                    <a:pt x="214" y="99"/>
                    <a:pt x="152" y="54"/>
                    <a:pt x="81" y="18"/>
                  </a:cubicBezTo>
                  <a:cubicBezTo>
                    <a:pt x="54" y="10"/>
                    <a:pt x="27"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7720783" y="1949411"/>
              <a:ext cx="126339" cy="99940"/>
            </a:xfrm>
            <a:custGeom>
              <a:avLst/>
              <a:gdLst/>
              <a:ahLst/>
              <a:cxnLst/>
              <a:rect l="l" t="t" r="r" b="b"/>
              <a:pathLst>
                <a:path w="938" h="742" extrusionOk="0">
                  <a:moveTo>
                    <a:pt x="937" y="1"/>
                  </a:moveTo>
                  <a:lnTo>
                    <a:pt x="937" y="1"/>
                  </a:lnTo>
                  <a:cubicBezTo>
                    <a:pt x="937" y="1"/>
                    <a:pt x="911" y="10"/>
                    <a:pt x="875" y="19"/>
                  </a:cubicBezTo>
                  <a:cubicBezTo>
                    <a:pt x="830" y="45"/>
                    <a:pt x="777" y="72"/>
                    <a:pt x="732" y="108"/>
                  </a:cubicBezTo>
                  <a:cubicBezTo>
                    <a:pt x="589" y="233"/>
                    <a:pt x="473" y="393"/>
                    <a:pt x="429" y="581"/>
                  </a:cubicBezTo>
                  <a:cubicBezTo>
                    <a:pt x="423" y="602"/>
                    <a:pt x="418" y="624"/>
                    <a:pt x="413" y="646"/>
                  </a:cubicBezTo>
                  <a:lnTo>
                    <a:pt x="413" y="646"/>
                  </a:lnTo>
                  <a:cubicBezTo>
                    <a:pt x="306" y="507"/>
                    <a:pt x="209" y="378"/>
                    <a:pt x="134" y="295"/>
                  </a:cubicBezTo>
                  <a:cubicBezTo>
                    <a:pt x="99" y="242"/>
                    <a:pt x="54" y="188"/>
                    <a:pt x="1" y="143"/>
                  </a:cubicBezTo>
                  <a:lnTo>
                    <a:pt x="1" y="143"/>
                  </a:lnTo>
                  <a:cubicBezTo>
                    <a:pt x="36" y="206"/>
                    <a:pt x="72" y="259"/>
                    <a:pt x="117" y="313"/>
                  </a:cubicBezTo>
                  <a:cubicBezTo>
                    <a:pt x="188" y="411"/>
                    <a:pt x="295" y="554"/>
                    <a:pt x="411" y="705"/>
                  </a:cubicBezTo>
                  <a:lnTo>
                    <a:pt x="438" y="741"/>
                  </a:lnTo>
                  <a:lnTo>
                    <a:pt x="447" y="697"/>
                  </a:lnTo>
                  <a:cubicBezTo>
                    <a:pt x="456" y="661"/>
                    <a:pt x="456" y="625"/>
                    <a:pt x="465" y="598"/>
                  </a:cubicBezTo>
                  <a:cubicBezTo>
                    <a:pt x="518" y="420"/>
                    <a:pt x="616" y="259"/>
                    <a:pt x="750" y="135"/>
                  </a:cubicBezTo>
                  <a:cubicBezTo>
                    <a:pt x="857" y="45"/>
                    <a:pt x="937" y="10"/>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7818164" y="2037094"/>
              <a:ext cx="40946" cy="6196"/>
            </a:xfrm>
            <a:custGeom>
              <a:avLst/>
              <a:gdLst/>
              <a:ahLst/>
              <a:cxnLst/>
              <a:rect l="l" t="t" r="r" b="b"/>
              <a:pathLst>
                <a:path w="304" h="46" extrusionOk="0">
                  <a:moveTo>
                    <a:pt x="152" y="1"/>
                  </a:moveTo>
                  <a:cubicBezTo>
                    <a:pt x="63" y="1"/>
                    <a:pt x="0" y="10"/>
                    <a:pt x="0" y="28"/>
                  </a:cubicBezTo>
                  <a:cubicBezTo>
                    <a:pt x="0" y="37"/>
                    <a:pt x="72" y="46"/>
                    <a:pt x="152" y="46"/>
                  </a:cubicBezTo>
                  <a:cubicBezTo>
                    <a:pt x="232" y="46"/>
                    <a:pt x="304" y="37"/>
                    <a:pt x="304" y="19"/>
                  </a:cubicBezTo>
                  <a:cubicBezTo>
                    <a:pt x="304" y="10"/>
                    <a:pt x="232"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7815740" y="1979447"/>
              <a:ext cx="63843" cy="53472"/>
            </a:xfrm>
            <a:custGeom>
              <a:avLst/>
              <a:gdLst/>
              <a:ahLst/>
              <a:cxnLst/>
              <a:rect l="l" t="t" r="r" b="b"/>
              <a:pathLst>
                <a:path w="474" h="397" extrusionOk="0">
                  <a:moveTo>
                    <a:pt x="462" y="0"/>
                  </a:moveTo>
                  <a:cubicBezTo>
                    <a:pt x="439" y="0"/>
                    <a:pt x="352" y="95"/>
                    <a:pt x="232" y="206"/>
                  </a:cubicBezTo>
                  <a:cubicBezTo>
                    <a:pt x="107" y="313"/>
                    <a:pt x="0" y="384"/>
                    <a:pt x="0" y="393"/>
                  </a:cubicBezTo>
                  <a:cubicBezTo>
                    <a:pt x="1" y="395"/>
                    <a:pt x="4" y="396"/>
                    <a:pt x="8" y="396"/>
                  </a:cubicBezTo>
                  <a:cubicBezTo>
                    <a:pt x="38" y="396"/>
                    <a:pt x="148" y="336"/>
                    <a:pt x="259" y="233"/>
                  </a:cubicBezTo>
                  <a:cubicBezTo>
                    <a:pt x="393" y="126"/>
                    <a:pt x="473" y="10"/>
                    <a:pt x="464" y="1"/>
                  </a:cubicBezTo>
                  <a:cubicBezTo>
                    <a:pt x="464" y="0"/>
                    <a:pt x="463"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7821666" y="2037094"/>
              <a:ext cx="15759" cy="91455"/>
            </a:xfrm>
            <a:custGeom>
              <a:avLst/>
              <a:gdLst/>
              <a:ahLst/>
              <a:cxnLst/>
              <a:rect l="l" t="t" r="r" b="b"/>
              <a:pathLst>
                <a:path w="117" h="679" extrusionOk="0">
                  <a:moveTo>
                    <a:pt x="108" y="1"/>
                  </a:moveTo>
                  <a:cubicBezTo>
                    <a:pt x="90" y="1"/>
                    <a:pt x="63" y="144"/>
                    <a:pt x="37" y="331"/>
                  </a:cubicBezTo>
                  <a:cubicBezTo>
                    <a:pt x="10" y="518"/>
                    <a:pt x="1" y="679"/>
                    <a:pt x="10" y="679"/>
                  </a:cubicBezTo>
                  <a:cubicBezTo>
                    <a:pt x="28" y="679"/>
                    <a:pt x="63" y="527"/>
                    <a:pt x="81" y="340"/>
                  </a:cubicBezTo>
                  <a:cubicBezTo>
                    <a:pt x="108" y="153"/>
                    <a:pt x="11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a:off x="7837290" y="2040731"/>
              <a:ext cx="9832" cy="168363"/>
            </a:xfrm>
            <a:custGeom>
              <a:avLst/>
              <a:gdLst/>
              <a:ahLst/>
              <a:cxnLst/>
              <a:rect l="l" t="t" r="r" b="b"/>
              <a:pathLst>
                <a:path w="73" h="1250" extrusionOk="0">
                  <a:moveTo>
                    <a:pt x="63" y="1"/>
                  </a:moveTo>
                  <a:cubicBezTo>
                    <a:pt x="46" y="1"/>
                    <a:pt x="37" y="277"/>
                    <a:pt x="19" y="625"/>
                  </a:cubicBezTo>
                  <a:cubicBezTo>
                    <a:pt x="1" y="973"/>
                    <a:pt x="1" y="1250"/>
                    <a:pt x="19" y="1250"/>
                  </a:cubicBezTo>
                  <a:cubicBezTo>
                    <a:pt x="37" y="1250"/>
                    <a:pt x="46" y="973"/>
                    <a:pt x="63" y="625"/>
                  </a:cubicBezTo>
                  <a:cubicBezTo>
                    <a:pt x="72" y="277"/>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a:off x="7446822" y="2081677"/>
              <a:ext cx="81892" cy="746183"/>
            </a:xfrm>
            <a:custGeom>
              <a:avLst/>
              <a:gdLst/>
              <a:ahLst/>
              <a:cxnLst/>
              <a:rect l="l" t="t" r="r" b="b"/>
              <a:pathLst>
                <a:path w="608" h="5540" extrusionOk="0">
                  <a:moveTo>
                    <a:pt x="1" y="0"/>
                  </a:moveTo>
                  <a:cubicBezTo>
                    <a:pt x="1" y="27"/>
                    <a:pt x="1" y="45"/>
                    <a:pt x="1" y="62"/>
                  </a:cubicBezTo>
                  <a:cubicBezTo>
                    <a:pt x="10" y="98"/>
                    <a:pt x="18" y="161"/>
                    <a:pt x="27" y="223"/>
                  </a:cubicBezTo>
                  <a:cubicBezTo>
                    <a:pt x="54" y="366"/>
                    <a:pt x="81" y="562"/>
                    <a:pt x="126" y="812"/>
                  </a:cubicBezTo>
                  <a:cubicBezTo>
                    <a:pt x="206" y="1311"/>
                    <a:pt x="304" y="1998"/>
                    <a:pt x="393" y="2766"/>
                  </a:cubicBezTo>
                  <a:cubicBezTo>
                    <a:pt x="482" y="3524"/>
                    <a:pt x="536" y="4220"/>
                    <a:pt x="563" y="4719"/>
                  </a:cubicBezTo>
                  <a:cubicBezTo>
                    <a:pt x="572" y="4978"/>
                    <a:pt x="580" y="5174"/>
                    <a:pt x="589" y="5317"/>
                  </a:cubicBezTo>
                  <a:cubicBezTo>
                    <a:pt x="589" y="5388"/>
                    <a:pt x="598" y="5442"/>
                    <a:pt x="598" y="5478"/>
                  </a:cubicBezTo>
                  <a:cubicBezTo>
                    <a:pt x="598" y="5495"/>
                    <a:pt x="598" y="5522"/>
                    <a:pt x="598" y="5540"/>
                  </a:cubicBezTo>
                  <a:cubicBezTo>
                    <a:pt x="607" y="5522"/>
                    <a:pt x="607" y="5495"/>
                    <a:pt x="607" y="5478"/>
                  </a:cubicBezTo>
                  <a:lnTo>
                    <a:pt x="607" y="5317"/>
                  </a:lnTo>
                  <a:cubicBezTo>
                    <a:pt x="607" y="5174"/>
                    <a:pt x="607" y="4969"/>
                    <a:pt x="598" y="4719"/>
                  </a:cubicBezTo>
                  <a:cubicBezTo>
                    <a:pt x="580" y="4220"/>
                    <a:pt x="527" y="3515"/>
                    <a:pt x="438" y="2757"/>
                  </a:cubicBezTo>
                  <a:cubicBezTo>
                    <a:pt x="349" y="1989"/>
                    <a:pt x="241" y="1303"/>
                    <a:pt x="152" y="803"/>
                  </a:cubicBezTo>
                  <a:cubicBezTo>
                    <a:pt x="108" y="553"/>
                    <a:pt x="72" y="357"/>
                    <a:pt x="45" y="214"/>
                  </a:cubicBezTo>
                  <a:cubicBezTo>
                    <a:pt x="27" y="152"/>
                    <a:pt x="18" y="98"/>
                    <a:pt x="10" y="62"/>
                  </a:cubicBezTo>
                  <a:cubicBezTo>
                    <a:pt x="10" y="45"/>
                    <a:pt x="1" y="1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8583476" y="2168148"/>
              <a:ext cx="138327" cy="89030"/>
            </a:xfrm>
            <a:custGeom>
              <a:avLst/>
              <a:gdLst/>
              <a:ahLst/>
              <a:cxnLst/>
              <a:rect l="l" t="t" r="r" b="b"/>
              <a:pathLst>
                <a:path w="1027" h="661" extrusionOk="0">
                  <a:moveTo>
                    <a:pt x="54" y="0"/>
                  </a:moveTo>
                  <a:lnTo>
                    <a:pt x="1" y="90"/>
                  </a:lnTo>
                  <a:cubicBezTo>
                    <a:pt x="54" y="304"/>
                    <a:pt x="188" y="491"/>
                    <a:pt x="376" y="598"/>
                  </a:cubicBezTo>
                  <a:cubicBezTo>
                    <a:pt x="438" y="634"/>
                    <a:pt x="501" y="661"/>
                    <a:pt x="572" y="661"/>
                  </a:cubicBezTo>
                  <a:cubicBezTo>
                    <a:pt x="724" y="661"/>
                    <a:pt x="857" y="571"/>
                    <a:pt x="929" y="437"/>
                  </a:cubicBezTo>
                  <a:cubicBezTo>
                    <a:pt x="1000" y="313"/>
                    <a:pt x="1009" y="161"/>
                    <a:pt x="1027" y="9"/>
                  </a:cubicBezTo>
                  <a:lnTo>
                    <a:pt x="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8536335" y="1828459"/>
              <a:ext cx="275441" cy="431008"/>
            </a:xfrm>
            <a:custGeom>
              <a:avLst/>
              <a:gdLst/>
              <a:ahLst/>
              <a:cxnLst/>
              <a:rect l="l" t="t" r="r" b="b"/>
              <a:pathLst>
                <a:path w="2045" h="3200" extrusionOk="0">
                  <a:moveTo>
                    <a:pt x="1499" y="1"/>
                  </a:moveTo>
                  <a:cubicBezTo>
                    <a:pt x="1467" y="1"/>
                    <a:pt x="1430" y="13"/>
                    <a:pt x="1386" y="33"/>
                  </a:cubicBezTo>
                  <a:cubicBezTo>
                    <a:pt x="1288" y="78"/>
                    <a:pt x="1368" y="185"/>
                    <a:pt x="1386" y="230"/>
                  </a:cubicBezTo>
                  <a:cubicBezTo>
                    <a:pt x="1421" y="292"/>
                    <a:pt x="1591" y="542"/>
                    <a:pt x="1591" y="542"/>
                  </a:cubicBezTo>
                  <a:lnTo>
                    <a:pt x="1600" y="694"/>
                  </a:lnTo>
                  <a:lnTo>
                    <a:pt x="1475" y="720"/>
                  </a:lnTo>
                  <a:lnTo>
                    <a:pt x="1386" y="729"/>
                  </a:lnTo>
                  <a:cubicBezTo>
                    <a:pt x="1323" y="622"/>
                    <a:pt x="1243" y="515"/>
                    <a:pt x="1163" y="417"/>
                  </a:cubicBezTo>
                  <a:cubicBezTo>
                    <a:pt x="1096" y="335"/>
                    <a:pt x="1047" y="266"/>
                    <a:pt x="961" y="266"/>
                  </a:cubicBezTo>
                  <a:cubicBezTo>
                    <a:pt x="943" y="266"/>
                    <a:pt x="925" y="268"/>
                    <a:pt x="904" y="274"/>
                  </a:cubicBezTo>
                  <a:cubicBezTo>
                    <a:pt x="779" y="319"/>
                    <a:pt x="877" y="462"/>
                    <a:pt x="877" y="462"/>
                  </a:cubicBezTo>
                  <a:lnTo>
                    <a:pt x="1163" y="899"/>
                  </a:lnTo>
                  <a:lnTo>
                    <a:pt x="1065" y="997"/>
                  </a:lnTo>
                  <a:cubicBezTo>
                    <a:pt x="1065" y="997"/>
                    <a:pt x="708" y="676"/>
                    <a:pt x="565" y="595"/>
                  </a:cubicBezTo>
                  <a:cubicBezTo>
                    <a:pt x="546" y="586"/>
                    <a:pt x="528" y="581"/>
                    <a:pt x="514" y="581"/>
                  </a:cubicBezTo>
                  <a:cubicBezTo>
                    <a:pt x="418" y="581"/>
                    <a:pt x="409" y="753"/>
                    <a:pt x="440" y="792"/>
                  </a:cubicBezTo>
                  <a:cubicBezTo>
                    <a:pt x="476" y="836"/>
                    <a:pt x="859" y="1247"/>
                    <a:pt x="859" y="1247"/>
                  </a:cubicBezTo>
                  <a:lnTo>
                    <a:pt x="699" y="1532"/>
                  </a:lnTo>
                  <a:cubicBezTo>
                    <a:pt x="699" y="1532"/>
                    <a:pt x="271" y="1140"/>
                    <a:pt x="137" y="1086"/>
                  </a:cubicBezTo>
                  <a:cubicBezTo>
                    <a:pt x="108" y="1074"/>
                    <a:pt x="86" y="1069"/>
                    <a:pt x="67" y="1069"/>
                  </a:cubicBezTo>
                  <a:cubicBezTo>
                    <a:pt x="6" y="1069"/>
                    <a:pt x="0" y="1129"/>
                    <a:pt x="21" y="1184"/>
                  </a:cubicBezTo>
                  <a:cubicBezTo>
                    <a:pt x="48" y="1256"/>
                    <a:pt x="574" y="1862"/>
                    <a:pt x="574" y="1862"/>
                  </a:cubicBezTo>
                  <a:lnTo>
                    <a:pt x="449" y="2174"/>
                  </a:lnTo>
                  <a:cubicBezTo>
                    <a:pt x="440" y="2192"/>
                    <a:pt x="431" y="2210"/>
                    <a:pt x="431" y="2228"/>
                  </a:cubicBezTo>
                  <a:lnTo>
                    <a:pt x="422" y="2799"/>
                  </a:lnTo>
                  <a:cubicBezTo>
                    <a:pt x="503" y="2977"/>
                    <a:pt x="645" y="3111"/>
                    <a:pt x="833" y="3183"/>
                  </a:cubicBezTo>
                  <a:cubicBezTo>
                    <a:pt x="867" y="3194"/>
                    <a:pt x="903" y="3200"/>
                    <a:pt x="938" y="3200"/>
                  </a:cubicBezTo>
                  <a:cubicBezTo>
                    <a:pt x="1037" y="3200"/>
                    <a:pt x="1132" y="3155"/>
                    <a:pt x="1198" y="3075"/>
                  </a:cubicBezTo>
                  <a:cubicBezTo>
                    <a:pt x="1270" y="2977"/>
                    <a:pt x="1288" y="2835"/>
                    <a:pt x="1279" y="2719"/>
                  </a:cubicBezTo>
                  <a:lnTo>
                    <a:pt x="1261" y="2157"/>
                  </a:lnTo>
                  <a:lnTo>
                    <a:pt x="1734" y="1336"/>
                  </a:lnTo>
                  <a:lnTo>
                    <a:pt x="1841" y="1122"/>
                  </a:lnTo>
                  <a:lnTo>
                    <a:pt x="1859" y="881"/>
                  </a:lnTo>
                  <a:cubicBezTo>
                    <a:pt x="1859" y="881"/>
                    <a:pt x="1948" y="426"/>
                    <a:pt x="1966" y="381"/>
                  </a:cubicBezTo>
                  <a:cubicBezTo>
                    <a:pt x="2045" y="160"/>
                    <a:pt x="1976" y="65"/>
                    <a:pt x="1910" y="65"/>
                  </a:cubicBezTo>
                  <a:cubicBezTo>
                    <a:pt x="1902" y="65"/>
                    <a:pt x="1893" y="66"/>
                    <a:pt x="1885" y="69"/>
                  </a:cubicBezTo>
                  <a:cubicBezTo>
                    <a:pt x="1823" y="96"/>
                    <a:pt x="1760" y="140"/>
                    <a:pt x="1707" y="185"/>
                  </a:cubicBezTo>
                  <a:cubicBezTo>
                    <a:pt x="1671" y="158"/>
                    <a:pt x="1636" y="114"/>
                    <a:pt x="1600" y="69"/>
                  </a:cubicBezTo>
                  <a:cubicBezTo>
                    <a:pt x="1570" y="20"/>
                    <a:pt x="1538" y="1"/>
                    <a:pt x="1499" y="1"/>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8100476" y="2158450"/>
              <a:ext cx="135" cy="1347"/>
            </a:xfrm>
            <a:custGeom>
              <a:avLst/>
              <a:gdLst/>
              <a:ahLst/>
              <a:cxnLst/>
              <a:rect l="l" t="t" r="r" b="b"/>
              <a:pathLst>
                <a:path w="1" h="10" extrusionOk="0">
                  <a:moveTo>
                    <a:pt x="1" y="1"/>
                  </a:moveTo>
                  <a:lnTo>
                    <a:pt x="1" y="1"/>
                  </a:lnTo>
                  <a:cubicBezTo>
                    <a:pt x="1" y="1"/>
                    <a:pt x="1" y="1"/>
                    <a:pt x="1" y="10"/>
                  </a:cubicBezTo>
                  <a:close/>
                </a:path>
              </a:pathLst>
            </a:custGeom>
            <a:solidFill>
              <a:srgbClr val="FE7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8120949" y="2156160"/>
              <a:ext cx="10910" cy="33672"/>
            </a:xfrm>
            <a:custGeom>
              <a:avLst/>
              <a:gdLst/>
              <a:ahLst/>
              <a:cxnLst/>
              <a:rect l="l" t="t" r="r" b="b"/>
              <a:pathLst>
                <a:path w="81" h="250" extrusionOk="0">
                  <a:moveTo>
                    <a:pt x="72" y="0"/>
                  </a:moveTo>
                  <a:cubicBezTo>
                    <a:pt x="63" y="27"/>
                    <a:pt x="54" y="63"/>
                    <a:pt x="36" y="107"/>
                  </a:cubicBezTo>
                  <a:cubicBezTo>
                    <a:pt x="18" y="152"/>
                    <a:pt x="9" y="205"/>
                    <a:pt x="0" y="250"/>
                  </a:cubicBezTo>
                  <a:cubicBezTo>
                    <a:pt x="18" y="205"/>
                    <a:pt x="36" y="161"/>
                    <a:pt x="45" y="107"/>
                  </a:cubicBezTo>
                  <a:cubicBezTo>
                    <a:pt x="63" y="63"/>
                    <a:pt x="72" y="27"/>
                    <a:pt x="81"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8125797" y="2170572"/>
              <a:ext cx="10910" cy="16971"/>
            </a:xfrm>
            <a:custGeom>
              <a:avLst/>
              <a:gdLst/>
              <a:ahLst/>
              <a:cxnLst/>
              <a:rect l="l" t="t" r="r" b="b"/>
              <a:pathLst>
                <a:path w="81" h="126" extrusionOk="0">
                  <a:moveTo>
                    <a:pt x="80" y="0"/>
                  </a:moveTo>
                  <a:cubicBezTo>
                    <a:pt x="71" y="18"/>
                    <a:pt x="54" y="36"/>
                    <a:pt x="36" y="63"/>
                  </a:cubicBezTo>
                  <a:cubicBezTo>
                    <a:pt x="27" y="80"/>
                    <a:pt x="9" y="98"/>
                    <a:pt x="0" y="125"/>
                  </a:cubicBezTo>
                  <a:cubicBezTo>
                    <a:pt x="18" y="107"/>
                    <a:pt x="36" y="80"/>
                    <a:pt x="45" y="63"/>
                  </a:cubicBezTo>
                  <a:cubicBezTo>
                    <a:pt x="62" y="45"/>
                    <a:pt x="71" y="27"/>
                    <a:pt x="8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8147348" y="2182560"/>
              <a:ext cx="15759" cy="10910"/>
            </a:xfrm>
            <a:custGeom>
              <a:avLst/>
              <a:gdLst/>
              <a:ahLst/>
              <a:cxnLst/>
              <a:rect l="l" t="t" r="r" b="b"/>
              <a:pathLst>
                <a:path w="117" h="81" extrusionOk="0">
                  <a:moveTo>
                    <a:pt x="117" y="0"/>
                  </a:moveTo>
                  <a:cubicBezTo>
                    <a:pt x="99" y="9"/>
                    <a:pt x="72" y="27"/>
                    <a:pt x="54" y="45"/>
                  </a:cubicBezTo>
                  <a:cubicBezTo>
                    <a:pt x="36" y="54"/>
                    <a:pt x="18" y="72"/>
                    <a:pt x="1" y="81"/>
                  </a:cubicBezTo>
                  <a:cubicBezTo>
                    <a:pt x="27" y="72"/>
                    <a:pt x="45" y="63"/>
                    <a:pt x="63" y="45"/>
                  </a:cubicBezTo>
                  <a:cubicBezTo>
                    <a:pt x="81" y="36"/>
                    <a:pt x="99" y="18"/>
                    <a:pt x="11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7057062" y="2397660"/>
              <a:ext cx="158665" cy="444746"/>
            </a:xfrm>
            <a:custGeom>
              <a:avLst/>
              <a:gdLst/>
              <a:ahLst/>
              <a:cxnLst/>
              <a:rect l="l" t="t" r="r" b="b"/>
              <a:pathLst>
                <a:path w="1178" h="3302" extrusionOk="0">
                  <a:moveTo>
                    <a:pt x="1124" y="0"/>
                  </a:moveTo>
                  <a:cubicBezTo>
                    <a:pt x="384" y="928"/>
                    <a:pt x="0" y="2106"/>
                    <a:pt x="72" y="3301"/>
                  </a:cubicBezTo>
                  <a:lnTo>
                    <a:pt x="134" y="3301"/>
                  </a:lnTo>
                  <a:cubicBezTo>
                    <a:pt x="63" y="2123"/>
                    <a:pt x="437" y="955"/>
                    <a:pt x="1178" y="36"/>
                  </a:cubicBezTo>
                  <a:lnTo>
                    <a:pt x="1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7161582" y="2339878"/>
              <a:ext cx="111927" cy="113005"/>
            </a:xfrm>
            <a:custGeom>
              <a:avLst/>
              <a:gdLst/>
              <a:ahLst/>
              <a:cxnLst/>
              <a:rect l="l" t="t" r="r" b="b"/>
              <a:pathLst>
                <a:path w="831" h="839" extrusionOk="0">
                  <a:moveTo>
                    <a:pt x="571" y="0"/>
                  </a:moveTo>
                  <a:cubicBezTo>
                    <a:pt x="502" y="0"/>
                    <a:pt x="433" y="30"/>
                    <a:pt x="384" y="90"/>
                  </a:cubicBezTo>
                  <a:lnTo>
                    <a:pt x="72" y="501"/>
                  </a:lnTo>
                  <a:cubicBezTo>
                    <a:pt x="63" y="501"/>
                    <a:pt x="63" y="510"/>
                    <a:pt x="54" y="518"/>
                  </a:cubicBezTo>
                  <a:cubicBezTo>
                    <a:pt x="0" y="608"/>
                    <a:pt x="27" y="733"/>
                    <a:pt x="116" y="795"/>
                  </a:cubicBezTo>
                  <a:lnTo>
                    <a:pt x="134" y="795"/>
                  </a:lnTo>
                  <a:cubicBezTo>
                    <a:pt x="174" y="824"/>
                    <a:pt x="220" y="838"/>
                    <a:pt x="266" y="838"/>
                  </a:cubicBezTo>
                  <a:cubicBezTo>
                    <a:pt x="333" y="838"/>
                    <a:pt x="399" y="808"/>
                    <a:pt x="446" y="750"/>
                  </a:cubicBezTo>
                  <a:lnTo>
                    <a:pt x="759" y="340"/>
                  </a:lnTo>
                  <a:cubicBezTo>
                    <a:pt x="759" y="331"/>
                    <a:pt x="768" y="331"/>
                    <a:pt x="768" y="322"/>
                  </a:cubicBezTo>
                  <a:cubicBezTo>
                    <a:pt x="830" y="233"/>
                    <a:pt x="803" y="108"/>
                    <a:pt x="705" y="46"/>
                  </a:cubicBezTo>
                  <a:lnTo>
                    <a:pt x="696" y="37"/>
                  </a:lnTo>
                  <a:cubicBezTo>
                    <a:pt x="658" y="12"/>
                    <a:pt x="614"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7040729" y="2825436"/>
              <a:ext cx="1497214" cy="1948964"/>
            </a:xfrm>
            <a:custGeom>
              <a:avLst/>
              <a:gdLst/>
              <a:ahLst/>
              <a:cxnLst/>
              <a:rect l="l" t="t" r="r" b="b"/>
              <a:pathLst>
                <a:path w="11116" h="14470" extrusionOk="0">
                  <a:moveTo>
                    <a:pt x="0" y="0"/>
                  </a:moveTo>
                  <a:lnTo>
                    <a:pt x="0" y="14470"/>
                  </a:lnTo>
                  <a:lnTo>
                    <a:pt x="11116" y="14470"/>
                  </a:lnTo>
                  <a:lnTo>
                    <a:pt x="11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43"/>
            <p:cNvGrpSpPr/>
            <p:nvPr/>
          </p:nvGrpSpPr>
          <p:grpSpPr>
            <a:xfrm>
              <a:off x="6861725" y="1232860"/>
              <a:ext cx="612840" cy="537278"/>
              <a:chOff x="6861725" y="1232860"/>
              <a:chExt cx="612840" cy="537278"/>
            </a:xfrm>
          </p:grpSpPr>
          <p:sp>
            <p:nvSpPr>
              <p:cNvPr id="1447" name="Google Shape;1447;p43"/>
              <p:cNvSpPr/>
              <p:nvPr/>
            </p:nvSpPr>
            <p:spPr>
              <a:xfrm>
                <a:off x="6861725" y="1232860"/>
                <a:ext cx="612840" cy="537278"/>
              </a:xfrm>
              <a:custGeom>
                <a:avLst/>
                <a:gdLst/>
                <a:ahLst/>
                <a:cxnLst/>
                <a:rect l="l" t="t" r="r" b="b"/>
                <a:pathLst>
                  <a:path w="4550" h="3989" extrusionOk="0">
                    <a:moveTo>
                      <a:pt x="2275" y="1"/>
                    </a:moveTo>
                    <a:cubicBezTo>
                      <a:pt x="1605" y="1"/>
                      <a:pt x="949" y="338"/>
                      <a:pt x="571" y="949"/>
                    </a:cubicBezTo>
                    <a:cubicBezTo>
                      <a:pt x="0" y="1886"/>
                      <a:pt x="286" y="3117"/>
                      <a:pt x="1222" y="3697"/>
                    </a:cubicBezTo>
                    <a:cubicBezTo>
                      <a:pt x="1547" y="3892"/>
                      <a:pt x="1910" y="3989"/>
                      <a:pt x="2271" y="3989"/>
                    </a:cubicBezTo>
                    <a:cubicBezTo>
                      <a:pt x="2704" y="3989"/>
                      <a:pt x="3133" y="3849"/>
                      <a:pt x="3488" y="3572"/>
                    </a:cubicBezTo>
                    <a:lnTo>
                      <a:pt x="4389" y="3786"/>
                    </a:lnTo>
                    <a:lnTo>
                      <a:pt x="3970" y="3037"/>
                    </a:lnTo>
                    <a:cubicBezTo>
                      <a:pt x="4550" y="2100"/>
                      <a:pt x="4255" y="878"/>
                      <a:pt x="3319" y="298"/>
                    </a:cubicBezTo>
                    <a:cubicBezTo>
                      <a:pt x="2993" y="97"/>
                      <a:pt x="2632" y="1"/>
                      <a:pt x="2275"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7038305" y="1474763"/>
                <a:ext cx="54145" cy="54280"/>
              </a:xfrm>
              <a:custGeom>
                <a:avLst/>
                <a:gdLst/>
                <a:ahLst/>
                <a:cxnLst/>
                <a:rect l="l" t="t" r="r" b="b"/>
                <a:pathLst>
                  <a:path w="402" h="403" extrusionOk="0">
                    <a:moveTo>
                      <a:pt x="197" y="1"/>
                    </a:moveTo>
                    <a:cubicBezTo>
                      <a:pt x="90" y="1"/>
                      <a:pt x="0" y="90"/>
                      <a:pt x="0" y="197"/>
                    </a:cubicBezTo>
                    <a:cubicBezTo>
                      <a:pt x="0" y="313"/>
                      <a:pt x="90" y="402"/>
                      <a:pt x="197" y="402"/>
                    </a:cubicBezTo>
                    <a:cubicBezTo>
                      <a:pt x="313" y="402"/>
                      <a:pt x="402" y="313"/>
                      <a:pt x="402" y="197"/>
                    </a:cubicBezTo>
                    <a:cubicBezTo>
                      <a:pt x="402" y="90"/>
                      <a:pt x="313"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7146461" y="1474763"/>
                <a:ext cx="55358" cy="54280"/>
              </a:xfrm>
              <a:custGeom>
                <a:avLst/>
                <a:gdLst/>
                <a:ahLst/>
                <a:cxnLst/>
                <a:rect l="l" t="t" r="r" b="b"/>
                <a:pathLst>
                  <a:path w="411" h="403" extrusionOk="0">
                    <a:moveTo>
                      <a:pt x="206" y="1"/>
                    </a:moveTo>
                    <a:cubicBezTo>
                      <a:pt x="90" y="1"/>
                      <a:pt x="0" y="90"/>
                      <a:pt x="0" y="197"/>
                    </a:cubicBezTo>
                    <a:cubicBezTo>
                      <a:pt x="0" y="313"/>
                      <a:pt x="90" y="402"/>
                      <a:pt x="206" y="402"/>
                    </a:cubicBezTo>
                    <a:cubicBezTo>
                      <a:pt x="313" y="402"/>
                      <a:pt x="411" y="313"/>
                      <a:pt x="411" y="197"/>
                    </a:cubicBezTo>
                    <a:cubicBezTo>
                      <a:pt x="411" y="90"/>
                      <a:pt x="313"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7255830" y="1474763"/>
                <a:ext cx="61419" cy="54819"/>
              </a:xfrm>
              <a:custGeom>
                <a:avLst/>
                <a:gdLst/>
                <a:ahLst/>
                <a:cxnLst/>
                <a:rect l="l" t="t" r="r" b="b"/>
                <a:pathLst>
                  <a:path w="456" h="407" extrusionOk="0">
                    <a:moveTo>
                      <a:pt x="231" y="1"/>
                    </a:moveTo>
                    <a:cubicBezTo>
                      <a:pt x="195" y="1"/>
                      <a:pt x="158" y="10"/>
                      <a:pt x="125" y="28"/>
                    </a:cubicBezTo>
                    <a:cubicBezTo>
                      <a:pt x="27" y="81"/>
                      <a:pt x="0" y="206"/>
                      <a:pt x="54" y="304"/>
                    </a:cubicBezTo>
                    <a:cubicBezTo>
                      <a:pt x="89" y="369"/>
                      <a:pt x="156" y="407"/>
                      <a:pt x="225" y="407"/>
                    </a:cubicBezTo>
                    <a:cubicBezTo>
                      <a:pt x="261" y="407"/>
                      <a:pt x="297" y="397"/>
                      <a:pt x="330" y="376"/>
                    </a:cubicBezTo>
                    <a:cubicBezTo>
                      <a:pt x="428" y="322"/>
                      <a:pt x="455" y="197"/>
                      <a:pt x="402" y="99"/>
                    </a:cubicBezTo>
                    <a:cubicBezTo>
                      <a:pt x="366" y="34"/>
                      <a:pt x="300" y="1"/>
                      <a:pt x="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43"/>
            <p:cNvGrpSpPr/>
            <p:nvPr/>
          </p:nvGrpSpPr>
          <p:grpSpPr>
            <a:xfrm>
              <a:off x="8584364" y="1835977"/>
              <a:ext cx="212893" cy="356307"/>
              <a:chOff x="5956300" y="1663700"/>
              <a:chExt cx="240150" cy="401925"/>
            </a:xfrm>
          </p:grpSpPr>
          <p:sp>
            <p:nvSpPr>
              <p:cNvPr id="1452" name="Google Shape;1452;p43"/>
              <p:cNvSpPr/>
              <p:nvPr/>
            </p:nvSpPr>
            <p:spPr>
              <a:xfrm>
                <a:off x="6029250" y="1774525"/>
                <a:ext cx="67650" cy="103475"/>
              </a:xfrm>
              <a:custGeom>
                <a:avLst/>
                <a:gdLst/>
                <a:ahLst/>
                <a:cxnLst/>
                <a:rect l="l" t="t" r="r" b="b"/>
                <a:pathLst>
                  <a:path w="2706" h="4139" extrusionOk="0">
                    <a:moveTo>
                      <a:pt x="37" y="1"/>
                    </a:moveTo>
                    <a:cubicBezTo>
                      <a:pt x="33" y="1"/>
                      <a:pt x="31" y="2"/>
                      <a:pt x="31" y="5"/>
                    </a:cubicBezTo>
                    <a:cubicBezTo>
                      <a:pt x="1" y="35"/>
                      <a:pt x="183" y="248"/>
                      <a:pt x="578" y="552"/>
                    </a:cubicBezTo>
                    <a:cubicBezTo>
                      <a:pt x="1065" y="947"/>
                      <a:pt x="1520" y="1373"/>
                      <a:pt x="1916" y="1829"/>
                    </a:cubicBezTo>
                    <a:cubicBezTo>
                      <a:pt x="1976" y="1889"/>
                      <a:pt x="2037" y="1981"/>
                      <a:pt x="2068" y="2041"/>
                    </a:cubicBezTo>
                    <a:lnTo>
                      <a:pt x="2098" y="2102"/>
                    </a:lnTo>
                    <a:lnTo>
                      <a:pt x="2098" y="2133"/>
                    </a:lnTo>
                    <a:lnTo>
                      <a:pt x="2112" y="2147"/>
                    </a:lnTo>
                    <a:lnTo>
                      <a:pt x="2112" y="2147"/>
                    </a:lnTo>
                    <a:cubicBezTo>
                      <a:pt x="2145" y="2297"/>
                      <a:pt x="2193" y="2432"/>
                      <a:pt x="2220" y="2588"/>
                    </a:cubicBezTo>
                    <a:lnTo>
                      <a:pt x="2463" y="3379"/>
                    </a:lnTo>
                    <a:cubicBezTo>
                      <a:pt x="2493" y="3652"/>
                      <a:pt x="2554" y="3895"/>
                      <a:pt x="2645" y="4139"/>
                    </a:cubicBezTo>
                    <a:cubicBezTo>
                      <a:pt x="2706" y="3895"/>
                      <a:pt x="2706" y="3591"/>
                      <a:pt x="2615" y="3348"/>
                    </a:cubicBezTo>
                    <a:cubicBezTo>
                      <a:pt x="2584" y="3105"/>
                      <a:pt x="2524" y="2832"/>
                      <a:pt x="2463" y="2497"/>
                    </a:cubicBezTo>
                    <a:cubicBezTo>
                      <a:pt x="2432" y="2345"/>
                      <a:pt x="2402" y="2193"/>
                      <a:pt x="2341" y="2011"/>
                    </a:cubicBezTo>
                    <a:cubicBezTo>
                      <a:pt x="2341" y="2001"/>
                      <a:pt x="2341" y="1991"/>
                      <a:pt x="2341" y="1981"/>
                    </a:cubicBezTo>
                    <a:lnTo>
                      <a:pt x="2338" y="1975"/>
                    </a:lnTo>
                    <a:lnTo>
                      <a:pt x="2338" y="1975"/>
                    </a:lnTo>
                    <a:cubicBezTo>
                      <a:pt x="2339" y="1975"/>
                      <a:pt x="2340" y="1974"/>
                      <a:pt x="2341" y="1974"/>
                    </a:cubicBezTo>
                    <a:lnTo>
                      <a:pt x="2341" y="1974"/>
                    </a:lnTo>
                    <a:lnTo>
                      <a:pt x="2341" y="1981"/>
                    </a:lnTo>
                    <a:cubicBezTo>
                      <a:pt x="2347" y="1974"/>
                      <a:pt x="2348" y="1972"/>
                      <a:pt x="2346" y="1972"/>
                    </a:cubicBezTo>
                    <a:lnTo>
                      <a:pt x="2346" y="1972"/>
                    </a:lnTo>
                    <a:cubicBezTo>
                      <a:pt x="2345" y="1972"/>
                      <a:pt x="2344" y="1973"/>
                      <a:pt x="2341" y="1974"/>
                    </a:cubicBezTo>
                    <a:lnTo>
                      <a:pt x="2341" y="1974"/>
                    </a:lnTo>
                    <a:lnTo>
                      <a:pt x="2341" y="1950"/>
                    </a:lnTo>
                    <a:lnTo>
                      <a:pt x="2341" y="1889"/>
                    </a:lnTo>
                    <a:lnTo>
                      <a:pt x="2311" y="1889"/>
                    </a:lnTo>
                    <a:cubicBezTo>
                      <a:pt x="2305" y="1884"/>
                      <a:pt x="2299" y="1879"/>
                      <a:pt x="2293" y="1875"/>
                    </a:cubicBezTo>
                    <a:lnTo>
                      <a:pt x="2293" y="1875"/>
                    </a:lnTo>
                    <a:cubicBezTo>
                      <a:pt x="2260" y="1799"/>
                      <a:pt x="2210" y="1722"/>
                      <a:pt x="2159" y="1646"/>
                    </a:cubicBezTo>
                    <a:cubicBezTo>
                      <a:pt x="1733" y="1190"/>
                      <a:pt x="1247" y="765"/>
                      <a:pt x="700" y="400"/>
                    </a:cubicBezTo>
                    <a:cubicBezTo>
                      <a:pt x="338" y="150"/>
                      <a:pt x="78"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6106775" y="1754875"/>
                <a:ext cx="34975" cy="79825"/>
              </a:xfrm>
              <a:custGeom>
                <a:avLst/>
                <a:gdLst/>
                <a:ahLst/>
                <a:cxnLst/>
                <a:rect l="l" t="t" r="r" b="b"/>
                <a:pathLst>
                  <a:path w="1399" h="3193" extrusionOk="0">
                    <a:moveTo>
                      <a:pt x="91" y="1"/>
                    </a:moveTo>
                    <a:lnTo>
                      <a:pt x="91" y="1"/>
                    </a:lnTo>
                    <a:cubicBezTo>
                      <a:pt x="0" y="61"/>
                      <a:pt x="547" y="639"/>
                      <a:pt x="881" y="1520"/>
                    </a:cubicBezTo>
                    <a:cubicBezTo>
                      <a:pt x="1216" y="2402"/>
                      <a:pt x="1033" y="3162"/>
                      <a:pt x="1125" y="3192"/>
                    </a:cubicBezTo>
                    <a:cubicBezTo>
                      <a:pt x="1125" y="3192"/>
                      <a:pt x="1246" y="3010"/>
                      <a:pt x="1277" y="2675"/>
                    </a:cubicBezTo>
                    <a:cubicBezTo>
                      <a:pt x="1398" y="1642"/>
                      <a:pt x="942" y="608"/>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5956300" y="1897625"/>
                <a:ext cx="63850" cy="70150"/>
              </a:xfrm>
              <a:custGeom>
                <a:avLst/>
                <a:gdLst/>
                <a:ahLst/>
                <a:cxnLst/>
                <a:rect l="l" t="t" r="r" b="b"/>
                <a:pathLst>
                  <a:path w="2554" h="2806" extrusionOk="0">
                    <a:moveTo>
                      <a:pt x="44" y="1"/>
                    </a:moveTo>
                    <a:cubicBezTo>
                      <a:pt x="38" y="1"/>
                      <a:pt x="34" y="2"/>
                      <a:pt x="31" y="5"/>
                    </a:cubicBezTo>
                    <a:cubicBezTo>
                      <a:pt x="1" y="35"/>
                      <a:pt x="487" y="704"/>
                      <a:pt x="1156" y="1494"/>
                    </a:cubicBezTo>
                    <a:cubicBezTo>
                      <a:pt x="1792" y="2246"/>
                      <a:pt x="2373" y="2806"/>
                      <a:pt x="2481" y="2806"/>
                    </a:cubicBezTo>
                    <a:cubicBezTo>
                      <a:pt x="2486" y="2806"/>
                      <a:pt x="2490" y="2804"/>
                      <a:pt x="2493" y="2801"/>
                    </a:cubicBezTo>
                    <a:cubicBezTo>
                      <a:pt x="2554" y="2771"/>
                      <a:pt x="2037" y="2102"/>
                      <a:pt x="1368" y="1312"/>
                    </a:cubicBezTo>
                    <a:cubicBezTo>
                      <a:pt x="732" y="560"/>
                      <a:pt x="151"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5985175" y="1865700"/>
                <a:ext cx="63850" cy="60975"/>
              </a:xfrm>
              <a:custGeom>
                <a:avLst/>
                <a:gdLst/>
                <a:ahLst/>
                <a:cxnLst/>
                <a:rect l="l" t="t" r="r" b="b"/>
                <a:pathLst>
                  <a:path w="2554" h="2439" extrusionOk="0">
                    <a:moveTo>
                      <a:pt x="45" y="0"/>
                    </a:moveTo>
                    <a:cubicBezTo>
                      <a:pt x="39" y="0"/>
                      <a:pt x="34" y="2"/>
                      <a:pt x="31" y="5"/>
                    </a:cubicBezTo>
                    <a:cubicBezTo>
                      <a:pt x="1" y="66"/>
                      <a:pt x="487" y="644"/>
                      <a:pt x="1186" y="1312"/>
                    </a:cubicBezTo>
                    <a:cubicBezTo>
                      <a:pt x="1835" y="1961"/>
                      <a:pt x="2427" y="2438"/>
                      <a:pt x="2517" y="2438"/>
                    </a:cubicBezTo>
                    <a:cubicBezTo>
                      <a:pt x="2519" y="2438"/>
                      <a:pt x="2522" y="2438"/>
                      <a:pt x="2524" y="2437"/>
                    </a:cubicBezTo>
                    <a:cubicBezTo>
                      <a:pt x="2554" y="2376"/>
                      <a:pt x="2068" y="1799"/>
                      <a:pt x="1369" y="1130"/>
                    </a:cubicBezTo>
                    <a:cubicBezTo>
                      <a:pt x="707" y="497"/>
                      <a:pt x="154"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5965425" y="1936500"/>
                <a:ext cx="31950" cy="111850"/>
              </a:xfrm>
              <a:custGeom>
                <a:avLst/>
                <a:gdLst/>
                <a:ahLst/>
                <a:cxnLst/>
                <a:rect l="l" t="t" r="r" b="b"/>
                <a:pathLst>
                  <a:path w="1278" h="4474" extrusionOk="0">
                    <a:moveTo>
                      <a:pt x="1003" y="0"/>
                    </a:moveTo>
                    <a:lnTo>
                      <a:pt x="1003" y="0"/>
                    </a:lnTo>
                    <a:cubicBezTo>
                      <a:pt x="973" y="0"/>
                      <a:pt x="943" y="274"/>
                      <a:pt x="730" y="638"/>
                    </a:cubicBezTo>
                    <a:cubicBezTo>
                      <a:pt x="608" y="851"/>
                      <a:pt x="456" y="1064"/>
                      <a:pt x="304" y="1337"/>
                    </a:cubicBezTo>
                    <a:cubicBezTo>
                      <a:pt x="152" y="1641"/>
                      <a:pt x="61" y="1976"/>
                      <a:pt x="31" y="2341"/>
                    </a:cubicBezTo>
                    <a:cubicBezTo>
                      <a:pt x="0" y="2948"/>
                      <a:pt x="213" y="3556"/>
                      <a:pt x="639" y="4043"/>
                    </a:cubicBezTo>
                    <a:cubicBezTo>
                      <a:pt x="907" y="4365"/>
                      <a:pt x="1176" y="4474"/>
                      <a:pt x="1235" y="4474"/>
                    </a:cubicBezTo>
                    <a:cubicBezTo>
                      <a:pt x="1243" y="4474"/>
                      <a:pt x="1247" y="4472"/>
                      <a:pt x="1247" y="4468"/>
                    </a:cubicBezTo>
                    <a:cubicBezTo>
                      <a:pt x="1277" y="4438"/>
                      <a:pt x="1034" y="4286"/>
                      <a:pt x="791" y="3921"/>
                    </a:cubicBezTo>
                    <a:cubicBezTo>
                      <a:pt x="456" y="3465"/>
                      <a:pt x="304" y="2888"/>
                      <a:pt x="304" y="2341"/>
                    </a:cubicBezTo>
                    <a:cubicBezTo>
                      <a:pt x="335" y="1672"/>
                      <a:pt x="700" y="1155"/>
                      <a:pt x="882" y="730"/>
                    </a:cubicBezTo>
                    <a:cubicBezTo>
                      <a:pt x="1095" y="304"/>
                      <a:pt x="1034" y="0"/>
                      <a:pt x="1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6017100" y="1979775"/>
                <a:ext cx="79050" cy="85850"/>
              </a:xfrm>
              <a:custGeom>
                <a:avLst/>
                <a:gdLst/>
                <a:ahLst/>
                <a:cxnLst/>
                <a:rect l="l" t="t" r="r" b="b"/>
                <a:pathLst>
                  <a:path w="3162" h="3434" extrusionOk="0">
                    <a:moveTo>
                      <a:pt x="3156" y="1"/>
                    </a:moveTo>
                    <a:cubicBezTo>
                      <a:pt x="3049" y="1"/>
                      <a:pt x="2421" y="872"/>
                      <a:pt x="1794" y="2008"/>
                    </a:cubicBezTo>
                    <a:cubicBezTo>
                      <a:pt x="1520" y="2494"/>
                      <a:pt x="1155" y="2889"/>
                      <a:pt x="669" y="3163"/>
                    </a:cubicBezTo>
                    <a:cubicBezTo>
                      <a:pt x="274" y="3345"/>
                      <a:pt x="31" y="3376"/>
                      <a:pt x="0" y="3406"/>
                    </a:cubicBezTo>
                    <a:cubicBezTo>
                      <a:pt x="0" y="3406"/>
                      <a:pt x="91" y="3433"/>
                      <a:pt x="242" y="3433"/>
                    </a:cubicBezTo>
                    <a:cubicBezTo>
                      <a:pt x="368" y="3433"/>
                      <a:pt x="536" y="3414"/>
                      <a:pt x="730" y="3345"/>
                    </a:cubicBezTo>
                    <a:cubicBezTo>
                      <a:pt x="1003" y="3254"/>
                      <a:pt x="1216" y="3102"/>
                      <a:pt x="1429" y="2920"/>
                    </a:cubicBezTo>
                    <a:cubicBezTo>
                      <a:pt x="1642" y="2676"/>
                      <a:pt x="1854" y="2433"/>
                      <a:pt x="2006" y="2160"/>
                    </a:cubicBezTo>
                    <a:cubicBezTo>
                      <a:pt x="2462" y="1461"/>
                      <a:pt x="2827" y="762"/>
                      <a:pt x="3161" y="2"/>
                    </a:cubicBezTo>
                    <a:cubicBezTo>
                      <a:pt x="3160" y="1"/>
                      <a:pt x="3158" y="1"/>
                      <a:pt x="3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6108275" y="1675775"/>
                <a:ext cx="41075" cy="98875"/>
              </a:xfrm>
              <a:custGeom>
                <a:avLst/>
                <a:gdLst/>
                <a:ahLst/>
                <a:cxnLst/>
                <a:rect l="l" t="t" r="r" b="b"/>
                <a:pathLst>
                  <a:path w="1643" h="3955" extrusionOk="0">
                    <a:moveTo>
                      <a:pt x="4" y="0"/>
                    </a:moveTo>
                    <a:cubicBezTo>
                      <a:pt x="2" y="0"/>
                      <a:pt x="1" y="1"/>
                      <a:pt x="1" y="3"/>
                    </a:cubicBezTo>
                    <a:cubicBezTo>
                      <a:pt x="1" y="64"/>
                      <a:pt x="92" y="247"/>
                      <a:pt x="274" y="581"/>
                    </a:cubicBezTo>
                    <a:cubicBezTo>
                      <a:pt x="457" y="915"/>
                      <a:pt x="700" y="1432"/>
                      <a:pt x="1004" y="1949"/>
                    </a:cubicBezTo>
                    <a:cubicBezTo>
                      <a:pt x="1125" y="2161"/>
                      <a:pt x="1247" y="2374"/>
                      <a:pt x="1399" y="2587"/>
                    </a:cubicBezTo>
                    <a:lnTo>
                      <a:pt x="1399" y="2526"/>
                    </a:lnTo>
                    <a:cubicBezTo>
                      <a:pt x="1399" y="3347"/>
                      <a:pt x="1460" y="3955"/>
                      <a:pt x="1521" y="3955"/>
                    </a:cubicBezTo>
                    <a:cubicBezTo>
                      <a:pt x="1612" y="3499"/>
                      <a:pt x="1642" y="3013"/>
                      <a:pt x="1612" y="2526"/>
                    </a:cubicBezTo>
                    <a:lnTo>
                      <a:pt x="1612" y="2465"/>
                    </a:lnTo>
                    <a:lnTo>
                      <a:pt x="1612" y="2435"/>
                    </a:lnTo>
                    <a:cubicBezTo>
                      <a:pt x="1460" y="2253"/>
                      <a:pt x="1338" y="2040"/>
                      <a:pt x="1217" y="1827"/>
                    </a:cubicBezTo>
                    <a:cubicBezTo>
                      <a:pt x="913" y="1310"/>
                      <a:pt x="670" y="824"/>
                      <a:pt x="426" y="490"/>
                    </a:cubicBezTo>
                    <a:cubicBezTo>
                      <a:pt x="229" y="179"/>
                      <a:pt x="32" y="0"/>
                      <a:pt x="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6147025" y="1663700"/>
                <a:ext cx="49425" cy="163450"/>
              </a:xfrm>
              <a:custGeom>
                <a:avLst/>
                <a:gdLst/>
                <a:ahLst/>
                <a:cxnLst/>
                <a:rect l="l" t="t" r="r" b="b"/>
                <a:pathLst>
                  <a:path w="1977" h="6538" extrusionOk="0">
                    <a:moveTo>
                      <a:pt x="1" y="0"/>
                    </a:moveTo>
                    <a:lnTo>
                      <a:pt x="1" y="0"/>
                    </a:lnTo>
                    <a:cubicBezTo>
                      <a:pt x="123" y="334"/>
                      <a:pt x="305" y="608"/>
                      <a:pt x="518" y="882"/>
                    </a:cubicBezTo>
                    <a:lnTo>
                      <a:pt x="1156" y="1763"/>
                    </a:lnTo>
                    <a:cubicBezTo>
                      <a:pt x="1399" y="2097"/>
                      <a:pt x="1673" y="2492"/>
                      <a:pt x="1673" y="2888"/>
                    </a:cubicBezTo>
                    <a:lnTo>
                      <a:pt x="1673" y="2979"/>
                    </a:lnTo>
                    <a:cubicBezTo>
                      <a:pt x="1612" y="3496"/>
                      <a:pt x="1521" y="3951"/>
                      <a:pt x="1430" y="4407"/>
                    </a:cubicBezTo>
                    <a:lnTo>
                      <a:pt x="1430" y="4438"/>
                    </a:lnTo>
                    <a:cubicBezTo>
                      <a:pt x="1460" y="4955"/>
                      <a:pt x="1460" y="5441"/>
                      <a:pt x="1430" y="5958"/>
                    </a:cubicBezTo>
                    <a:cubicBezTo>
                      <a:pt x="1399" y="6322"/>
                      <a:pt x="1338" y="6535"/>
                      <a:pt x="1369" y="6535"/>
                    </a:cubicBezTo>
                    <a:cubicBezTo>
                      <a:pt x="1371" y="6537"/>
                      <a:pt x="1373" y="6538"/>
                      <a:pt x="1376" y="6538"/>
                    </a:cubicBezTo>
                    <a:cubicBezTo>
                      <a:pt x="1414" y="6538"/>
                      <a:pt x="1521" y="6330"/>
                      <a:pt x="1521" y="5988"/>
                    </a:cubicBezTo>
                    <a:cubicBezTo>
                      <a:pt x="1611" y="5479"/>
                      <a:pt x="1671" y="4970"/>
                      <a:pt x="1644" y="4462"/>
                    </a:cubicBezTo>
                    <a:lnTo>
                      <a:pt x="1644" y="4462"/>
                    </a:lnTo>
                    <a:cubicBezTo>
                      <a:pt x="1734" y="4008"/>
                      <a:pt x="1825" y="3554"/>
                      <a:pt x="1946" y="3040"/>
                    </a:cubicBezTo>
                    <a:cubicBezTo>
                      <a:pt x="1946" y="3009"/>
                      <a:pt x="1946" y="2979"/>
                      <a:pt x="1946" y="2948"/>
                    </a:cubicBezTo>
                    <a:cubicBezTo>
                      <a:pt x="1977" y="2675"/>
                      <a:pt x="1886" y="2401"/>
                      <a:pt x="1734" y="2189"/>
                    </a:cubicBezTo>
                    <a:cubicBezTo>
                      <a:pt x="1642" y="1976"/>
                      <a:pt x="1490" y="1793"/>
                      <a:pt x="1369" y="1641"/>
                    </a:cubicBezTo>
                    <a:lnTo>
                      <a:pt x="670" y="760"/>
                    </a:lnTo>
                    <a:cubicBezTo>
                      <a:pt x="487" y="486"/>
                      <a:pt x="244" y="24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6033050" y="1842225"/>
                <a:ext cx="15175" cy="57075"/>
              </a:xfrm>
              <a:custGeom>
                <a:avLst/>
                <a:gdLst/>
                <a:ahLst/>
                <a:cxnLst/>
                <a:rect l="l" t="t" r="r" b="b"/>
                <a:pathLst>
                  <a:path w="607" h="2283" extrusionOk="0">
                    <a:moveTo>
                      <a:pt x="71" y="1"/>
                    </a:moveTo>
                    <a:cubicBezTo>
                      <a:pt x="67" y="1"/>
                      <a:pt x="64" y="1"/>
                      <a:pt x="61" y="2"/>
                    </a:cubicBezTo>
                    <a:cubicBezTo>
                      <a:pt x="1" y="63"/>
                      <a:pt x="183" y="519"/>
                      <a:pt x="274" y="1127"/>
                    </a:cubicBezTo>
                    <a:cubicBezTo>
                      <a:pt x="335" y="1735"/>
                      <a:pt x="213" y="2251"/>
                      <a:pt x="305" y="2282"/>
                    </a:cubicBezTo>
                    <a:cubicBezTo>
                      <a:pt x="306" y="2283"/>
                      <a:pt x="308" y="2283"/>
                      <a:pt x="310" y="2283"/>
                    </a:cubicBezTo>
                    <a:cubicBezTo>
                      <a:pt x="379" y="2283"/>
                      <a:pt x="607" y="1776"/>
                      <a:pt x="548" y="1096"/>
                    </a:cubicBezTo>
                    <a:cubicBezTo>
                      <a:pt x="459" y="449"/>
                      <a:pt x="172" y="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6076375" y="1792075"/>
                <a:ext cx="22050" cy="58575"/>
              </a:xfrm>
              <a:custGeom>
                <a:avLst/>
                <a:gdLst/>
                <a:ahLst/>
                <a:cxnLst/>
                <a:rect l="l" t="t" r="r" b="b"/>
                <a:pathLst>
                  <a:path w="882" h="2343" extrusionOk="0">
                    <a:moveTo>
                      <a:pt x="65" y="0"/>
                    </a:moveTo>
                    <a:cubicBezTo>
                      <a:pt x="63" y="0"/>
                      <a:pt x="62" y="1"/>
                      <a:pt x="61" y="2"/>
                    </a:cubicBezTo>
                    <a:cubicBezTo>
                      <a:pt x="0" y="32"/>
                      <a:pt x="243" y="519"/>
                      <a:pt x="426" y="1157"/>
                    </a:cubicBezTo>
                    <a:cubicBezTo>
                      <a:pt x="608" y="1795"/>
                      <a:pt x="608" y="2342"/>
                      <a:pt x="699" y="2342"/>
                    </a:cubicBezTo>
                    <a:cubicBezTo>
                      <a:pt x="760" y="2342"/>
                      <a:pt x="882" y="1795"/>
                      <a:pt x="699" y="1096"/>
                    </a:cubicBezTo>
                    <a:cubicBezTo>
                      <a:pt x="523" y="421"/>
                      <a:pt x="12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pic>
        <p:nvPicPr>
          <p:cNvPr id="1466" name="Google Shape;1466;p44"/>
          <p:cNvPicPr preferRelativeResize="0">
            <a:picLocks noGrp="1"/>
          </p:cNvPicPr>
          <p:nvPr>
            <p:ph type="pic" idx="2"/>
          </p:nvPr>
        </p:nvPicPr>
        <p:blipFill rotWithShape="1">
          <a:blip r:embed="rId3">
            <a:alphaModFix/>
          </a:blip>
          <a:srcRect t="7813" b="7813"/>
          <a:stretch/>
        </p:blipFill>
        <p:spPr>
          <a:xfrm>
            <a:off x="0" y="0"/>
            <a:ext cx="9144000" cy="5143500"/>
          </a:xfrm>
          <a:prstGeom prst="rect">
            <a:avLst/>
          </a:prstGeom>
        </p:spPr>
      </p:pic>
      <p:sp>
        <p:nvSpPr>
          <p:cNvPr id="1467" name="Google Shape;1467;p44"/>
          <p:cNvSpPr txBox="1">
            <a:spLocks noGrp="1"/>
          </p:cNvSpPr>
          <p:nvPr>
            <p:ph type="title"/>
          </p:nvPr>
        </p:nvSpPr>
        <p:spPr>
          <a:xfrm>
            <a:off x="720000" y="3958100"/>
            <a:ext cx="7704000" cy="64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 picture is worth a thousand words</a:t>
            </a:r>
            <a:endParaRPr/>
          </a:p>
        </p:txBody>
      </p:sp>
      <p:cxnSp>
        <p:nvCxnSpPr>
          <p:cNvPr id="1468" name="Google Shape;1468;p44"/>
          <p:cNvCxnSpPr/>
          <p:nvPr/>
        </p:nvCxnSpPr>
        <p:spPr>
          <a:xfrm rot="10800000">
            <a:off x="294150" y="4782825"/>
            <a:ext cx="8555700" cy="0"/>
          </a:xfrm>
          <a:prstGeom prst="straightConnector1">
            <a:avLst/>
          </a:prstGeom>
          <a:noFill/>
          <a:ln w="9525" cap="flat" cmpd="sng">
            <a:solidFill>
              <a:schemeClr val="dk1"/>
            </a:solidFill>
            <a:prstDash val="solid"/>
            <a:round/>
            <a:headEnd type="none" w="med" len="med"/>
            <a:tailEnd type="none" w="med" len="med"/>
          </a:ln>
        </p:spPr>
      </p:cxnSp>
      <p:cxnSp>
        <p:nvCxnSpPr>
          <p:cNvPr id="1469" name="Google Shape;1469;p44"/>
          <p:cNvCxnSpPr/>
          <p:nvPr/>
        </p:nvCxnSpPr>
        <p:spPr>
          <a:xfrm rot="10800000">
            <a:off x="294150" y="360675"/>
            <a:ext cx="85557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sp>
        <p:nvSpPr>
          <p:cNvPr id="1474" name="Google Shape;1474;p4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Practical exercise: Impromptu speech</a:t>
            </a:r>
            <a:endParaRPr/>
          </a:p>
        </p:txBody>
      </p:sp>
      <p:sp>
        <p:nvSpPr>
          <p:cNvPr id="1475" name="Google Shape;1475;p45"/>
          <p:cNvSpPr txBox="1"/>
          <p:nvPr/>
        </p:nvSpPr>
        <p:spPr>
          <a:xfrm>
            <a:off x="2057250" y="1151375"/>
            <a:ext cx="5029500" cy="650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Hind"/>
                <a:ea typeface="Hind"/>
                <a:cs typeface="Hind"/>
                <a:sym typeface="Hind"/>
              </a:rPr>
              <a:t>Follow the instructions to improve the ability to think</a:t>
            </a:r>
            <a:r>
              <a:rPr lang="en">
                <a:solidFill>
                  <a:schemeClr val="dk1"/>
                </a:solidFill>
                <a:latin typeface="Hind"/>
                <a:ea typeface="Hind"/>
                <a:cs typeface="Hind"/>
                <a:sym typeface="Hind"/>
              </a:rPr>
              <a:t> </a:t>
            </a:r>
            <a:r>
              <a:rPr lang="en" b="1">
                <a:solidFill>
                  <a:schemeClr val="dk1"/>
                </a:solidFill>
                <a:latin typeface="Hind"/>
                <a:ea typeface="Hind"/>
                <a:cs typeface="Hind"/>
                <a:sym typeface="Hind"/>
              </a:rPr>
              <a:t>and speak on the spot</a:t>
            </a:r>
            <a:r>
              <a:rPr lang="en">
                <a:solidFill>
                  <a:schemeClr val="dk1"/>
                </a:solidFill>
                <a:latin typeface="Hind"/>
                <a:ea typeface="Hind"/>
                <a:cs typeface="Hind"/>
                <a:sym typeface="Hind"/>
              </a:rPr>
              <a:t>, as well as to structure ideas quickly:</a:t>
            </a:r>
            <a:endParaRPr b="1">
              <a:solidFill>
                <a:schemeClr val="dk1"/>
              </a:solidFill>
              <a:latin typeface="Hind"/>
              <a:ea typeface="Hind"/>
              <a:cs typeface="Hind"/>
              <a:sym typeface="Hind"/>
            </a:endParaRPr>
          </a:p>
        </p:txBody>
      </p:sp>
      <p:sp>
        <p:nvSpPr>
          <p:cNvPr id="1476" name="Google Shape;1476;p45"/>
          <p:cNvSpPr txBox="1"/>
          <p:nvPr/>
        </p:nvSpPr>
        <p:spPr>
          <a:xfrm>
            <a:off x="719177" y="2237068"/>
            <a:ext cx="2147100" cy="85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Palanquin"/>
                <a:ea typeface="Palanquin"/>
                <a:cs typeface="Palanquin"/>
                <a:sym typeface="Palanquin"/>
              </a:rPr>
              <a:t>The teacher chooses a student</a:t>
            </a:r>
            <a:r>
              <a:rPr lang="en">
                <a:solidFill>
                  <a:schemeClr val="dk1"/>
                </a:solidFill>
                <a:latin typeface="Palanquin"/>
                <a:ea typeface="Palanquin"/>
                <a:cs typeface="Palanquin"/>
                <a:sym typeface="Palanquin"/>
              </a:rPr>
              <a:t> at random </a:t>
            </a:r>
            <a:r>
              <a:rPr lang="en" b="1">
                <a:solidFill>
                  <a:schemeClr val="dk1"/>
                </a:solidFill>
                <a:latin typeface="Palanquin"/>
                <a:ea typeface="Palanquin"/>
                <a:cs typeface="Palanquin"/>
                <a:sym typeface="Palanquin"/>
              </a:rPr>
              <a:t>and assigns</a:t>
            </a:r>
            <a:r>
              <a:rPr lang="en">
                <a:solidFill>
                  <a:schemeClr val="dk1"/>
                </a:solidFill>
                <a:latin typeface="Palanquin"/>
                <a:ea typeface="Palanquin"/>
                <a:cs typeface="Palanquin"/>
                <a:sym typeface="Palanquin"/>
              </a:rPr>
              <a:t> him/her </a:t>
            </a:r>
            <a:r>
              <a:rPr lang="en" b="1">
                <a:solidFill>
                  <a:schemeClr val="dk1"/>
                </a:solidFill>
                <a:latin typeface="Palanquin"/>
                <a:ea typeface="Palanquin"/>
                <a:cs typeface="Palanquin"/>
                <a:sym typeface="Palanquin"/>
              </a:rPr>
              <a:t>a topic</a:t>
            </a:r>
            <a:endParaRPr b="1">
              <a:solidFill>
                <a:schemeClr val="dk1"/>
              </a:solidFill>
              <a:latin typeface="Palanquin"/>
              <a:ea typeface="Palanquin"/>
              <a:cs typeface="Palanquin"/>
              <a:sym typeface="Palanquin"/>
            </a:endParaRPr>
          </a:p>
        </p:txBody>
      </p:sp>
      <p:sp>
        <p:nvSpPr>
          <p:cNvPr id="1477" name="Google Shape;1477;p45"/>
          <p:cNvSpPr txBox="1"/>
          <p:nvPr/>
        </p:nvSpPr>
        <p:spPr>
          <a:xfrm>
            <a:off x="717655" y="1846725"/>
            <a:ext cx="2150700" cy="527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Step 01</a:t>
            </a:r>
            <a:endParaRPr sz="2000" b="1">
              <a:solidFill>
                <a:schemeClr val="dk1"/>
              </a:solidFill>
              <a:latin typeface="Hind"/>
              <a:ea typeface="Hind"/>
              <a:cs typeface="Hind"/>
              <a:sym typeface="Hind"/>
            </a:endParaRPr>
          </a:p>
        </p:txBody>
      </p:sp>
      <p:sp>
        <p:nvSpPr>
          <p:cNvPr id="1478" name="Google Shape;1478;p45"/>
          <p:cNvSpPr txBox="1"/>
          <p:nvPr/>
        </p:nvSpPr>
        <p:spPr>
          <a:xfrm>
            <a:off x="3497411" y="2237073"/>
            <a:ext cx="2148900" cy="85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The student must go out in front of the class </a:t>
            </a:r>
            <a:endParaRPr>
              <a:solidFill>
                <a:schemeClr val="dk1"/>
              </a:solidFill>
              <a:latin typeface="Palanquin"/>
              <a:ea typeface="Palanquin"/>
              <a:cs typeface="Palanquin"/>
              <a:sym typeface="Palanquin"/>
            </a:endParaRPr>
          </a:p>
        </p:txBody>
      </p:sp>
      <p:sp>
        <p:nvSpPr>
          <p:cNvPr id="1479" name="Google Shape;1479;p45"/>
          <p:cNvSpPr txBox="1"/>
          <p:nvPr/>
        </p:nvSpPr>
        <p:spPr>
          <a:xfrm>
            <a:off x="3499343" y="1846725"/>
            <a:ext cx="2147100" cy="527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Step 02</a:t>
            </a:r>
            <a:endParaRPr sz="2000" b="1">
              <a:solidFill>
                <a:schemeClr val="dk1"/>
              </a:solidFill>
              <a:latin typeface="Hind"/>
              <a:ea typeface="Hind"/>
              <a:cs typeface="Hind"/>
              <a:sym typeface="Hind"/>
            </a:endParaRPr>
          </a:p>
        </p:txBody>
      </p:sp>
      <p:sp>
        <p:nvSpPr>
          <p:cNvPr id="1480" name="Google Shape;1480;p45"/>
          <p:cNvSpPr txBox="1"/>
          <p:nvPr/>
        </p:nvSpPr>
        <p:spPr>
          <a:xfrm>
            <a:off x="6278978" y="2237023"/>
            <a:ext cx="2145600" cy="85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Palanquin"/>
                <a:ea typeface="Palanquin"/>
                <a:cs typeface="Palanquin"/>
                <a:sym typeface="Palanquin"/>
              </a:rPr>
              <a:t>He/she has 60 seconds to improvise</a:t>
            </a:r>
            <a:r>
              <a:rPr lang="en">
                <a:solidFill>
                  <a:schemeClr val="dk1"/>
                </a:solidFill>
                <a:latin typeface="Palanquin"/>
                <a:ea typeface="Palanquin"/>
                <a:cs typeface="Palanquin"/>
                <a:sym typeface="Palanquin"/>
              </a:rPr>
              <a:t> a short speech about the topic</a:t>
            </a:r>
            <a:endParaRPr>
              <a:solidFill>
                <a:schemeClr val="dk1"/>
              </a:solidFill>
              <a:latin typeface="Palanquin"/>
              <a:ea typeface="Palanquin"/>
              <a:cs typeface="Palanquin"/>
              <a:sym typeface="Palanquin"/>
            </a:endParaRPr>
          </a:p>
        </p:txBody>
      </p:sp>
      <p:sp>
        <p:nvSpPr>
          <p:cNvPr id="1481" name="Google Shape;1481;p45"/>
          <p:cNvSpPr txBox="1"/>
          <p:nvPr/>
        </p:nvSpPr>
        <p:spPr>
          <a:xfrm>
            <a:off x="6277456" y="1846675"/>
            <a:ext cx="2148900" cy="527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Step 03</a:t>
            </a:r>
            <a:endParaRPr sz="2000" b="1">
              <a:solidFill>
                <a:schemeClr val="dk1"/>
              </a:solidFill>
              <a:latin typeface="Hind"/>
              <a:ea typeface="Hind"/>
              <a:cs typeface="Hind"/>
              <a:sym typeface="Hind"/>
            </a:endParaRPr>
          </a:p>
        </p:txBody>
      </p:sp>
      <p:sp>
        <p:nvSpPr>
          <p:cNvPr id="1482" name="Google Shape;1482;p45"/>
          <p:cNvSpPr txBox="1"/>
          <p:nvPr/>
        </p:nvSpPr>
        <p:spPr>
          <a:xfrm>
            <a:off x="6278969" y="3748046"/>
            <a:ext cx="2145600" cy="85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Then, the student chooses another partner </a:t>
            </a:r>
            <a:endParaRPr>
              <a:solidFill>
                <a:schemeClr val="dk1"/>
              </a:solidFill>
              <a:latin typeface="Palanquin"/>
              <a:ea typeface="Palanquin"/>
              <a:cs typeface="Palanquin"/>
              <a:sym typeface="Palanquin"/>
            </a:endParaRPr>
          </a:p>
        </p:txBody>
      </p:sp>
      <p:sp>
        <p:nvSpPr>
          <p:cNvPr id="1483" name="Google Shape;1483;p45"/>
          <p:cNvSpPr txBox="1"/>
          <p:nvPr/>
        </p:nvSpPr>
        <p:spPr>
          <a:xfrm>
            <a:off x="6277445" y="3357704"/>
            <a:ext cx="2148900" cy="527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Step 04</a:t>
            </a:r>
            <a:endParaRPr sz="2000" b="1">
              <a:solidFill>
                <a:schemeClr val="dk1"/>
              </a:solidFill>
              <a:latin typeface="Hind"/>
              <a:ea typeface="Hind"/>
              <a:cs typeface="Hind"/>
              <a:sym typeface="Hind"/>
            </a:endParaRPr>
          </a:p>
        </p:txBody>
      </p:sp>
      <p:sp>
        <p:nvSpPr>
          <p:cNvPr id="1484" name="Google Shape;1484;p45"/>
          <p:cNvSpPr txBox="1"/>
          <p:nvPr/>
        </p:nvSpPr>
        <p:spPr>
          <a:xfrm>
            <a:off x="719177" y="3748095"/>
            <a:ext cx="2147100" cy="85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Palanquin"/>
                <a:ea typeface="Palanquin"/>
                <a:cs typeface="Palanquin"/>
                <a:sym typeface="Palanquin"/>
              </a:rPr>
              <a:t>Repeat</a:t>
            </a:r>
            <a:r>
              <a:rPr lang="en">
                <a:solidFill>
                  <a:schemeClr val="dk1"/>
                </a:solidFill>
                <a:latin typeface="Palanquin"/>
                <a:ea typeface="Palanquin"/>
                <a:cs typeface="Palanquin"/>
                <a:sym typeface="Palanquin"/>
              </a:rPr>
              <a:t> until all students do the exercise</a:t>
            </a:r>
            <a:endParaRPr>
              <a:solidFill>
                <a:schemeClr val="dk1"/>
              </a:solidFill>
              <a:latin typeface="Palanquin"/>
              <a:ea typeface="Palanquin"/>
              <a:cs typeface="Palanquin"/>
              <a:sym typeface="Palanquin"/>
            </a:endParaRPr>
          </a:p>
        </p:txBody>
      </p:sp>
      <p:sp>
        <p:nvSpPr>
          <p:cNvPr id="1485" name="Google Shape;1485;p45"/>
          <p:cNvSpPr txBox="1"/>
          <p:nvPr/>
        </p:nvSpPr>
        <p:spPr>
          <a:xfrm>
            <a:off x="717644" y="3357756"/>
            <a:ext cx="2150700" cy="527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Step 06</a:t>
            </a:r>
            <a:endParaRPr sz="2000" b="1">
              <a:solidFill>
                <a:schemeClr val="dk1"/>
              </a:solidFill>
              <a:latin typeface="Hind"/>
              <a:ea typeface="Hind"/>
              <a:cs typeface="Hind"/>
              <a:sym typeface="Hind"/>
            </a:endParaRPr>
          </a:p>
        </p:txBody>
      </p:sp>
      <p:sp>
        <p:nvSpPr>
          <p:cNvPr id="1486" name="Google Shape;1486;p45"/>
          <p:cNvSpPr txBox="1"/>
          <p:nvPr/>
        </p:nvSpPr>
        <p:spPr>
          <a:xfrm>
            <a:off x="3498173" y="3748096"/>
            <a:ext cx="2148900" cy="85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a:solidFill>
                  <a:schemeClr val="dk1"/>
                </a:solidFill>
                <a:latin typeface="Palanquin"/>
                <a:ea typeface="Palanquin"/>
                <a:cs typeface="Palanquin"/>
                <a:sym typeface="Palanquin"/>
              </a:rPr>
              <a:t>The teacher gives the new student another topic</a:t>
            </a:r>
            <a:r>
              <a:rPr lang="en">
                <a:solidFill>
                  <a:schemeClr val="dk1"/>
                </a:solidFill>
                <a:latin typeface="Palanquin"/>
                <a:ea typeface="Palanquin"/>
                <a:cs typeface="Palanquin"/>
                <a:sym typeface="Palanquin"/>
              </a:rPr>
              <a:t> for improvise</a:t>
            </a:r>
            <a:endParaRPr>
              <a:solidFill>
                <a:schemeClr val="dk1"/>
              </a:solidFill>
              <a:latin typeface="Palanquin"/>
              <a:ea typeface="Palanquin"/>
              <a:cs typeface="Palanquin"/>
              <a:sym typeface="Palanquin"/>
            </a:endParaRPr>
          </a:p>
        </p:txBody>
      </p:sp>
      <p:sp>
        <p:nvSpPr>
          <p:cNvPr id="1487" name="Google Shape;1487;p45"/>
          <p:cNvSpPr txBox="1"/>
          <p:nvPr/>
        </p:nvSpPr>
        <p:spPr>
          <a:xfrm>
            <a:off x="3499346" y="3357758"/>
            <a:ext cx="2147100" cy="5277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Step 05</a:t>
            </a:r>
            <a:endParaRPr sz="2000" b="1">
              <a:solidFill>
                <a:schemeClr val="dk1"/>
              </a:solidFill>
              <a:latin typeface="Hind"/>
              <a:ea typeface="Hind"/>
              <a:cs typeface="Hind"/>
              <a:sym typeface="Hind"/>
            </a:endParaRPr>
          </a:p>
        </p:txBody>
      </p:sp>
      <p:cxnSp>
        <p:nvCxnSpPr>
          <p:cNvPr id="1488" name="Google Shape;1488;p45"/>
          <p:cNvCxnSpPr>
            <a:stCxn id="1477" idx="3"/>
            <a:endCxn id="1479" idx="1"/>
          </p:cNvCxnSpPr>
          <p:nvPr/>
        </p:nvCxnSpPr>
        <p:spPr>
          <a:xfrm>
            <a:off x="2868355" y="2110575"/>
            <a:ext cx="630900" cy="0"/>
          </a:xfrm>
          <a:prstGeom prst="straightConnector1">
            <a:avLst/>
          </a:prstGeom>
          <a:noFill/>
          <a:ln w="9525" cap="flat" cmpd="sng">
            <a:solidFill>
              <a:schemeClr val="dk1"/>
            </a:solidFill>
            <a:prstDash val="solid"/>
            <a:round/>
            <a:headEnd type="none" w="med" len="med"/>
            <a:tailEnd type="triangle" w="med" len="med"/>
          </a:ln>
        </p:spPr>
      </p:cxnSp>
      <p:cxnSp>
        <p:nvCxnSpPr>
          <p:cNvPr id="1489" name="Google Shape;1489;p45"/>
          <p:cNvCxnSpPr>
            <a:stCxn id="1479" idx="3"/>
            <a:endCxn id="1481" idx="1"/>
          </p:cNvCxnSpPr>
          <p:nvPr/>
        </p:nvCxnSpPr>
        <p:spPr>
          <a:xfrm>
            <a:off x="5646443" y="2110575"/>
            <a:ext cx="630900" cy="0"/>
          </a:xfrm>
          <a:prstGeom prst="straightConnector1">
            <a:avLst/>
          </a:prstGeom>
          <a:noFill/>
          <a:ln w="9525" cap="flat" cmpd="sng">
            <a:solidFill>
              <a:schemeClr val="dk1"/>
            </a:solidFill>
            <a:prstDash val="solid"/>
            <a:round/>
            <a:headEnd type="none" w="med" len="med"/>
            <a:tailEnd type="triangle" w="med" len="med"/>
          </a:ln>
        </p:spPr>
      </p:cxnSp>
      <p:cxnSp>
        <p:nvCxnSpPr>
          <p:cNvPr id="1490" name="Google Shape;1490;p45"/>
          <p:cNvCxnSpPr>
            <a:stCxn id="1480" idx="2"/>
            <a:endCxn id="1483" idx="0"/>
          </p:cNvCxnSpPr>
          <p:nvPr/>
        </p:nvCxnSpPr>
        <p:spPr>
          <a:xfrm>
            <a:off x="7351778" y="3091423"/>
            <a:ext cx="0" cy="266400"/>
          </a:xfrm>
          <a:prstGeom prst="straightConnector1">
            <a:avLst/>
          </a:prstGeom>
          <a:noFill/>
          <a:ln w="9525" cap="flat" cmpd="sng">
            <a:solidFill>
              <a:schemeClr val="dk1"/>
            </a:solidFill>
            <a:prstDash val="solid"/>
            <a:round/>
            <a:headEnd type="none" w="med" len="med"/>
            <a:tailEnd type="triangle" w="med" len="med"/>
          </a:ln>
        </p:spPr>
      </p:cxnSp>
      <p:cxnSp>
        <p:nvCxnSpPr>
          <p:cNvPr id="1491" name="Google Shape;1491;p45"/>
          <p:cNvCxnSpPr>
            <a:stCxn id="1483" idx="1"/>
            <a:endCxn id="1487" idx="3"/>
          </p:cNvCxnSpPr>
          <p:nvPr/>
        </p:nvCxnSpPr>
        <p:spPr>
          <a:xfrm rot="10800000">
            <a:off x="5646545" y="3621554"/>
            <a:ext cx="630900" cy="0"/>
          </a:xfrm>
          <a:prstGeom prst="straightConnector1">
            <a:avLst/>
          </a:prstGeom>
          <a:noFill/>
          <a:ln w="9525" cap="flat" cmpd="sng">
            <a:solidFill>
              <a:schemeClr val="dk1"/>
            </a:solidFill>
            <a:prstDash val="solid"/>
            <a:round/>
            <a:headEnd type="none" w="med" len="med"/>
            <a:tailEnd type="triangle" w="med" len="med"/>
          </a:ln>
        </p:spPr>
      </p:cxnSp>
      <p:cxnSp>
        <p:nvCxnSpPr>
          <p:cNvPr id="1492" name="Google Shape;1492;p45"/>
          <p:cNvCxnSpPr>
            <a:stCxn id="1487" idx="1"/>
            <a:endCxn id="1485" idx="3"/>
          </p:cNvCxnSpPr>
          <p:nvPr/>
        </p:nvCxnSpPr>
        <p:spPr>
          <a:xfrm rot="10800000">
            <a:off x="2868446" y="3621608"/>
            <a:ext cx="630900" cy="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KWL (brainstorming)</a:t>
            </a:r>
            <a:endParaRPr/>
          </a:p>
        </p:txBody>
      </p:sp>
      <p:graphicFrame>
        <p:nvGraphicFramePr>
          <p:cNvPr id="1498" name="Google Shape;1498;p46"/>
          <p:cNvGraphicFramePr/>
          <p:nvPr/>
        </p:nvGraphicFramePr>
        <p:xfrm>
          <a:off x="1064163" y="1533875"/>
          <a:ext cx="7015650" cy="2797200"/>
        </p:xfrm>
        <a:graphic>
          <a:graphicData uri="http://schemas.openxmlformats.org/drawingml/2006/table">
            <a:tbl>
              <a:tblPr>
                <a:noFill/>
                <a:tableStyleId>{9D8E3D7C-4EBB-4828-8FFA-9FAB98DBEB9B}</a:tableStyleId>
              </a:tblPr>
              <a:tblGrid>
                <a:gridCol w="2637700">
                  <a:extLst>
                    <a:ext uri="{9D8B030D-6E8A-4147-A177-3AD203B41FA5}">
                      <a16:colId xmlns:a16="http://schemas.microsoft.com/office/drawing/2014/main" val="20000"/>
                    </a:ext>
                  </a:extLst>
                </a:gridCol>
                <a:gridCol w="4377950">
                  <a:extLst>
                    <a:ext uri="{9D8B030D-6E8A-4147-A177-3AD203B41FA5}">
                      <a16:colId xmlns:a16="http://schemas.microsoft.com/office/drawing/2014/main" val="20001"/>
                    </a:ext>
                  </a:extLst>
                </a:gridCol>
              </a:tblGrid>
              <a:tr h="421925">
                <a:tc rowSpan="2">
                  <a:txBody>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What I know</a:t>
                      </a:r>
                      <a:endParaRPr sz="2000" b="1">
                        <a:solidFill>
                          <a:schemeClr val="dk1"/>
                        </a:solidFill>
                        <a:latin typeface="Hind"/>
                        <a:ea typeface="Hind"/>
                        <a:cs typeface="Hind"/>
                        <a:sym typeface="Hi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rowSpan="2">
                  <a:txBody>
                    <a:bodyPr/>
                    <a:lstStyle/>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Mercury is the closest planet to the Sun</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Despite being red, Mars is a very cold place</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Mercury is the smallest planet of them all</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0475">
                <a:tc vMerge="1">
                  <a:txBody>
                    <a:bodyPr/>
                    <a:lstStyle/>
                    <a:p>
                      <a:endParaRPr lang="fa-IR"/>
                    </a:p>
                  </a:txBody>
                  <a:tcPr/>
                </a:tc>
                <a:tc vMerge="1">
                  <a:txBody>
                    <a:bodyPr/>
                    <a:lstStyle/>
                    <a:p>
                      <a:endParaRPr lang="fa-IR"/>
                    </a:p>
                  </a:txBody>
                  <a:tcPr/>
                </a:tc>
                <a:extLst>
                  <a:ext uri="{0D108BD9-81ED-4DB2-BD59-A6C34878D82A}">
                    <a16:rowId xmlns:a16="http://schemas.microsoft.com/office/drawing/2014/main" val="10001"/>
                  </a:ext>
                </a:extLst>
              </a:tr>
              <a:tr h="421925">
                <a:tc rowSpan="2">
                  <a:txBody>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What I want to know</a:t>
                      </a:r>
                      <a:endParaRPr sz="2000" b="1">
                        <a:solidFill>
                          <a:schemeClr val="dk1"/>
                        </a:solidFill>
                        <a:latin typeface="Hind"/>
                        <a:ea typeface="Hind"/>
                        <a:cs typeface="Hind"/>
                        <a:sym typeface="Hi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rowSpan="2">
                  <a:txBody>
                    <a:bodyPr/>
                    <a:lstStyle/>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Venus is the second planet from the Sun</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Jupiter is the biggest planet of them all</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Venus has a really beautiful name</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0475">
                <a:tc vMerge="1">
                  <a:txBody>
                    <a:bodyPr/>
                    <a:lstStyle/>
                    <a:p>
                      <a:endParaRPr lang="fa-IR"/>
                    </a:p>
                  </a:txBody>
                  <a:tcPr/>
                </a:tc>
                <a:tc vMerge="1">
                  <a:txBody>
                    <a:bodyPr/>
                    <a:lstStyle/>
                    <a:p>
                      <a:endParaRPr lang="fa-IR"/>
                    </a:p>
                  </a:txBody>
                  <a:tcPr/>
                </a:tc>
                <a:extLst>
                  <a:ext uri="{0D108BD9-81ED-4DB2-BD59-A6C34878D82A}">
                    <a16:rowId xmlns:a16="http://schemas.microsoft.com/office/drawing/2014/main" val="10003"/>
                  </a:ext>
                </a:extLst>
              </a:tr>
              <a:tr h="421925">
                <a:tc rowSpan="2">
                  <a:txBody>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What I learned</a:t>
                      </a:r>
                      <a:endParaRPr sz="2000" b="1">
                        <a:solidFill>
                          <a:schemeClr val="dk1"/>
                        </a:solidFill>
                        <a:latin typeface="Hind"/>
                        <a:ea typeface="Hind"/>
                        <a:cs typeface="Hind"/>
                        <a:sym typeface="Hi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rowSpan="2">
                  <a:txBody>
                    <a:bodyPr/>
                    <a:lstStyle/>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Saturn is composed of hydrogen and helium</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Neptune is the farthest planet from the Sun</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Earth is the only planet known with life</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4"/>
                  </a:ext>
                </a:extLst>
              </a:tr>
              <a:tr h="510475">
                <a:tc vMerge="1">
                  <a:txBody>
                    <a:bodyPr/>
                    <a:lstStyle/>
                    <a:p>
                      <a:endParaRPr lang="fa-IR"/>
                    </a:p>
                  </a:txBody>
                  <a:tcPr/>
                </a:tc>
                <a:tc vMerge="1">
                  <a:txBody>
                    <a:bodyPr/>
                    <a:lstStyle/>
                    <a:p>
                      <a:endParaRPr lang="fa-I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cxnSp>
        <p:nvCxnSpPr>
          <p:cNvPr id="1503" name="Google Shape;1503;p47"/>
          <p:cNvCxnSpPr>
            <a:stCxn id="1504" idx="4"/>
            <a:endCxn id="1505" idx="0"/>
          </p:cNvCxnSpPr>
          <p:nvPr/>
        </p:nvCxnSpPr>
        <p:spPr>
          <a:xfrm rot="5400000">
            <a:off x="2663008" y="1612654"/>
            <a:ext cx="1580700" cy="2237400"/>
          </a:xfrm>
          <a:prstGeom prst="bentConnector3">
            <a:avLst>
              <a:gd name="adj1" fmla="val 78285"/>
            </a:avLst>
          </a:prstGeom>
          <a:noFill/>
          <a:ln w="9525" cap="flat" cmpd="sng">
            <a:solidFill>
              <a:schemeClr val="dk1"/>
            </a:solidFill>
            <a:prstDash val="solid"/>
            <a:round/>
            <a:headEnd type="none" w="med" len="med"/>
            <a:tailEnd type="none" w="med" len="med"/>
          </a:ln>
        </p:spPr>
      </p:cxnSp>
      <p:cxnSp>
        <p:nvCxnSpPr>
          <p:cNvPr id="1506" name="Google Shape;1506;p47"/>
          <p:cNvCxnSpPr>
            <a:stCxn id="1504" idx="4"/>
            <a:endCxn id="1507" idx="0"/>
          </p:cNvCxnSpPr>
          <p:nvPr/>
        </p:nvCxnSpPr>
        <p:spPr>
          <a:xfrm rot="-5400000" flipH="1">
            <a:off x="3782008" y="2731054"/>
            <a:ext cx="1580700" cy="600"/>
          </a:xfrm>
          <a:prstGeom prst="bentConnector3">
            <a:avLst>
              <a:gd name="adj1" fmla="val 50003"/>
            </a:avLst>
          </a:prstGeom>
          <a:noFill/>
          <a:ln w="9525" cap="flat" cmpd="sng">
            <a:solidFill>
              <a:schemeClr val="dk1"/>
            </a:solidFill>
            <a:prstDash val="solid"/>
            <a:round/>
            <a:headEnd type="none" w="med" len="med"/>
            <a:tailEnd type="none" w="med" len="med"/>
          </a:ln>
        </p:spPr>
      </p:cxnSp>
      <p:cxnSp>
        <p:nvCxnSpPr>
          <p:cNvPr id="1508" name="Google Shape;1508;p47"/>
          <p:cNvCxnSpPr>
            <a:stCxn id="1504" idx="4"/>
            <a:endCxn id="1509" idx="0"/>
          </p:cNvCxnSpPr>
          <p:nvPr/>
        </p:nvCxnSpPr>
        <p:spPr>
          <a:xfrm rot="-5400000" flipH="1">
            <a:off x="4900408" y="1612654"/>
            <a:ext cx="1580700" cy="2237400"/>
          </a:xfrm>
          <a:prstGeom prst="bentConnector3">
            <a:avLst>
              <a:gd name="adj1" fmla="val 78285"/>
            </a:avLst>
          </a:prstGeom>
          <a:noFill/>
          <a:ln w="9525" cap="flat" cmpd="sng">
            <a:solidFill>
              <a:schemeClr val="dk1"/>
            </a:solidFill>
            <a:prstDash val="solid"/>
            <a:round/>
            <a:headEnd type="none" w="med" len="med"/>
            <a:tailEnd type="none" w="med" len="med"/>
          </a:ln>
        </p:spPr>
      </p:cxnSp>
      <p:sp>
        <p:nvSpPr>
          <p:cNvPr id="1510" name="Google Shape;1510;p4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Main topic and details</a:t>
            </a:r>
            <a:endParaRPr/>
          </a:p>
        </p:txBody>
      </p:sp>
      <p:sp>
        <p:nvSpPr>
          <p:cNvPr id="1511" name="Google Shape;1511;p47"/>
          <p:cNvSpPr txBox="1"/>
          <p:nvPr/>
        </p:nvSpPr>
        <p:spPr>
          <a:xfrm>
            <a:off x="713050" y="1986800"/>
            <a:ext cx="2110500" cy="4968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Earth</a:t>
            </a:r>
            <a:endParaRPr sz="2000" b="1">
              <a:solidFill>
                <a:schemeClr val="dk1"/>
              </a:solidFill>
              <a:latin typeface="Hind"/>
              <a:ea typeface="Hind"/>
              <a:cs typeface="Hind"/>
              <a:sym typeface="Hind"/>
            </a:endParaRPr>
          </a:p>
        </p:txBody>
      </p:sp>
      <p:sp>
        <p:nvSpPr>
          <p:cNvPr id="1512" name="Google Shape;1512;p47"/>
          <p:cNvSpPr txBox="1"/>
          <p:nvPr/>
        </p:nvSpPr>
        <p:spPr>
          <a:xfrm>
            <a:off x="713039" y="2342111"/>
            <a:ext cx="2110500" cy="55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a:solidFill>
                  <a:schemeClr val="dk1"/>
                </a:solidFill>
                <a:latin typeface="Palanquin"/>
                <a:ea typeface="Palanquin"/>
                <a:cs typeface="Palanquin"/>
                <a:sym typeface="Palanquin"/>
              </a:rPr>
              <a:t>Earth is the third planet and is where we live on </a:t>
            </a:r>
            <a:endParaRPr>
              <a:solidFill>
                <a:schemeClr val="dk1"/>
              </a:solidFill>
              <a:latin typeface="Palanquin"/>
              <a:ea typeface="Palanquin"/>
              <a:cs typeface="Palanquin"/>
              <a:sym typeface="Palanquin"/>
            </a:endParaRPr>
          </a:p>
        </p:txBody>
      </p:sp>
      <p:sp>
        <p:nvSpPr>
          <p:cNvPr id="1513" name="Google Shape;1513;p47"/>
          <p:cNvSpPr txBox="1"/>
          <p:nvPr/>
        </p:nvSpPr>
        <p:spPr>
          <a:xfrm>
            <a:off x="6320501" y="1986800"/>
            <a:ext cx="2110500" cy="4968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Venus</a:t>
            </a:r>
            <a:endParaRPr sz="2000" b="1">
              <a:solidFill>
                <a:schemeClr val="dk1"/>
              </a:solidFill>
              <a:latin typeface="Hind"/>
              <a:ea typeface="Hind"/>
              <a:cs typeface="Hind"/>
              <a:sym typeface="Hind"/>
            </a:endParaRPr>
          </a:p>
        </p:txBody>
      </p:sp>
      <p:sp>
        <p:nvSpPr>
          <p:cNvPr id="1514" name="Google Shape;1514;p47"/>
          <p:cNvSpPr txBox="1"/>
          <p:nvPr/>
        </p:nvSpPr>
        <p:spPr>
          <a:xfrm>
            <a:off x="6320473" y="2342111"/>
            <a:ext cx="2110500" cy="55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Venus is very hot, even hotter than Mercury</a:t>
            </a:r>
            <a:endParaRPr>
              <a:solidFill>
                <a:schemeClr val="dk1"/>
              </a:solidFill>
              <a:latin typeface="Palanquin"/>
              <a:ea typeface="Palanquin"/>
              <a:cs typeface="Palanquin"/>
              <a:sym typeface="Palanquin"/>
            </a:endParaRPr>
          </a:p>
        </p:txBody>
      </p:sp>
      <p:sp>
        <p:nvSpPr>
          <p:cNvPr id="1505" name="Google Shape;1505;p47"/>
          <p:cNvSpPr txBox="1"/>
          <p:nvPr/>
        </p:nvSpPr>
        <p:spPr>
          <a:xfrm>
            <a:off x="1279325" y="3521802"/>
            <a:ext cx="2110500" cy="4968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Saturn</a:t>
            </a:r>
            <a:endParaRPr sz="2000" b="1">
              <a:solidFill>
                <a:schemeClr val="dk1"/>
              </a:solidFill>
              <a:latin typeface="Hind"/>
              <a:ea typeface="Hind"/>
              <a:cs typeface="Hind"/>
              <a:sym typeface="Hind"/>
            </a:endParaRPr>
          </a:p>
        </p:txBody>
      </p:sp>
      <p:sp>
        <p:nvSpPr>
          <p:cNvPr id="1515" name="Google Shape;1515;p47"/>
          <p:cNvSpPr txBox="1"/>
          <p:nvPr/>
        </p:nvSpPr>
        <p:spPr>
          <a:xfrm>
            <a:off x="1279325" y="3877132"/>
            <a:ext cx="2110500" cy="55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Saturn is a gas giant and has several rings</a:t>
            </a:r>
            <a:endParaRPr>
              <a:solidFill>
                <a:schemeClr val="dk1"/>
              </a:solidFill>
              <a:latin typeface="Palanquin"/>
              <a:ea typeface="Palanquin"/>
              <a:cs typeface="Palanquin"/>
              <a:sym typeface="Palanquin"/>
            </a:endParaRPr>
          </a:p>
        </p:txBody>
      </p:sp>
      <p:sp>
        <p:nvSpPr>
          <p:cNvPr id="1509" name="Google Shape;1509;p47"/>
          <p:cNvSpPr txBox="1"/>
          <p:nvPr/>
        </p:nvSpPr>
        <p:spPr>
          <a:xfrm>
            <a:off x="5754125" y="3521802"/>
            <a:ext cx="2110500" cy="4968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Mars</a:t>
            </a:r>
            <a:endParaRPr sz="2000" b="1">
              <a:solidFill>
                <a:schemeClr val="dk1"/>
              </a:solidFill>
              <a:latin typeface="Hind"/>
              <a:ea typeface="Hind"/>
              <a:cs typeface="Hind"/>
              <a:sym typeface="Hind"/>
            </a:endParaRPr>
          </a:p>
        </p:txBody>
      </p:sp>
      <p:sp>
        <p:nvSpPr>
          <p:cNvPr id="1516" name="Google Shape;1516;p47"/>
          <p:cNvSpPr txBox="1"/>
          <p:nvPr/>
        </p:nvSpPr>
        <p:spPr>
          <a:xfrm>
            <a:off x="5754112" y="3877132"/>
            <a:ext cx="2110500" cy="55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a:solidFill>
                  <a:schemeClr val="dk1"/>
                </a:solidFill>
                <a:latin typeface="Palanquin"/>
                <a:ea typeface="Palanquin"/>
                <a:cs typeface="Palanquin"/>
                <a:sym typeface="Palanquin"/>
              </a:rPr>
              <a:t>Despite being red, Mars is actually a cold place</a:t>
            </a:r>
            <a:endParaRPr>
              <a:solidFill>
                <a:schemeClr val="dk1"/>
              </a:solidFill>
              <a:latin typeface="Palanquin"/>
              <a:ea typeface="Palanquin"/>
              <a:cs typeface="Palanquin"/>
              <a:sym typeface="Palanquin"/>
            </a:endParaRPr>
          </a:p>
        </p:txBody>
      </p:sp>
      <p:sp>
        <p:nvSpPr>
          <p:cNvPr id="1507" name="Google Shape;1507;p47"/>
          <p:cNvSpPr txBox="1"/>
          <p:nvPr/>
        </p:nvSpPr>
        <p:spPr>
          <a:xfrm>
            <a:off x="3516756" y="3521802"/>
            <a:ext cx="2110500" cy="4968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Jupiter</a:t>
            </a:r>
            <a:endParaRPr sz="2000" b="1">
              <a:solidFill>
                <a:schemeClr val="dk1"/>
              </a:solidFill>
              <a:latin typeface="Hind"/>
              <a:ea typeface="Hind"/>
              <a:cs typeface="Hind"/>
              <a:sym typeface="Hind"/>
            </a:endParaRPr>
          </a:p>
        </p:txBody>
      </p:sp>
      <p:sp>
        <p:nvSpPr>
          <p:cNvPr id="1517" name="Google Shape;1517;p47"/>
          <p:cNvSpPr txBox="1"/>
          <p:nvPr/>
        </p:nvSpPr>
        <p:spPr>
          <a:xfrm>
            <a:off x="3516718" y="3877131"/>
            <a:ext cx="2110500" cy="55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a:solidFill>
                  <a:schemeClr val="dk1"/>
                </a:solidFill>
                <a:latin typeface="Palanquin"/>
                <a:ea typeface="Palanquin"/>
                <a:cs typeface="Palanquin"/>
                <a:sym typeface="Palanquin"/>
              </a:rPr>
              <a:t>Jupiter is the biggest planet of all them</a:t>
            </a:r>
            <a:endParaRPr>
              <a:solidFill>
                <a:schemeClr val="dk1"/>
              </a:solidFill>
              <a:latin typeface="Palanquin"/>
              <a:ea typeface="Palanquin"/>
              <a:cs typeface="Palanquin"/>
              <a:sym typeface="Palanquin"/>
            </a:endParaRPr>
          </a:p>
        </p:txBody>
      </p:sp>
      <p:cxnSp>
        <p:nvCxnSpPr>
          <p:cNvPr id="1518" name="Google Shape;1518;p47"/>
          <p:cNvCxnSpPr>
            <a:stCxn id="1504" idx="2"/>
            <a:endCxn id="1511" idx="0"/>
          </p:cNvCxnSpPr>
          <p:nvPr/>
        </p:nvCxnSpPr>
        <p:spPr>
          <a:xfrm flipH="1">
            <a:off x="1768323" y="1863968"/>
            <a:ext cx="2726700" cy="122700"/>
          </a:xfrm>
          <a:prstGeom prst="bentConnector2">
            <a:avLst/>
          </a:prstGeom>
          <a:noFill/>
          <a:ln w="9525" cap="flat" cmpd="sng">
            <a:solidFill>
              <a:schemeClr val="dk1"/>
            </a:solidFill>
            <a:prstDash val="solid"/>
            <a:round/>
            <a:headEnd type="none" w="med" len="med"/>
            <a:tailEnd type="none" w="med" len="med"/>
          </a:ln>
        </p:spPr>
      </p:cxnSp>
      <p:cxnSp>
        <p:nvCxnSpPr>
          <p:cNvPr id="1519" name="Google Shape;1519;p47"/>
          <p:cNvCxnSpPr>
            <a:stCxn id="1504" idx="6"/>
            <a:endCxn id="1513" idx="0"/>
          </p:cNvCxnSpPr>
          <p:nvPr/>
        </p:nvCxnSpPr>
        <p:spPr>
          <a:xfrm>
            <a:off x="4649093" y="1863968"/>
            <a:ext cx="2726700" cy="122700"/>
          </a:xfrm>
          <a:prstGeom prst="bentConnector2">
            <a:avLst/>
          </a:prstGeom>
          <a:noFill/>
          <a:ln w="9525" cap="flat" cmpd="sng">
            <a:solidFill>
              <a:schemeClr val="dk1"/>
            </a:solidFill>
            <a:prstDash val="solid"/>
            <a:round/>
            <a:headEnd type="none" w="med" len="med"/>
            <a:tailEnd type="none" w="med" len="med"/>
          </a:ln>
        </p:spPr>
      </p:cxnSp>
      <p:grpSp>
        <p:nvGrpSpPr>
          <p:cNvPr id="1520" name="Google Shape;1520;p47"/>
          <p:cNvGrpSpPr/>
          <p:nvPr/>
        </p:nvGrpSpPr>
        <p:grpSpPr>
          <a:xfrm>
            <a:off x="4101323" y="1451698"/>
            <a:ext cx="941466" cy="824542"/>
            <a:chOff x="1261475" y="1336255"/>
            <a:chExt cx="861596" cy="754591"/>
          </a:xfrm>
        </p:grpSpPr>
        <p:sp>
          <p:nvSpPr>
            <p:cNvPr id="1521" name="Google Shape;1521;p47"/>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7"/>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47"/>
          <p:cNvGrpSpPr/>
          <p:nvPr/>
        </p:nvGrpSpPr>
        <p:grpSpPr>
          <a:xfrm>
            <a:off x="4353803" y="1599891"/>
            <a:ext cx="436426" cy="436194"/>
            <a:chOff x="3394441" y="2206003"/>
            <a:chExt cx="436426" cy="436194"/>
          </a:xfrm>
        </p:grpSpPr>
        <p:sp>
          <p:nvSpPr>
            <p:cNvPr id="1523" name="Google Shape;1523;p47"/>
            <p:cNvSpPr/>
            <p:nvPr/>
          </p:nvSpPr>
          <p:spPr>
            <a:xfrm>
              <a:off x="3471035" y="2258060"/>
              <a:ext cx="129584" cy="127742"/>
            </a:xfrm>
            <a:custGeom>
              <a:avLst/>
              <a:gdLst/>
              <a:ahLst/>
              <a:cxnLst/>
              <a:rect l="l" t="t" r="r" b="b"/>
              <a:pathLst>
                <a:path w="4996" h="4925" extrusionOk="0">
                  <a:moveTo>
                    <a:pt x="2498" y="0"/>
                  </a:moveTo>
                  <a:cubicBezTo>
                    <a:pt x="1142" y="0"/>
                    <a:pt x="0" y="1098"/>
                    <a:pt x="0" y="2463"/>
                  </a:cubicBezTo>
                  <a:cubicBezTo>
                    <a:pt x="0" y="3819"/>
                    <a:pt x="1142" y="4925"/>
                    <a:pt x="2498" y="4925"/>
                  </a:cubicBezTo>
                  <a:cubicBezTo>
                    <a:pt x="3854" y="4925"/>
                    <a:pt x="4996" y="3819"/>
                    <a:pt x="4996" y="2463"/>
                  </a:cubicBezTo>
                  <a:cubicBezTo>
                    <a:pt x="4996" y="1098"/>
                    <a:pt x="3854"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a:off x="3677188" y="2411249"/>
              <a:ext cx="128002" cy="127742"/>
            </a:xfrm>
            <a:custGeom>
              <a:avLst/>
              <a:gdLst/>
              <a:ahLst/>
              <a:cxnLst/>
              <a:rect l="l" t="t" r="r" b="b"/>
              <a:pathLst>
                <a:path w="4935" h="4925" extrusionOk="0">
                  <a:moveTo>
                    <a:pt x="2472" y="0"/>
                  </a:moveTo>
                  <a:cubicBezTo>
                    <a:pt x="1107" y="0"/>
                    <a:pt x="1" y="1106"/>
                    <a:pt x="1" y="2462"/>
                  </a:cubicBezTo>
                  <a:cubicBezTo>
                    <a:pt x="1" y="3827"/>
                    <a:pt x="1107" y="4925"/>
                    <a:pt x="2472" y="4925"/>
                  </a:cubicBezTo>
                  <a:cubicBezTo>
                    <a:pt x="3828" y="4925"/>
                    <a:pt x="4934" y="3827"/>
                    <a:pt x="4934" y="2462"/>
                  </a:cubicBezTo>
                  <a:cubicBezTo>
                    <a:pt x="4934" y="1106"/>
                    <a:pt x="3828" y="0"/>
                    <a:pt x="2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a:off x="3651976" y="2538966"/>
              <a:ext cx="178891" cy="103231"/>
            </a:xfrm>
            <a:custGeom>
              <a:avLst/>
              <a:gdLst/>
              <a:ahLst/>
              <a:cxnLst/>
              <a:rect l="l" t="t" r="r" b="b"/>
              <a:pathLst>
                <a:path w="6897" h="3980" extrusionOk="0">
                  <a:moveTo>
                    <a:pt x="1044" y="1"/>
                  </a:moveTo>
                  <a:cubicBezTo>
                    <a:pt x="402" y="634"/>
                    <a:pt x="0" y="1499"/>
                    <a:pt x="0" y="2472"/>
                  </a:cubicBezTo>
                  <a:lnTo>
                    <a:pt x="0" y="3489"/>
                  </a:lnTo>
                  <a:cubicBezTo>
                    <a:pt x="0" y="3756"/>
                    <a:pt x="223" y="3979"/>
                    <a:pt x="491" y="3979"/>
                  </a:cubicBezTo>
                  <a:lnTo>
                    <a:pt x="6406" y="3979"/>
                  </a:lnTo>
                  <a:cubicBezTo>
                    <a:pt x="6673" y="3979"/>
                    <a:pt x="6896" y="3756"/>
                    <a:pt x="6896" y="3489"/>
                  </a:cubicBezTo>
                  <a:lnTo>
                    <a:pt x="6896" y="2472"/>
                  </a:lnTo>
                  <a:cubicBezTo>
                    <a:pt x="6896" y="1499"/>
                    <a:pt x="6495" y="634"/>
                    <a:pt x="5852" y="1"/>
                  </a:cubicBezTo>
                  <a:cubicBezTo>
                    <a:pt x="5237" y="616"/>
                    <a:pt x="4389" y="991"/>
                    <a:pt x="3453" y="991"/>
                  </a:cubicBezTo>
                  <a:cubicBezTo>
                    <a:pt x="2516" y="991"/>
                    <a:pt x="1669" y="616"/>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a:off x="3445797" y="2385778"/>
              <a:ext cx="180732" cy="76619"/>
            </a:xfrm>
            <a:custGeom>
              <a:avLst/>
              <a:gdLst/>
              <a:ahLst/>
              <a:cxnLst/>
              <a:rect l="l" t="t" r="r" b="b"/>
              <a:pathLst>
                <a:path w="6968" h="2954" extrusionOk="0">
                  <a:moveTo>
                    <a:pt x="1044" y="1"/>
                  </a:moveTo>
                  <a:cubicBezTo>
                    <a:pt x="402" y="625"/>
                    <a:pt x="1" y="1500"/>
                    <a:pt x="1" y="2463"/>
                  </a:cubicBezTo>
                  <a:lnTo>
                    <a:pt x="1" y="2954"/>
                  </a:lnTo>
                  <a:lnTo>
                    <a:pt x="6968" y="2954"/>
                  </a:lnTo>
                  <a:lnTo>
                    <a:pt x="6968" y="2463"/>
                  </a:lnTo>
                  <a:cubicBezTo>
                    <a:pt x="6968" y="1500"/>
                    <a:pt x="6567" y="625"/>
                    <a:pt x="5924" y="1"/>
                  </a:cubicBezTo>
                  <a:cubicBezTo>
                    <a:pt x="5300" y="607"/>
                    <a:pt x="4417" y="982"/>
                    <a:pt x="3480" y="982"/>
                  </a:cubicBezTo>
                  <a:cubicBezTo>
                    <a:pt x="2543" y="982"/>
                    <a:pt x="1669" y="607"/>
                    <a:pt x="1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a:off x="3626506" y="2206003"/>
              <a:ext cx="204362" cy="179799"/>
            </a:xfrm>
            <a:custGeom>
              <a:avLst/>
              <a:gdLst/>
              <a:ahLst/>
              <a:cxnLst/>
              <a:rect l="l" t="t" r="r" b="b"/>
              <a:pathLst>
                <a:path w="7879" h="6932" extrusionOk="0">
                  <a:moveTo>
                    <a:pt x="5407" y="2007"/>
                  </a:moveTo>
                  <a:cubicBezTo>
                    <a:pt x="5684" y="2007"/>
                    <a:pt x="5898" y="2222"/>
                    <a:pt x="5898" y="2498"/>
                  </a:cubicBezTo>
                  <a:cubicBezTo>
                    <a:pt x="5898" y="2766"/>
                    <a:pt x="5675" y="2989"/>
                    <a:pt x="5407" y="2989"/>
                  </a:cubicBezTo>
                  <a:lnTo>
                    <a:pt x="2454" y="2989"/>
                  </a:lnTo>
                  <a:cubicBezTo>
                    <a:pt x="2178" y="2989"/>
                    <a:pt x="1955" y="2766"/>
                    <a:pt x="1955" y="2498"/>
                  </a:cubicBezTo>
                  <a:cubicBezTo>
                    <a:pt x="1955" y="2222"/>
                    <a:pt x="2178" y="2007"/>
                    <a:pt x="2454" y="2007"/>
                  </a:cubicBezTo>
                  <a:close/>
                  <a:moveTo>
                    <a:pt x="1473" y="0"/>
                  </a:moveTo>
                  <a:cubicBezTo>
                    <a:pt x="661" y="0"/>
                    <a:pt x="1" y="660"/>
                    <a:pt x="1" y="1481"/>
                  </a:cubicBezTo>
                  <a:lnTo>
                    <a:pt x="1" y="3479"/>
                  </a:lnTo>
                  <a:cubicBezTo>
                    <a:pt x="1" y="4122"/>
                    <a:pt x="411" y="4675"/>
                    <a:pt x="982" y="4871"/>
                  </a:cubicBezTo>
                  <a:lnTo>
                    <a:pt x="982" y="6441"/>
                  </a:lnTo>
                  <a:cubicBezTo>
                    <a:pt x="982" y="6637"/>
                    <a:pt x="1098" y="6816"/>
                    <a:pt x="1286" y="6896"/>
                  </a:cubicBezTo>
                  <a:cubicBezTo>
                    <a:pt x="1348" y="6920"/>
                    <a:pt x="1412" y="6932"/>
                    <a:pt x="1476" y="6932"/>
                  </a:cubicBezTo>
                  <a:cubicBezTo>
                    <a:pt x="1603" y="6932"/>
                    <a:pt x="1726" y="6884"/>
                    <a:pt x="1821" y="6789"/>
                  </a:cubicBezTo>
                  <a:lnTo>
                    <a:pt x="3650" y="4960"/>
                  </a:lnTo>
                  <a:lnTo>
                    <a:pt x="6406" y="4960"/>
                  </a:lnTo>
                  <a:cubicBezTo>
                    <a:pt x="7218" y="4960"/>
                    <a:pt x="7878" y="4300"/>
                    <a:pt x="7878" y="3479"/>
                  </a:cubicBezTo>
                  <a:lnTo>
                    <a:pt x="7878" y="1508"/>
                  </a:lnTo>
                  <a:cubicBezTo>
                    <a:pt x="7878" y="678"/>
                    <a:pt x="7200" y="0"/>
                    <a:pt x="6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7"/>
            <p:cNvSpPr/>
            <p:nvPr/>
          </p:nvSpPr>
          <p:spPr>
            <a:xfrm>
              <a:off x="3394441" y="2488050"/>
              <a:ext cx="268894" cy="50941"/>
            </a:xfrm>
            <a:custGeom>
              <a:avLst/>
              <a:gdLst/>
              <a:ahLst/>
              <a:cxnLst/>
              <a:rect l="l" t="t" r="r" b="b"/>
              <a:pathLst>
                <a:path w="10367" h="1964" extrusionOk="0">
                  <a:moveTo>
                    <a:pt x="990" y="1"/>
                  </a:moveTo>
                  <a:cubicBezTo>
                    <a:pt x="446" y="1"/>
                    <a:pt x="0" y="438"/>
                    <a:pt x="0" y="982"/>
                  </a:cubicBezTo>
                  <a:cubicBezTo>
                    <a:pt x="0" y="1526"/>
                    <a:pt x="446" y="1964"/>
                    <a:pt x="990" y="1964"/>
                  </a:cubicBezTo>
                  <a:lnTo>
                    <a:pt x="9688" y="1964"/>
                  </a:lnTo>
                  <a:cubicBezTo>
                    <a:pt x="9858" y="1714"/>
                    <a:pt x="10054" y="1482"/>
                    <a:pt x="10277" y="1259"/>
                  </a:cubicBezTo>
                  <a:lnTo>
                    <a:pt x="10366" y="1170"/>
                  </a:lnTo>
                  <a:cubicBezTo>
                    <a:pt x="10170" y="813"/>
                    <a:pt x="10027" y="420"/>
                    <a:pt x="99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7"/>
            <p:cNvSpPr/>
            <p:nvPr/>
          </p:nvSpPr>
          <p:spPr>
            <a:xfrm>
              <a:off x="3420353" y="2564644"/>
              <a:ext cx="213128" cy="77553"/>
            </a:xfrm>
            <a:custGeom>
              <a:avLst/>
              <a:gdLst/>
              <a:ahLst/>
              <a:cxnLst/>
              <a:rect l="l" t="t" r="r" b="b"/>
              <a:pathLst>
                <a:path w="8217" h="2990" extrusionOk="0">
                  <a:moveTo>
                    <a:pt x="0" y="1"/>
                  </a:moveTo>
                  <a:lnTo>
                    <a:pt x="0" y="2499"/>
                  </a:lnTo>
                  <a:cubicBezTo>
                    <a:pt x="0" y="2766"/>
                    <a:pt x="214" y="2989"/>
                    <a:pt x="491" y="2989"/>
                  </a:cubicBezTo>
                  <a:lnTo>
                    <a:pt x="8038" y="2989"/>
                  </a:lnTo>
                  <a:cubicBezTo>
                    <a:pt x="7985" y="2838"/>
                    <a:pt x="7949" y="2668"/>
                    <a:pt x="7949" y="2499"/>
                  </a:cubicBezTo>
                  <a:lnTo>
                    <a:pt x="7949" y="1482"/>
                  </a:lnTo>
                  <a:cubicBezTo>
                    <a:pt x="7949" y="964"/>
                    <a:pt x="8047" y="474"/>
                    <a:pt x="8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grpSp>
        <p:nvGrpSpPr>
          <p:cNvPr id="1534" name="Google Shape;1534;p48"/>
          <p:cNvGrpSpPr/>
          <p:nvPr/>
        </p:nvGrpSpPr>
        <p:grpSpPr>
          <a:xfrm>
            <a:off x="1023678" y="1307449"/>
            <a:ext cx="2761026" cy="3296548"/>
            <a:chOff x="1023678" y="1307449"/>
            <a:chExt cx="2761026" cy="3296548"/>
          </a:xfrm>
        </p:grpSpPr>
        <p:sp>
          <p:nvSpPr>
            <p:cNvPr id="1535" name="Google Shape;1535;p48"/>
            <p:cNvSpPr/>
            <p:nvPr/>
          </p:nvSpPr>
          <p:spPr>
            <a:xfrm>
              <a:off x="2135777" y="3663457"/>
              <a:ext cx="1648926" cy="588030"/>
            </a:xfrm>
            <a:custGeom>
              <a:avLst/>
              <a:gdLst/>
              <a:ahLst/>
              <a:cxnLst/>
              <a:rect l="l" t="t" r="r" b="b"/>
              <a:pathLst>
                <a:path w="12686" h="4524" extrusionOk="0">
                  <a:moveTo>
                    <a:pt x="12436" y="1"/>
                  </a:moveTo>
                  <a:lnTo>
                    <a:pt x="0" y="3658"/>
                  </a:lnTo>
                  <a:lnTo>
                    <a:pt x="259" y="4524"/>
                  </a:lnTo>
                  <a:lnTo>
                    <a:pt x="12686" y="866"/>
                  </a:lnTo>
                  <a:lnTo>
                    <a:pt x="124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2525324" y="3858296"/>
              <a:ext cx="903491" cy="738806"/>
            </a:xfrm>
            <a:custGeom>
              <a:avLst/>
              <a:gdLst/>
              <a:ahLst/>
              <a:cxnLst/>
              <a:rect l="l" t="t" r="r" b="b"/>
              <a:pathLst>
                <a:path w="6951" h="5684" extrusionOk="0">
                  <a:moveTo>
                    <a:pt x="6950" y="0"/>
                  </a:moveTo>
                  <a:lnTo>
                    <a:pt x="1" y="1874"/>
                  </a:lnTo>
                  <a:lnTo>
                    <a:pt x="1" y="5683"/>
                  </a:lnTo>
                  <a:lnTo>
                    <a:pt x="6950" y="5683"/>
                  </a:lnTo>
                  <a:lnTo>
                    <a:pt x="69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2148515" y="3662287"/>
              <a:ext cx="1611882" cy="474427"/>
            </a:xfrm>
            <a:custGeom>
              <a:avLst/>
              <a:gdLst/>
              <a:ahLst/>
              <a:cxnLst/>
              <a:rect l="l" t="t" r="r" b="b"/>
              <a:pathLst>
                <a:path w="12401" h="3650" extrusionOk="0">
                  <a:moveTo>
                    <a:pt x="12401" y="1"/>
                  </a:moveTo>
                  <a:lnTo>
                    <a:pt x="12303" y="28"/>
                  </a:lnTo>
                  <a:lnTo>
                    <a:pt x="11946" y="126"/>
                  </a:lnTo>
                  <a:cubicBezTo>
                    <a:pt x="11625" y="215"/>
                    <a:pt x="11170" y="340"/>
                    <a:pt x="10608" y="509"/>
                  </a:cubicBezTo>
                  <a:cubicBezTo>
                    <a:pt x="9483" y="830"/>
                    <a:pt x="7931" y="1285"/>
                    <a:pt x="6209" y="1803"/>
                  </a:cubicBezTo>
                  <a:cubicBezTo>
                    <a:pt x="4497" y="2320"/>
                    <a:pt x="2944" y="2784"/>
                    <a:pt x="1820" y="3114"/>
                  </a:cubicBezTo>
                  <a:lnTo>
                    <a:pt x="491" y="3498"/>
                  </a:lnTo>
                  <a:lnTo>
                    <a:pt x="125" y="3605"/>
                  </a:lnTo>
                  <a:lnTo>
                    <a:pt x="36" y="3632"/>
                  </a:lnTo>
                  <a:lnTo>
                    <a:pt x="12" y="3644"/>
                  </a:lnTo>
                  <a:lnTo>
                    <a:pt x="12" y="3644"/>
                  </a:lnTo>
                  <a:cubicBezTo>
                    <a:pt x="18" y="3642"/>
                    <a:pt x="25" y="3641"/>
                    <a:pt x="36" y="3641"/>
                  </a:cubicBezTo>
                  <a:lnTo>
                    <a:pt x="125" y="3614"/>
                  </a:lnTo>
                  <a:lnTo>
                    <a:pt x="491" y="3516"/>
                  </a:lnTo>
                  <a:cubicBezTo>
                    <a:pt x="812" y="3426"/>
                    <a:pt x="1267" y="3293"/>
                    <a:pt x="1829" y="3132"/>
                  </a:cubicBezTo>
                  <a:cubicBezTo>
                    <a:pt x="2953" y="2811"/>
                    <a:pt x="4506" y="2347"/>
                    <a:pt x="6218" y="1830"/>
                  </a:cubicBezTo>
                  <a:cubicBezTo>
                    <a:pt x="7940" y="1321"/>
                    <a:pt x="9483" y="857"/>
                    <a:pt x="10616" y="527"/>
                  </a:cubicBezTo>
                  <a:lnTo>
                    <a:pt x="11946" y="135"/>
                  </a:lnTo>
                  <a:lnTo>
                    <a:pt x="12311" y="28"/>
                  </a:lnTo>
                  <a:lnTo>
                    <a:pt x="12401" y="1"/>
                  </a:lnTo>
                  <a:close/>
                  <a:moveTo>
                    <a:pt x="12" y="3644"/>
                  </a:moveTo>
                  <a:cubicBezTo>
                    <a:pt x="4" y="3646"/>
                    <a:pt x="0" y="3650"/>
                    <a:pt x="0" y="3650"/>
                  </a:cubicBezTo>
                  <a:lnTo>
                    <a:pt x="12" y="364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3186267" y="2057171"/>
              <a:ext cx="370053" cy="488075"/>
            </a:xfrm>
            <a:custGeom>
              <a:avLst/>
              <a:gdLst/>
              <a:ahLst/>
              <a:cxnLst/>
              <a:rect l="l" t="t" r="r" b="b"/>
              <a:pathLst>
                <a:path w="2847" h="3755" extrusionOk="0">
                  <a:moveTo>
                    <a:pt x="1320" y="1"/>
                  </a:moveTo>
                  <a:cubicBezTo>
                    <a:pt x="1069" y="1"/>
                    <a:pt x="688" y="556"/>
                    <a:pt x="688" y="556"/>
                  </a:cubicBezTo>
                  <a:cubicBezTo>
                    <a:pt x="366" y="645"/>
                    <a:pt x="10" y="1038"/>
                    <a:pt x="1" y="1207"/>
                  </a:cubicBezTo>
                  <a:cubicBezTo>
                    <a:pt x="1" y="1297"/>
                    <a:pt x="179" y="2902"/>
                    <a:pt x="179" y="2902"/>
                  </a:cubicBezTo>
                  <a:cubicBezTo>
                    <a:pt x="179" y="2902"/>
                    <a:pt x="1187" y="3755"/>
                    <a:pt x="1499" y="3755"/>
                  </a:cubicBezTo>
                  <a:cubicBezTo>
                    <a:pt x="1512" y="3755"/>
                    <a:pt x="1524" y="3753"/>
                    <a:pt x="1535" y="3750"/>
                  </a:cubicBezTo>
                  <a:cubicBezTo>
                    <a:pt x="1794" y="3661"/>
                    <a:pt x="2802" y="2376"/>
                    <a:pt x="2802" y="2376"/>
                  </a:cubicBezTo>
                  <a:cubicBezTo>
                    <a:pt x="2802" y="2376"/>
                    <a:pt x="2847" y="1939"/>
                    <a:pt x="2802" y="1787"/>
                  </a:cubicBezTo>
                  <a:cubicBezTo>
                    <a:pt x="2757" y="1636"/>
                    <a:pt x="2490" y="1493"/>
                    <a:pt x="2490" y="1493"/>
                  </a:cubicBezTo>
                  <a:lnTo>
                    <a:pt x="2392" y="1279"/>
                  </a:lnTo>
                  <a:cubicBezTo>
                    <a:pt x="2316" y="1104"/>
                    <a:pt x="2097" y="1091"/>
                    <a:pt x="2034" y="1091"/>
                  </a:cubicBezTo>
                  <a:cubicBezTo>
                    <a:pt x="2023" y="1091"/>
                    <a:pt x="2017" y="1092"/>
                    <a:pt x="2017" y="1092"/>
                  </a:cubicBezTo>
                  <a:cubicBezTo>
                    <a:pt x="2017" y="1092"/>
                    <a:pt x="2151" y="842"/>
                    <a:pt x="1972" y="645"/>
                  </a:cubicBezTo>
                  <a:cubicBezTo>
                    <a:pt x="1972" y="637"/>
                    <a:pt x="1963" y="628"/>
                    <a:pt x="1963" y="628"/>
                  </a:cubicBezTo>
                  <a:cubicBezTo>
                    <a:pt x="1916" y="575"/>
                    <a:pt x="1847" y="548"/>
                    <a:pt x="1779" y="548"/>
                  </a:cubicBezTo>
                  <a:cubicBezTo>
                    <a:pt x="1720" y="548"/>
                    <a:pt x="1661" y="568"/>
                    <a:pt x="1615" y="610"/>
                  </a:cubicBezTo>
                  <a:lnTo>
                    <a:pt x="1589" y="369"/>
                  </a:lnTo>
                  <a:cubicBezTo>
                    <a:pt x="1562" y="164"/>
                    <a:pt x="1607" y="48"/>
                    <a:pt x="1348" y="3"/>
                  </a:cubicBezTo>
                  <a:cubicBezTo>
                    <a:pt x="1339" y="2"/>
                    <a:pt x="1330" y="1"/>
                    <a:pt x="1320" y="1"/>
                  </a:cubicBezTo>
                  <a:close/>
                </a:path>
              </a:pathLst>
            </a:custGeom>
            <a:solidFill>
              <a:srgbClr val="D5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3143374" y="2428522"/>
              <a:ext cx="257620" cy="257620"/>
            </a:xfrm>
            <a:custGeom>
              <a:avLst/>
              <a:gdLst/>
              <a:ahLst/>
              <a:cxnLst/>
              <a:rect l="l" t="t" r="r" b="b"/>
              <a:pathLst>
                <a:path w="1982" h="1982" extrusionOk="0">
                  <a:moveTo>
                    <a:pt x="429" y="1"/>
                  </a:moveTo>
                  <a:lnTo>
                    <a:pt x="1" y="643"/>
                  </a:lnTo>
                  <a:lnTo>
                    <a:pt x="1366" y="1981"/>
                  </a:lnTo>
                  <a:lnTo>
                    <a:pt x="1981" y="911"/>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1971094" y="2478434"/>
              <a:ext cx="1404304" cy="914279"/>
            </a:xfrm>
            <a:custGeom>
              <a:avLst/>
              <a:gdLst/>
              <a:ahLst/>
              <a:cxnLst/>
              <a:rect l="l" t="t" r="r" b="b"/>
              <a:pathLst>
                <a:path w="10804" h="7034" extrusionOk="0">
                  <a:moveTo>
                    <a:pt x="8939" y="0"/>
                  </a:moveTo>
                  <a:lnTo>
                    <a:pt x="6174" y="3810"/>
                  </a:lnTo>
                  <a:lnTo>
                    <a:pt x="0" y="1321"/>
                  </a:lnTo>
                  <a:lnTo>
                    <a:pt x="313" y="3587"/>
                  </a:lnTo>
                  <a:lnTo>
                    <a:pt x="1508" y="6040"/>
                  </a:lnTo>
                  <a:cubicBezTo>
                    <a:pt x="1508" y="6040"/>
                    <a:pt x="6183" y="6896"/>
                    <a:pt x="6620" y="6995"/>
                  </a:cubicBezTo>
                  <a:cubicBezTo>
                    <a:pt x="6735" y="7021"/>
                    <a:pt x="6852" y="7034"/>
                    <a:pt x="6968" y="7034"/>
                  </a:cubicBezTo>
                  <a:cubicBezTo>
                    <a:pt x="7166" y="7034"/>
                    <a:pt x="7362" y="6996"/>
                    <a:pt x="7548" y="6923"/>
                  </a:cubicBezTo>
                  <a:cubicBezTo>
                    <a:pt x="7744" y="6861"/>
                    <a:pt x="10804" y="1437"/>
                    <a:pt x="10804" y="1437"/>
                  </a:cubicBezTo>
                  <a:lnTo>
                    <a:pt x="89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770074" y="2973526"/>
              <a:ext cx="72009" cy="201859"/>
            </a:xfrm>
            <a:custGeom>
              <a:avLst/>
              <a:gdLst/>
              <a:ahLst/>
              <a:cxnLst/>
              <a:rect l="l" t="t" r="r" b="b"/>
              <a:pathLst>
                <a:path w="554" h="1553" extrusionOk="0">
                  <a:moveTo>
                    <a:pt x="0" y="1"/>
                  </a:moveTo>
                  <a:cubicBezTo>
                    <a:pt x="0" y="19"/>
                    <a:pt x="0" y="36"/>
                    <a:pt x="9" y="63"/>
                  </a:cubicBezTo>
                  <a:cubicBezTo>
                    <a:pt x="18" y="99"/>
                    <a:pt x="27" y="161"/>
                    <a:pt x="45" y="233"/>
                  </a:cubicBezTo>
                  <a:cubicBezTo>
                    <a:pt x="89" y="429"/>
                    <a:pt x="152" y="616"/>
                    <a:pt x="214" y="795"/>
                  </a:cubicBezTo>
                  <a:cubicBezTo>
                    <a:pt x="277" y="982"/>
                    <a:pt x="357" y="1160"/>
                    <a:pt x="437" y="1339"/>
                  </a:cubicBezTo>
                  <a:cubicBezTo>
                    <a:pt x="473" y="1401"/>
                    <a:pt x="500" y="1464"/>
                    <a:pt x="517" y="1499"/>
                  </a:cubicBezTo>
                  <a:cubicBezTo>
                    <a:pt x="526" y="1517"/>
                    <a:pt x="544" y="1535"/>
                    <a:pt x="553" y="1553"/>
                  </a:cubicBezTo>
                  <a:cubicBezTo>
                    <a:pt x="526" y="1473"/>
                    <a:pt x="500" y="1401"/>
                    <a:pt x="464" y="1330"/>
                  </a:cubicBezTo>
                  <a:cubicBezTo>
                    <a:pt x="402" y="1196"/>
                    <a:pt x="321" y="1000"/>
                    <a:pt x="241" y="786"/>
                  </a:cubicBezTo>
                  <a:cubicBezTo>
                    <a:pt x="170" y="572"/>
                    <a:pt x="107" y="375"/>
                    <a:pt x="71" y="233"/>
                  </a:cubicBezTo>
                  <a:cubicBezTo>
                    <a:pt x="45" y="152"/>
                    <a:pt x="27" y="7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502188" y="2839127"/>
              <a:ext cx="240073" cy="217197"/>
            </a:xfrm>
            <a:custGeom>
              <a:avLst/>
              <a:gdLst/>
              <a:ahLst/>
              <a:cxnLst/>
              <a:rect l="l" t="t" r="r" b="b"/>
              <a:pathLst>
                <a:path w="1847" h="1671" extrusionOk="0">
                  <a:moveTo>
                    <a:pt x="680" y="1"/>
                  </a:moveTo>
                  <a:cubicBezTo>
                    <a:pt x="517" y="1"/>
                    <a:pt x="354" y="65"/>
                    <a:pt x="232" y="196"/>
                  </a:cubicBezTo>
                  <a:cubicBezTo>
                    <a:pt x="0" y="446"/>
                    <a:pt x="18" y="838"/>
                    <a:pt x="268" y="1062"/>
                  </a:cubicBezTo>
                  <a:lnTo>
                    <a:pt x="750" y="1508"/>
                  </a:lnTo>
                  <a:cubicBezTo>
                    <a:pt x="868" y="1617"/>
                    <a:pt x="1017" y="1671"/>
                    <a:pt x="1166" y="1671"/>
                  </a:cubicBezTo>
                  <a:cubicBezTo>
                    <a:pt x="1332" y="1671"/>
                    <a:pt x="1497" y="1604"/>
                    <a:pt x="1615" y="1472"/>
                  </a:cubicBezTo>
                  <a:cubicBezTo>
                    <a:pt x="1847" y="1231"/>
                    <a:pt x="1829" y="838"/>
                    <a:pt x="1579" y="607"/>
                  </a:cubicBezTo>
                  <a:lnTo>
                    <a:pt x="1098" y="160"/>
                  </a:lnTo>
                  <a:cubicBezTo>
                    <a:pt x="979" y="54"/>
                    <a:pt x="829"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2701576" y="3019928"/>
              <a:ext cx="518490" cy="567103"/>
            </a:xfrm>
            <a:custGeom>
              <a:avLst/>
              <a:gdLst/>
              <a:ahLst/>
              <a:cxnLst/>
              <a:rect l="l" t="t" r="r" b="b"/>
              <a:pathLst>
                <a:path w="3989" h="4363" extrusionOk="0">
                  <a:moveTo>
                    <a:pt x="36" y="1"/>
                  </a:moveTo>
                  <a:lnTo>
                    <a:pt x="1" y="45"/>
                  </a:lnTo>
                  <a:cubicBezTo>
                    <a:pt x="36" y="81"/>
                    <a:pt x="3489" y="2962"/>
                    <a:pt x="3935" y="4363"/>
                  </a:cubicBezTo>
                  <a:lnTo>
                    <a:pt x="3988" y="4345"/>
                  </a:lnTo>
                  <a:cubicBezTo>
                    <a:pt x="3801" y="3747"/>
                    <a:pt x="3078" y="2837"/>
                    <a:pt x="1838" y="1633"/>
                  </a:cubicBezTo>
                  <a:cubicBezTo>
                    <a:pt x="920" y="741"/>
                    <a:pt x="45" y="10"/>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3192116" y="3575461"/>
              <a:ext cx="155456" cy="241243"/>
            </a:xfrm>
            <a:custGeom>
              <a:avLst/>
              <a:gdLst/>
              <a:ahLst/>
              <a:cxnLst/>
              <a:rect l="l" t="t" r="r" b="b"/>
              <a:pathLst>
                <a:path w="1196" h="1856" extrusionOk="0">
                  <a:moveTo>
                    <a:pt x="336" y="0"/>
                  </a:moveTo>
                  <a:cubicBezTo>
                    <a:pt x="314" y="0"/>
                    <a:pt x="291" y="3"/>
                    <a:pt x="268" y="9"/>
                  </a:cubicBezTo>
                  <a:cubicBezTo>
                    <a:pt x="259" y="9"/>
                    <a:pt x="250" y="18"/>
                    <a:pt x="241" y="18"/>
                  </a:cubicBezTo>
                  <a:cubicBezTo>
                    <a:pt x="90" y="62"/>
                    <a:pt x="0" y="232"/>
                    <a:pt x="54" y="383"/>
                  </a:cubicBezTo>
                  <a:lnTo>
                    <a:pt x="518" y="1855"/>
                  </a:lnTo>
                  <a:lnTo>
                    <a:pt x="1196" y="1855"/>
                  </a:lnTo>
                  <a:lnTo>
                    <a:pt x="607" y="196"/>
                  </a:lnTo>
                  <a:cubicBezTo>
                    <a:pt x="562" y="76"/>
                    <a:pt x="454" y="0"/>
                    <a:pt x="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2663362" y="3698291"/>
              <a:ext cx="722559" cy="331449"/>
            </a:xfrm>
            <a:custGeom>
              <a:avLst/>
              <a:gdLst/>
              <a:ahLst/>
              <a:cxnLst/>
              <a:rect l="l" t="t" r="r" b="b"/>
              <a:pathLst>
                <a:path w="5559" h="2550" extrusionOk="0">
                  <a:moveTo>
                    <a:pt x="45" y="0"/>
                  </a:moveTo>
                  <a:lnTo>
                    <a:pt x="0" y="1686"/>
                  </a:lnTo>
                  <a:cubicBezTo>
                    <a:pt x="188" y="1846"/>
                    <a:pt x="429" y="1930"/>
                    <a:pt x="674" y="1930"/>
                  </a:cubicBezTo>
                  <a:cubicBezTo>
                    <a:pt x="744" y="1930"/>
                    <a:pt x="814" y="1923"/>
                    <a:pt x="884" y="1909"/>
                  </a:cubicBezTo>
                  <a:cubicBezTo>
                    <a:pt x="1419" y="1793"/>
                    <a:pt x="1749" y="1686"/>
                    <a:pt x="1749" y="1686"/>
                  </a:cubicBezTo>
                  <a:cubicBezTo>
                    <a:pt x="1749" y="1686"/>
                    <a:pt x="2382" y="2463"/>
                    <a:pt x="2525" y="2516"/>
                  </a:cubicBezTo>
                  <a:cubicBezTo>
                    <a:pt x="2588" y="2538"/>
                    <a:pt x="2659" y="2550"/>
                    <a:pt x="2725" y="2550"/>
                  </a:cubicBezTo>
                  <a:cubicBezTo>
                    <a:pt x="2817" y="2550"/>
                    <a:pt x="2899" y="2527"/>
                    <a:pt x="2935" y="2480"/>
                  </a:cubicBezTo>
                  <a:cubicBezTo>
                    <a:pt x="2998" y="2400"/>
                    <a:pt x="2329" y="1517"/>
                    <a:pt x="2329" y="1517"/>
                  </a:cubicBezTo>
                  <a:lnTo>
                    <a:pt x="3033" y="1196"/>
                  </a:lnTo>
                  <a:cubicBezTo>
                    <a:pt x="3033" y="1196"/>
                    <a:pt x="4013" y="1794"/>
                    <a:pt x="4152" y="1794"/>
                  </a:cubicBezTo>
                  <a:cubicBezTo>
                    <a:pt x="4154" y="1794"/>
                    <a:pt x="4156" y="1794"/>
                    <a:pt x="4158" y="1793"/>
                  </a:cubicBezTo>
                  <a:cubicBezTo>
                    <a:pt x="4265" y="1776"/>
                    <a:pt x="4336" y="1642"/>
                    <a:pt x="4318" y="1535"/>
                  </a:cubicBezTo>
                  <a:cubicBezTo>
                    <a:pt x="4300" y="1419"/>
                    <a:pt x="3569" y="910"/>
                    <a:pt x="3569" y="910"/>
                  </a:cubicBezTo>
                  <a:lnTo>
                    <a:pt x="3827" y="821"/>
                  </a:lnTo>
                  <a:cubicBezTo>
                    <a:pt x="3827" y="821"/>
                    <a:pt x="4918" y="1455"/>
                    <a:pt x="5012" y="1455"/>
                  </a:cubicBezTo>
                  <a:cubicBezTo>
                    <a:pt x="5013" y="1455"/>
                    <a:pt x="5013" y="1455"/>
                    <a:pt x="5014" y="1454"/>
                  </a:cubicBezTo>
                  <a:cubicBezTo>
                    <a:pt x="5094" y="1446"/>
                    <a:pt x="5130" y="1321"/>
                    <a:pt x="5148" y="1249"/>
                  </a:cubicBezTo>
                  <a:cubicBezTo>
                    <a:pt x="5166" y="1169"/>
                    <a:pt x="4452" y="679"/>
                    <a:pt x="4452" y="678"/>
                  </a:cubicBezTo>
                  <a:lnTo>
                    <a:pt x="4452" y="678"/>
                  </a:lnTo>
                  <a:cubicBezTo>
                    <a:pt x="4452" y="679"/>
                    <a:pt x="5069" y="1007"/>
                    <a:pt x="5367" y="1007"/>
                  </a:cubicBezTo>
                  <a:cubicBezTo>
                    <a:pt x="5413" y="1007"/>
                    <a:pt x="5451" y="999"/>
                    <a:pt x="5478" y="982"/>
                  </a:cubicBezTo>
                  <a:lnTo>
                    <a:pt x="5558" y="768"/>
                  </a:lnTo>
                  <a:lnTo>
                    <a:pt x="4274" y="0"/>
                  </a:lnTo>
                  <a:lnTo>
                    <a:pt x="875" y="206"/>
                  </a:lnTo>
                  <a:lnTo>
                    <a:pt x="45" y="0"/>
                  </a:lnTo>
                  <a:close/>
                </a:path>
              </a:pathLst>
            </a:custGeom>
            <a:solidFill>
              <a:srgbClr val="D5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797182" y="1307449"/>
              <a:ext cx="693573" cy="798337"/>
            </a:xfrm>
            <a:custGeom>
              <a:avLst/>
              <a:gdLst/>
              <a:ahLst/>
              <a:cxnLst/>
              <a:rect l="l" t="t" r="r" b="b"/>
              <a:pathLst>
                <a:path w="5336" h="6142" extrusionOk="0">
                  <a:moveTo>
                    <a:pt x="1576" y="1"/>
                  </a:moveTo>
                  <a:cubicBezTo>
                    <a:pt x="1475" y="1"/>
                    <a:pt x="1374" y="9"/>
                    <a:pt x="1276" y="26"/>
                  </a:cubicBezTo>
                  <a:cubicBezTo>
                    <a:pt x="812" y="106"/>
                    <a:pt x="384" y="356"/>
                    <a:pt x="0" y="642"/>
                  </a:cubicBezTo>
                  <a:lnTo>
                    <a:pt x="1749" y="5950"/>
                  </a:lnTo>
                  <a:cubicBezTo>
                    <a:pt x="1847" y="5994"/>
                    <a:pt x="1954" y="6030"/>
                    <a:pt x="2061" y="6057"/>
                  </a:cubicBezTo>
                  <a:cubicBezTo>
                    <a:pt x="2271" y="6114"/>
                    <a:pt x="2482" y="6142"/>
                    <a:pt x="2690" y="6142"/>
                  </a:cubicBezTo>
                  <a:cubicBezTo>
                    <a:pt x="3736" y="6142"/>
                    <a:pt x="4697" y="5445"/>
                    <a:pt x="4987" y="4388"/>
                  </a:cubicBezTo>
                  <a:cubicBezTo>
                    <a:pt x="5032" y="4281"/>
                    <a:pt x="5032" y="4165"/>
                    <a:pt x="4996" y="4058"/>
                  </a:cubicBezTo>
                  <a:cubicBezTo>
                    <a:pt x="4964" y="3981"/>
                    <a:pt x="4884" y="3926"/>
                    <a:pt x="4809" y="3926"/>
                  </a:cubicBezTo>
                  <a:cubicBezTo>
                    <a:pt x="4781" y="3926"/>
                    <a:pt x="4753" y="3934"/>
                    <a:pt x="4728" y="3951"/>
                  </a:cubicBezTo>
                  <a:cubicBezTo>
                    <a:pt x="5094" y="3559"/>
                    <a:pt x="5308" y="3041"/>
                    <a:pt x="5335" y="2497"/>
                  </a:cubicBezTo>
                  <a:lnTo>
                    <a:pt x="5335" y="2497"/>
                  </a:lnTo>
                  <a:cubicBezTo>
                    <a:pt x="5221" y="2554"/>
                    <a:pt x="5097" y="2583"/>
                    <a:pt x="4972" y="2583"/>
                  </a:cubicBezTo>
                  <a:cubicBezTo>
                    <a:pt x="4863" y="2583"/>
                    <a:pt x="4752" y="2561"/>
                    <a:pt x="4648" y="2515"/>
                  </a:cubicBezTo>
                  <a:lnTo>
                    <a:pt x="5050" y="1694"/>
                  </a:lnTo>
                  <a:cubicBezTo>
                    <a:pt x="5085" y="1614"/>
                    <a:pt x="5121" y="1516"/>
                    <a:pt x="5085" y="1436"/>
                  </a:cubicBezTo>
                  <a:cubicBezTo>
                    <a:pt x="5050" y="1337"/>
                    <a:pt x="4925" y="1311"/>
                    <a:pt x="4818" y="1311"/>
                  </a:cubicBezTo>
                  <a:cubicBezTo>
                    <a:pt x="4798" y="1310"/>
                    <a:pt x="4778" y="1310"/>
                    <a:pt x="4757" y="1310"/>
                  </a:cubicBezTo>
                  <a:cubicBezTo>
                    <a:pt x="4461" y="1310"/>
                    <a:pt x="4151" y="1381"/>
                    <a:pt x="3860" y="1381"/>
                  </a:cubicBezTo>
                  <a:cubicBezTo>
                    <a:pt x="3669" y="1381"/>
                    <a:pt x="3485" y="1350"/>
                    <a:pt x="3319" y="1248"/>
                  </a:cubicBezTo>
                  <a:cubicBezTo>
                    <a:pt x="2998" y="1052"/>
                    <a:pt x="2864" y="668"/>
                    <a:pt x="2605" y="401"/>
                  </a:cubicBezTo>
                  <a:cubicBezTo>
                    <a:pt x="2344" y="125"/>
                    <a:pt x="1959" y="1"/>
                    <a:pt x="1576"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146638" y="1348783"/>
              <a:ext cx="686554" cy="944305"/>
            </a:xfrm>
            <a:custGeom>
              <a:avLst/>
              <a:gdLst/>
              <a:ahLst/>
              <a:cxnLst/>
              <a:rect l="l" t="t" r="r" b="b"/>
              <a:pathLst>
                <a:path w="5282" h="7265" extrusionOk="0">
                  <a:moveTo>
                    <a:pt x="4513" y="1"/>
                  </a:moveTo>
                  <a:cubicBezTo>
                    <a:pt x="4144" y="1"/>
                    <a:pt x="3778" y="139"/>
                    <a:pt x="3498" y="404"/>
                  </a:cubicBezTo>
                  <a:cubicBezTo>
                    <a:pt x="3176" y="716"/>
                    <a:pt x="3025" y="1162"/>
                    <a:pt x="2837" y="1564"/>
                  </a:cubicBezTo>
                  <a:cubicBezTo>
                    <a:pt x="2650" y="1974"/>
                    <a:pt x="2383" y="2384"/>
                    <a:pt x="1963" y="2527"/>
                  </a:cubicBezTo>
                  <a:cubicBezTo>
                    <a:pt x="1615" y="2643"/>
                    <a:pt x="1223" y="2572"/>
                    <a:pt x="902" y="2732"/>
                  </a:cubicBezTo>
                  <a:cubicBezTo>
                    <a:pt x="545" y="2911"/>
                    <a:pt x="384" y="3339"/>
                    <a:pt x="393" y="3731"/>
                  </a:cubicBezTo>
                  <a:cubicBezTo>
                    <a:pt x="411" y="4115"/>
                    <a:pt x="572" y="4490"/>
                    <a:pt x="732" y="4847"/>
                  </a:cubicBezTo>
                  <a:cubicBezTo>
                    <a:pt x="536" y="5043"/>
                    <a:pt x="277" y="5159"/>
                    <a:pt x="1" y="5159"/>
                  </a:cubicBezTo>
                  <a:cubicBezTo>
                    <a:pt x="134" y="5417"/>
                    <a:pt x="349" y="5632"/>
                    <a:pt x="607" y="5765"/>
                  </a:cubicBezTo>
                  <a:cubicBezTo>
                    <a:pt x="777" y="5846"/>
                    <a:pt x="964" y="5899"/>
                    <a:pt x="1098" y="6024"/>
                  </a:cubicBezTo>
                  <a:cubicBezTo>
                    <a:pt x="1232" y="6158"/>
                    <a:pt x="1285" y="6336"/>
                    <a:pt x="1321" y="6524"/>
                  </a:cubicBezTo>
                  <a:cubicBezTo>
                    <a:pt x="1392" y="6862"/>
                    <a:pt x="1692" y="7089"/>
                    <a:pt x="2024" y="7089"/>
                  </a:cubicBezTo>
                  <a:cubicBezTo>
                    <a:pt x="2069" y="7089"/>
                    <a:pt x="2114" y="7085"/>
                    <a:pt x="2159" y="7077"/>
                  </a:cubicBezTo>
                  <a:cubicBezTo>
                    <a:pt x="2213" y="7059"/>
                    <a:pt x="2267" y="7041"/>
                    <a:pt x="2311" y="7023"/>
                  </a:cubicBezTo>
                  <a:cubicBezTo>
                    <a:pt x="2525" y="6925"/>
                    <a:pt x="2722" y="6809"/>
                    <a:pt x="2900" y="6675"/>
                  </a:cubicBezTo>
                  <a:lnTo>
                    <a:pt x="2900" y="6675"/>
                  </a:lnTo>
                  <a:cubicBezTo>
                    <a:pt x="2900" y="6675"/>
                    <a:pt x="2731" y="6997"/>
                    <a:pt x="3105" y="7264"/>
                  </a:cubicBezTo>
                  <a:cubicBezTo>
                    <a:pt x="3373" y="7193"/>
                    <a:pt x="3587" y="7005"/>
                    <a:pt x="3685" y="6747"/>
                  </a:cubicBezTo>
                  <a:lnTo>
                    <a:pt x="5282" y="217"/>
                  </a:lnTo>
                  <a:cubicBezTo>
                    <a:pt x="5044" y="71"/>
                    <a:pt x="4778" y="1"/>
                    <a:pt x="451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1576868" y="1389596"/>
              <a:ext cx="667967" cy="1293041"/>
            </a:xfrm>
            <a:custGeom>
              <a:avLst/>
              <a:gdLst/>
              <a:ahLst/>
              <a:cxnLst/>
              <a:rect l="l" t="t" r="r" b="b"/>
              <a:pathLst>
                <a:path w="5139" h="9948" extrusionOk="0">
                  <a:moveTo>
                    <a:pt x="2338" y="1"/>
                  </a:moveTo>
                  <a:cubicBezTo>
                    <a:pt x="821" y="19"/>
                    <a:pt x="0" y="1321"/>
                    <a:pt x="63" y="2829"/>
                  </a:cubicBezTo>
                  <a:lnTo>
                    <a:pt x="36" y="9796"/>
                  </a:lnTo>
                  <a:lnTo>
                    <a:pt x="3497" y="9948"/>
                  </a:lnTo>
                  <a:lnTo>
                    <a:pt x="3560" y="7682"/>
                  </a:lnTo>
                  <a:cubicBezTo>
                    <a:pt x="3560" y="7682"/>
                    <a:pt x="5023" y="7521"/>
                    <a:pt x="5103" y="6067"/>
                  </a:cubicBezTo>
                  <a:cubicBezTo>
                    <a:pt x="5139" y="5371"/>
                    <a:pt x="5103" y="3917"/>
                    <a:pt x="5059" y="2615"/>
                  </a:cubicBezTo>
                  <a:cubicBezTo>
                    <a:pt x="5005" y="1205"/>
                    <a:pt x="3881" y="72"/>
                    <a:pt x="2480" y="10"/>
                  </a:cubicBezTo>
                  <a:lnTo>
                    <a:pt x="2338" y="1"/>
                  </a:lnTo>
                  <a:close/>
                </a:path>
              </a:pathLst>
            </a:custGeom>
            <a:solidFill>
              <a:srgbClr val="D5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1476265" y="1890407"/>
              <a:ext cx="130890" cy="197570"/>
            </a:xfrm>
            <a:custGeom>
              <a:avLst/>
              <a:gdLst/>
              <a:ahLst/>
              <a:cxnLst/>
              <a:rect l="l" t="t" r="r" b="b"/>
              <a:pathLst>
                <a:path w="1007" h="1520" extrusionOk="0">
                  <a:moveTo>
                    <a:pt x="644" y="0"/>
                  </a:moveTo>
                  <a:cubicBezTo>
                    <a:pt x="362" y="0"/>
                    <a:pt x="18" y="124"/>
                    <a:pt x="7" y="715"/>
                  </a:cubicBezTo>
                  <a:cubicBezTo>
                    <a:pt x="1" y="1395"/>
                    <a:pt x="470" y="1520"/>
                    <a:pt x="764" y="1520"/>
                  </a:cubicBezTo>
                  <a:cubicBezTo>
                    <a:pt x="899" y="1520"/>
                    <a:pt x="997" y="1494"/>
                    <a:pt x="997" y="1482"/>
                  </a:cubicBezTo>
                  <a:cubicBezTo>
                    <a:pt x="997" y="1456"/>
                    <a:pt x="1006" y="64"/>
                    <a:pt x="1006" y="64"/>
                  </a:cubicBezTo>
                  <a:cubicBezTo>
                    <a:pt x="995" y="57"/>
                    <a:pt x="834" y="0"/>
                    <a:pt x="644" y="0"/>
                  </a:cubicBezTo>
                  <a:close/>
                </a:path>
              </a:pathLst>
            </a:custGeom>
            <a:solidFill>
              <a:srgbClr val="D5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1521237" y="1932260"/>
              <a:ext cx="58101" cy="112693"/>
            </a:xfrm>
            <a:custGeom>
              <a:avLst/>
              <a:gdLst/>
              <a:ahLst/>
              <a:cxnLst/>
              <a:rect l="l" t="t" r="r" b="b"/>
              <a:pathLst>
                <a:path w="447" h="867" extrusionOk="0">
                  <a:moveTo>
                    <a:pt x="250" y="1"/>
                  </a:moveTo>
                  <a:cubicBezTo>
                    <a:pt x="161" y="19"/>
                    <a:pt x="98" y="72"/>
                    <a:pt x="63" y="152"/>
                  </a:cubicBezTo>
                  <a:cubicBezTo>
                    <a:pt x="27" y="242"/>
                    <a:pt x="0" y="331"/>
                    <a:pt x="0" y="429"/>
                  </a:cubicBezTo>
                  <a:cubicBezTo>
                    <a:pt x="9" y="625"/>
                    <a:pt x="107" y="813"/>
                    <a:pt x="250" y="857"/>
                  </a:cubicBezTo>
                  <a:cubicBezTo>
                    <a:pt x="269" y="863"/>
                    <a:pt x="289" y="866"/>
                    <a:pt x="309" y="866"/>
                  </a:cubicBezTo>
                  <a:cubicBezTo>
                    <a:pt x="345" y="866"/>
                    <a:pt x="382" y="857"/>
                    <a:pt x="410" y="839"/>
                  </a:cubicBezTo>
                  <a:cubicBezTo>
                    <a:pt x="437" y="813"/>
                    <a:pt x="446" y="786"/>
                    <a:pt x="437" y="786"/>
                  </a:cubicBezTo>
                  <a:lnTo>
                    <a:pt x="437" y="786"/>
                  </a:lnTo>
                  <a:cubicBezTo>
                    <a:pt x="437" y="786"/>
                    <a:pt x="419" y="804"/>
                    <a:pt x="393" y="813"/>
                  </a:cubicBezTo>
                  <a:cubicBezTo>
                    <a:pt x="375" y="821"/>
                    <a:pt x="352" y="826"/>
                    <a:pt x="330" y="826"/>
                  </a:cubicBezTo>
                  <a:cubicBezTo>
                    <a:pt x="308" y="826"/>
                    <a:pt x="286" y="821"/>
                    <a:pt x="268" y="813"/>
                  </a:cubicBezTo>
                  <a:cubicBezTo>
                    <a:pt x="161" y="777"/>
                    <a:pt x="71" y="607"/>
                    <a:pt x="71" y="429"/>
                  </a:cubicBezTo>
                  <a:cubicBezTo>
                    <a:pt x="71" y="340"/>
                    <a:pt x="89" y="259"/>
                    <a:pt x="125" y="179"/>
                  </a:cubicBezTo>
                  <a:cubicBezTo>
                    <a:pt x="143" y="117"/>
                    <a:pt x="196" y="72"/>
                    <a:pt x="259" y="45"/>
                  </a:cubicBezTo>
                  <a:cubicBezTo>
                    <a:pt x="265" y="44"/>
                    <a:pt x="271" y="43"/>
                    <a:pt x="277" y="43"/>
                  </a:cubicBezTo>
                  <a:cubicBezTo>
                    <a:pt x="309" y="43"/>
                    <a:pt x="342" y="62"/>
                    <a:pt x="357" y="99"/>
                  </a:cubicBezTo>
                  <a:cubicBezTo>
                    <a:pt x="366" y="126"/>
                    <a:pt x="366" y="143"/>
                    <a:pt x="366" y="143"/>
                  </a:cubicBezTo>
                  <a:cubicBezTo>
                    <a:pt x="367" y="145"/>
                    <a:pt x="369" y="146"/>
                    <a:pt x="371" y="146"/>
                  </a:cubicBezTo>
                  <a:cubicBezTo>
                    <a:pt x="380" y="146"/>
                    <a:pt x="391" y="127"/>
                    <a:pt x="384" y="90"/>
                  </a:cubicBezTo>
                  <a:cubicBezTo>
                    <a:pt x="375" y="63"/>
                    <a:pt x="366" y="45"/>
                    <a:pt x="348" y="27"/>
                  </a:cubicBezTo>
                  <a:cubicBezTo>
                    <a:pt x="312" y="10"/>
                    <a:pt x="286"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1540864" y="1360351"/>
              <a:ext cx="749205" cy="603367"/>
            </a:xfrm>
            <a:custGeom>
              <a:avLst/>
              <a:gdLst/>
              <a:ahLst/>
              <a:cxnLst/>
              <a:rect l="l" t="t" r="r" b="b"/>
              <a:pathLst>
                <a:path w="5764" h="4642" extrusionOk="0">
                  <a:moveTo>
                    <a:pt x="2726" y="0"/>
                  </a:moveTo>
                  <a:cubicBezTo>
                    <a:pt x="2039" y="0"/>
                    <a:pt x="951" y="366"/>
                    <a:pt x="474" y="1073"/>
                  </a:cubicBezTo>
                  <a:cubicBezTo>
                    <a:pt x="295" y="1314"/>
                    <a:pt x="179" y="1591"/>
                    <a:pt x="108" y="1885"/>
                  </a:cubicBezTo>
                  <a:cubicBezTo>
                    <a:pt x="28" y="2420"/>
                    <a:pt x="1" y="3500"/>
                    <a:pt x="99" y="4035"/>
                  </a:cubicBezTo>
                  <a:cubicBezTo>
                    <a:pt x="152" y="4303"/>
                    <a:pt x="402" y="4642"/>
                    <a:pt x="402" y="4642"/>
                  </a:cubicBezTo>
                  <a:cubicBezTo>
                    <a:pt x="634" y="4642"/>
                    <a:pt x="723" y="4472"/>
                    <a:pt x="706" y="4240"/>
                  </a:cubicBezTo>
                  <a:lnTo>
                    <a:pt x="697" y="3357"/>
                  </a:lnTo>
                  <a:cubicBezTo>
                    <a:pt x="697" y="3357"/>
                    <a:pt x="1491" y="2840"/>
                    <a:pt x="1169" y="1814"/>
                  </a:cubicBezTo>
                  <a:cubicBezTo>
                    <a:pt x="1036" y="1546"/>
                    <a:pt x="1223" y="1198"/>
                    <a:pt x="1544" y="1171"/>
                  </a:cubicBezTo>
                  <a:cubicBezTo>
                    <a:pt x="1618" y="1158"/>
                    <a:pt x="1693" y="1151"/>
                    <a:pt x="1768" y="1151"/>
                  </a:cubicBezTo>
                  <a:cubicBezTo>
                    <a:pt x="1989" y="1151"/>
                    <a:pt x="2207" y="1210"/>
                    <a:pt x="2401" y="1323"/>
                  </a:cubicBezTo>
                  <a:lnTo>
                    <a:pt x="2570" y="1421"/>
                  </a:lnTo>
                  <a:lnTo>
                    <a:pt x="5148" y="1814"/>
                  </a:lnTo>
                  <a:cubicBezTo>
                    <a:pt x="5764" y="1519"/>
                    <a:pt x="5380" y="957"/>
                    <a:pt x="4836" y="761"/>
                  </a:cubicBezTo>
                  <a:cubicBezTo>
                    <a:pt x="4203" y="529"/>
                    <a:pt x="3489" y="47"/>
                    <a:pt x="2820" y="3"/>
                  </a:cubicBezTo>
                  <a:cubicBezTo>
                    <a:pt x="2790" y="1"/>
                    <a:pt x="2758" y="0"/>
                    <a:pt x="2726"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1685791" y="1407663"/>
              <a:ext cx="659908" cy="244622"/>
            </a:xfrm>
            <a:custGeom>
              <a:avLst/>
              <a:gdLst/>
              <a:ahLst/>
              <a:cxnLst/>
              <a:rect l="l" t="t" r="r" b="b"/>
              <a:pathLst>
                <a:path w="5077" h="1882" extrusionOk="0">
                  <a:moveTo>
                    <a:pt x="1405" y="0"/>
                  </a:moveTo>
                  <a:cubicBezTo>
                    <a:pt x="801" y="0"/>
                    <a:pt x="152" y="335"/>
                    <a:pt x="1" y="914"/>
                  </a:cubicBezTo>
                  <a:lnTo>
                    <a:pt x="37" y="1128"/>
                  </a:lnTo>
                  <a:cubicBezTo>
                    <a:pt x="87" y="876"/>
                    <a:pt x="434" y="706"/>
                    <a:pt x="730" y="706"/>
                  </a:cubicBezTo>
                  <a:cubicBezTo>
                    <a:pt x="801" y="706"/>
                    <a:pt x="869" y="715"/>
                    <a:pt x="929" y="736"/>
                  </a:cubicBezTo>
                  <a:cubicBezTo>
                    <a:pt x="1232" y="834"/>
                    <a:pt x="1455" y="1093"/>
                    <a:pt x="1687" y="1325"/>
                  </a:cubicBezTo>
                  <a:cubicBezTo>
                    <a:pt x="1914" y="1543"/>
                    <a:pt x="2184" y="1753"/>
                    <a:pt x="2506" y="1753"/>
                  </a:cubicBezTo>
                  <a:cubicBezTo>
                    <a:pt x="2512" y="1753"/>
                    <a:pt x="2519" y="1753"/>
                    <a:pt x="2526" y="1753"/>
                  </a:cubicBezTo>
                  <a:cubicBezTo>
                    <a:pt x="2795" y="1746"/>
                    <a:pt x="3065" y="1571"/>
                    <a:pt x="3330" y="1571"/>
                  </a:cubicBezTo>
                  <a:cubicBezTo>
                    <a:pt x="3389" y="1571"/>
                    <a:pt x="3448" y="1580"/>
                    <a:pt x="3507" y="1601"/>
                  </a:cubicBezTo>
                  <a:cubicBezTo>
                    <a:pt x="3641" y="1646"/>
                    <a:pt x="3748" y="1762"/>
                    <a:pt x="3882" y="1824"/>
                  </a:cubicBezTo>
                  <a:cubicBezTo>
                    <a:pt x="3968" y="1864"/>
                    <a:pt x="4061" y="1882"/>
                    <a:pt x="4153" y="1882"/>
                  </a:cubicBezTo>
                  <a:cubicBezTo>
                    <a:pt x="4289" y="1882"/>
                    <a:pt x="4425" y="1843"/>
                    <a:pt x="4542" y="1780"/>
                  </a:cubicBezTo>
                  <a:cubicBezTo>
                    <a:pt x="4747" y="1673"/>
                    <a:pt x="4916" y="1512"/>
                    <a:pt x="5077" y="1351"/>
                  </a:cubicBezTo>
                  <a:cubicBezTo>
                    <a:pt x="4435" y="1343"/>
                    <a:pt x="3846" y="1030"/>
                    <a:pt x="3293" y="709"/>
                  </a:cubicBezTo>
                  <a:cubicBezTo>
                    <a:pt x="2731" y="397"/>
                    <a:pt x="2160" y="58"/>
                    <a:pt x="1517" y="4"/>
                  </a:cubicBezTo>
                  <a:cubicBezTo>
                    <a:pt x="1480" y="2"/>
                    <a:pt x="1443" y="0"/>
                    <a:pt x="140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1797182" y="2304522"/>
              <a:ext cx="243583" cy="130370"/>
            </a:xfrm>
            <a:custGeom>
              <a:avLst/>
              <a:gdLst/>
              <a:ahLst/>
              <a:cxnLst/>
              <a:rect l="l" t="t" r="r" b="b"/>
              <a:pathLst>
                <a:path w="1874" h="1003" extrusionOk="0">
                  <a:moveTo>
                    <a:pt x="0" y="0"/>
                  </a:moveTo>
                  <a:cubicBezTo>
                    <a:pt x="0" y="1"/>
                    <a:pt x="379" y="1002"/>
                    <a:pt x="1734" y="1002"/>
                  </a:cubicBezTo>
                  <a:cubicBezTo>
                    <a:pt x="1774" y="1002"/>
                    <a:pt x="1814" y="1001"/>
                    <a:pt x="1856" y="999"/>
                  </a:cubicBezTo>
                  <a:lnTo>
                    <a:pt x="1874" y="643"/>
                  </a:lnTo>
                  <a:lnTo>
                    <a:pt x="1874" y="643"/>
                  </a:lnTo>
                  <a:cubicBezTo>
                    <a:pt x="1874" y="643"/>
                    <a:pt x="1871" y="643"/>
                    <a:pt x="1867" y="643"/>
                  </a:cubicBezTo>
                  <a:cubicBezTo>
                    <a:pt x="1779" y="643"/>
                    <a:pt x="897" y="6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2040633" y="2637269"/>
              <a:ext cx="46533" cy="183402"/>
            </a:xfrm>
            <a:custGeom>
              <a:avLst/>
              <a:gdLst/>
              <a:ahLst/>
              <a:cxnLst/>
              <a:rect l="l" t="t" r="r" b="b"/>
              <a:pathLst>
                <a:path w="358" h="1411" extrusionOk="0">
                  <a:moveTo>
                    <a:pt x="27" y="1"/>
                  </a:moveTo>
                  <a:lnTo>
                    <a:pt x="1" y="741"/>
                  </a:lnTo>
                  <a:lnTo>
                    <a:pt x="331" y="1410"/>
                  </a:lnTo>
                  <a:cubicBezTo>
                    <a:pt x="358" y="1187"/>
                    <a:pt x="358" y="964"/>
                    <a:pt x="331" y="741"/>
                  </a:cubicBezTo>
                  <a:cubicBezTo>
                    <a:pt x="304" y="393"/>
                    <a:pt x="27" y="1"/>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1542034" y="2345075"/>
              <a:ext cx="519660" cy="583350"/>
            </a:xfrm>
            <a:custGeom>
              <a:avLst/>
              <a:gdLst/>
              <a:ahLst/>
              <a:cxnLst/>
              <a:rect l="l" t="t" r="r" b="b"/>
              <a:pathLst>
                <a:path w="3998" h="4488" extrusionOk="0">
                  <a:moveTo>
                    <a:pt x="161" y="1"/>
                  </a:moveTo>
                  <a:lnTo>
                    <a:pt x="1" y="1098"/>
                  </a:lnTo>
                  <a:lnTo>
                    <a:pt x="3997" y="4488"/>
                  </a:lnTo>
                  <a:lnTo>
                    <a:pt x="3863" y="2204"/>
                  </a:lnTo>
                  <a:cubicBezTo>
                    <a:pt x="3578" y="1794"/>
                    <a:pt x="3212" y="1437"/>
                    <a:pt x="2793" y="1169"/>
                  </a:cubicBezTo>
                  <a:cubicBezTo>
                    <a:pt x="2142" y="759"/>
                    <a:pt x="161"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1023678" y="2386799"/>
              <a:ext cx="1198026" cy="2217199"/>
            </a:xfrm>
            <a:custGeom>
              <a:avLst/>
              <a:gdLst/>
              <a:ahLst/>
              <a:cxnLst/>
              <a:rect l="l" t="t" r="r" b="b"/>
              <a:pathLst>
                <a:path w="9217" h="17058" extrusionOk="0">
                  <a:moveTo>
                    <a:pt x="3908" y="1"/>
                  </a:moveTo>
                  <a:lnTo>
                    <a:pt x="3846" y="866"/>
                  </a:lnTo>
                  <a:cubicBezTo>
                    <a:pt x="3436" y="1062"/>
                    <a:pt x="3043" y="1303"/>
                    <a:pt x="2677" y="1580"/>
                  </a:cubicBezTo>
                  <a:cubicBezTo>
                    <a:pt x="2677" y="1580"/>
                    <a:pt x="1375" y="2882"/>
                    <a:pt x="1125" y="4693"/>
                  </a:cubicBezTo>
                  <a:cubicBezTo>
                    <a:pt x="956" y="5969"/>
                    <a:pt x="1419" y="8975"/>
                    <a:pt x="1509" y="10581"/>
                  </a:cubicBezTo>
                  <a:cubicBezTo>
                    <a:pt x="1562" y="11580"/>
                    <a:pt x="1714" y="13641"/>
                    <a:pt x="1714" y="13641"/>
                  </a:cubicBezTo>
                  <a:lnTo>
                    <a:pt x="1" y="16933"/>
                  </a:lnTo>
                  <a:lnTo>
                    <a:pt x="9216" y="17058"/>
                  </a:lnTo>
                  <a:lnTo>
                    <a:pt x="9216" y="8841"/>
                  </a:lnTo>
                  <a:cubicBezTo>
                    <a:pt x="9216" y="6852"/>
                    <a:pt x="8699" y="4586"/>
                    <a:pt x="8092" y="3212"/>
                  </a:cubicBezTo>
                  <a:cubicBezTo>
                    <a:pt x="8021" y="3043"/>
                    <a:pt x="7834" y="2739"/>
                    <a:pt x="7762" y="2606"/>
                  </a:cubicBezTo>
                  <a:cubicBezTo>
                    <a:pt x="7066" y="1303"/>
                    <a:pt x="4818" y="206"/>
                    <a:pt x="3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1523447" y="2499361"/>
              <a:ext cx="680835" cy="996167"/>
            </a:xfrm>
            <a:custGeom>
              <a:avLst/>
              <a:gdLst/>
              <a:ahLst/>
              <a:cxnLst/>
              <a:rect l="l" t="t" r="r" b="b"/>
              <a:pathLst>
                <a:path w="5238" h="7664" extrusionOk="0">
                  <a:moveTo>
                    <a:pt x="1" y="0"/>
                  </a:moveTo>
                  <a:lnTo>
                    <a:pt x="28" y="9"/>
                  </a:lnTo>
                  <a:cubicBezTo>
                    <a:pt x="19" y="0"/>
                    <a:pt x="10" y="0"/>
                    <a:pt x="1" y="0"/>
                  </a:cubicBezTo>
                  <a:close/>
                  <a:moveTo>
                    <a:pt x="28" y="9"/>
                  </a:moveTo>
                  <a:lnTo>
                    <a:pt x="99" y="36"/>
                  </a:lnTo>
                  <a:lnTo>
                    <a:pt x="385" y="134"/>
                  </a:lnTo>
                  <a:cubicBezTo>
                    <a:pt x="724" y="250"/>
                    <a:pt x="1063" y="393"/>
                    <a:pt x="1393" y="553"/>
                  </a:cubicBezTo>
                  <a:cubicBezTo>
                    <a:pt x="1616" y="660"/>
                    <a:pt x="1830" y="785"/>
                    <a:pt x="2035" y="928"/>
                  </a:cubicBezTo>
                  <a:cubicBezTo>
                    <a:pt x="2151" y="1008"/>
                    <a:pt x="2258" y="1106"/>
                    <a:pt x="2338" y="1213"/>
                  </a:cubicBezTo>
                  <a:cubicBezTo>
                    <a:pt x="2419" y="1338"/>
                    <a:pt x="2499" y="1463"/>
                    <a:pt x="2570" y="1588"/>
                  </a:cubicBezTo>
                  <a:cubicBezTo>
                    <a:pt x="2865" y="2132"/>
                    <a:pt x="3141" y="2739"/>
                    <a:pt x="3427" y="3381"/>
                  </a:cubicBezTo>
                  <a:lnTo>
                    <a:pt x="3436" y="3399"/>
                  </a:lnTo>
                  <a:lnTo>
                    <a:pt x="3436" y="3408"/>
                  </a:lnTo>
                  <a:lnTo>
                    <a:pt x="4211" y="3655"/>
                  </a:lnTo>
                  <a:lnTo>
                    <a:pt x="4211" y="3655"/>
                  </a:lnTo>
                  <a:cubicBezTo>
                    <a:pt x="4175" y="4167"/>
                    <a:pt x="4149" y="4661"/>
                    <a:pt x="4122" y="5094"/>
                  </a:cubicBezTo>
                  <a:lnTo>
                    <a:pt x="4122" y="5103"/>
                  </a:lnTo>
                  <a:cubicBezTo>
                    <a:pt x="4453" y="5870"/>
                    <a:pt x="4729" y="6503"/>
                    <a:pt x="4925" y="6958"/>
                  </a:cubicBezTo>
                  <a:cubicBezTo>
                    <a:pt x="5023" y="7181"/>
                    <a:pt x="5104" y="7360"/>
                    <a:pt x="5157" y="7485"/>
                  </a:cubicBezTo>
                  <a:cubicBezTo>
                    <a:pt x="5184" y="7538"/>
                    <a:pt x="5202" y="7592"/>
                    <a:pt x="5220" y="7619"/>
                  </a:cubicBezTo>
                  <a:lnTo>
                    <a:pt x="5229" y="7654"/>
                  </a:lnTo>
                  <a:cubicBezTo>
                    <a:pt x="5238" y="7663"/>
                    <a:pt x="5238" y="7663"/>
                    <a:pt x="5238" y="7663"/>
                  </a:cubicBezTo>
                  <a:cubicBezTo>
                    <a:pt x="5238" y="7663"/>
                    <a:pt x="5238" y="7654"/>
                    <a:pt x="5238" y="7654"/>
                  </a:cubicBezTo>
                  <a:lnTo>
                    <a:pt x="5229" y="7619"/>
                  </a:lnTo>
                  <a:cubicBezTo>
                    <a:pt x="5211" y="7583"/>
                    <a:pt x="5193" y="7538"/>
                    <a:pt x="5166" y="7476"/>
                  </a:cubicBezTo>
                  <a:cubicBezTo>
                    <a:pt x="5113" y="7351"/>
                    <a:pt x="5041" y="7181"/>
                    <a:pt x="4943" y="6950"/>
                  </a:cubicBezTo>
                  <a:cubicBezTo>
                    <a:pt x="4756" y="6495"/>
                    <a:pt x="4479" y="5852"/>
                    <a:pt x="4158" y="5094"/>
                  </a:cubicBezTo>
                  <a:cubicBezTo>
                    <a:pt x="4185" y="4657"/>
                    <a:pt x="4212" y="4166"/>
                    <a:pt x="4247" y="3640"/>
                  </a:cubicBezTo>
                  <a:lnTo>
                    <a:pt x="4247" y="3631"/>
                  </a:lnTo>
                  <a:lnTo>
                    <a:pt x="4230" y="3631"/>
                  </a:lnTo>
                  <a:lnTo>
                    <a:pt x="3460" y="3383"/>
                  </a:lnTo>
                  <a:lnTo>
                    <a:pt x="3460" y="3383"/>
                  </a:lnTo>
                  <a:lnTo>
                    <a:pt x="3453" y="3363"/>
                  </a:lnTo>
                  <a:cubicBezTo>
                    <a:pt x="3168" y="2721"/>
                    <a:pt x="2882" y="2114"/>
                    <a:pt x="2597" y="1579"/>
                  </a:cubicBezTo>
                  <a:cubicBezTo>
                    <a:pt x="2526" y="1445"/>
                    <a:pt x="2445" y="1311"/>
                    <a:pt x="2365" y="1195"/>
                  </a:cubicBezTo>
                  <a:cubicBezTo>
                    <a:pt x="2276" y="1080"/>
                    <a:pt x="2169" y="981"/>
                    <a:pt x="2053" y="901"/>
                  </a:cubicBezTo>
                  <a:cubicBezTo>
                    <a:pt x="1848" y="758"/>
                    <a:pt x="1625" y="633"/>
                    <a:pt x="1402" y="526"/>
                  </a:cubicBezTo>
                  <a:cubicBezTo>
                    <a:pt x="1071" y="375"/>
                    <a:pt x="732" y="241"/>
                    <a:pt x="385" y="116"/>
                  </a:cubicBezTo>
                  <a:cubicBezTo>
                    <a:pt x="269" y="80"/>
                    <a:pt x="170" y="45"/>
                    <a:pt x="108" y="27"/>
                  </a:cubicBezTo>
                  <a:lnTo>
                    <a:pt x="28" y="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2067279" y="2775307"/>
              <a:ext cx="168324" cy="778190"/>
            </a:xfrm>
            <a:custGeom>
              <a:avLst/>
              <a:gdLst/>
              <a:ahLst/>
              <a:cxnLst/>
              <a:rect l="l" t="t" r="r" b="b"/>
              <a:pathLst>
                <a:path w="1295" h="5987" extrusionOk="0">
                  <a:moveTo>
                    <a:pt x="144" y="0"/>
                  </a:moveTo>
                  <a:lnTo>
                    <a:pt x="1" y="98"/>
                  </a:lnTo>
                  <a:cubicBezTo>
                    <a:pt x="81" y="232"/>
                    <a:pt x="153" y="366"/>
                    <a:pt x="215" y="500"/>
                  </a:cubicBezTo>
                  <a:cubicBezTo>
                    <a:pt x="1143" y="2454"/>
                    <a:pt x="1187" y="5986"/>
                    <a:pt x="1187" y="5986"/>
                  </a:cubicBezTo>
                  <a:cubicBezTo>
                    <a:pt x="1294" y="5317"/>
                    <a:pt x="1018" y="2775"/>
                    <a:pt x="902" y="1909"/>
                  </a:cubicBezTo>
                  <a:cubicBezTo>
                    <a:pt x="786" y="1035"/>
                    <a:pt x="144" y="81"/>
                    <a:pt x="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489450" y="3661117"/>
              <a:ext cx="221616" cy="295834"/>
            </a:xfrm>
            <a:custGeom>
              <a:avLst/>
              <a:gdLst/>
              <a:ahLst/>
              <a:cxnLst/>
              <a:rect l="l" t="t" r="r" b="b"/>
              <a:pathLst>
                <a:path w="1705" h="2276" extrusionOk="0">
                  <a:moveTo>
                    <a:pt x="678" y="1"/>
                  </a:moveTo>
                  <a:lnTo>
                    <a:pt x="0" y="1125"/>
                  </a:lnTo>
                  <a:lnTo>
                    <a:pt x="411" y="2276"/>
                  </a:lnTo>
                  <a:lnTo>
                    <a:pt x="1374" y="2267"/>
                  </a:lnTo>
                  <a:cubicBezTo>
                    <a:pt x="1374" y="2267"/>
                    <a:pt x="1606" y="2026"/>
                    <a:pt x="1659" y="1500"/>
                  </a:cubicBezTo>
                  <a:cubicBezTo>
                    <a:pt x="1704" y="973"/>
                    <a:pt x="1481" y="54"/>
                    <a:pt x="1481" y="54"/>
                  </a:cubicBezTo>
                  <a:lnTo>
                    <a:pt x="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045312" y="2749831"/>
              <a:ext cx="136999" cy="379282"/>
            </a:xfrm>
            <a:custGeom>
              <a:avLst/>
              <a:gdLst/>
              <a:ahLst/>
              <a:cxnLst/>
              <a:rect l="l" t="t" r="r" b="b"/>
              <a:pathLst>
                <a:path w="1054" h="2918" extrusionOk="0">
                  <a:moveTo>
                    <a:pt x="0" y="0"/>
                  </a:moveTo>
                  <a:cubicBezTo>
                    <a:pt x="0" y="9"/>
                    <a:pt x="0" y="18"/>
                    <a:pt x="9" y="27"/>
                  </a:cubicBezTo>
                  <a:lnTo>
                    <a:pt x="54" y="107"/>
                  </a:lnTo>
                  <a:cubicBezTo>
                    <a:pt x="90" y="169"/>
                    <a:pt x="143" y="277"/>
                    <a:pt x="206" y="401"/>
                  </a:cubicBezTo>
                  <a:cubicBezTo>
                    <a:pt x="375" y="732"/>
                    <a:pt x="527" y="1062"/>
                    <a:pt x="652" y="1410"/>
                  </a:cubicBezTo>
                  <a:cubicBezTo>
                    <a:pt x="768" y="1757"/>
                    <a:pt x="875" y="2105"/>
                    <a:pt x="955" y="2462"/>
                  </a:cubicBezTo>
                  <a:cubicBezTo>
                    <a:pt x="982" y="2605"/>
                    <a:pt x="1008" y="2712"/>
                    <a:pt x="1017" y="2792"/>
                  </a:cubicBezTo>
                  <a:cubicBezTo>
                    <a:pt x="1026" y="2828"/>
                    <a:pt x="1035" y="2855"/>
                    <a:pt x="1035" y="2881"/>
                  </a:cubicBezTo>
                  <a:cubicBezTo>
                    <a:pt x="1044" y="2890"/>
                    <a:pt x="1044" y="2899"/>
                    <a:pt x="1044" y="2917"/>
                  </a:cubicBezTo>
                  <a:cubicBezTo>
                    <a:pt x="1053" y="2899"/>
                    <a:pt x="1044" y="2890"/>
                    <a:pt x="1044" y="2881"/>
                  </a:cubicBezTo>
                  <a:cubicBezTo>
                    <a:pt x="1044" y="2855"/>
                    <a:pt x="1035" y="2828"/>
                    <a:pt x="1035" y="2792"/>
                  </a:cubicBezTo>
                  <a:cubicBezTo>
                    <a:pt x="1026" y="2712"/>
                    <a:pt x="1000" y="2596"/>
                    <a:pt x="973" y="2462"/>
                  </a:cubicBezTo>
                  <a:cubicBezTo>
                    <a:pt x="901" y="2096"/>
                    <a:pt x="803" y="1749"/>
                    <a:pt x="678" y="1401"/>
                  </a:cubicBezTo>
                  <a:cubicBezTo>
                    <a:pt x="554" y="1053"/>
                    <a:pt x="402" y="714"/>
                    <a:pt x="232" y="393"/>
                  </a:cubicBezTo>
                  <a:cubicBezTo>
                    <a:pt x="161" y="268"/>
                    <a:pt x="107" y="169"/>
                    <a:pt x="63" y="98"/>
                  </a:cubicBezTo>
                  <a:cubicBezTo>
                    <a:pt x="45" y="71"/>
                    <a:pt x="27" y="36"/>
                    <a:pt x="18" y="18"/>
                  </a:cubicBezTo>
                  <a:cubicBezTo>
                    <a:pt x="1" y="9"/>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2126419" y="1864931"/>
              <a:ext cx="54722" cy="51212"/>
            </a:xfrm>
            <a:custGeom>
              <a:avLst/>
              <a:gdLst/>
              <a:ahLst/>
              <a:cxnLst/>
              <a:rect l="l" t="t" r="r" b="b"/>
              <a:pathLst>
                <a:path w="421" h="394" extrusionOk="0">
                  <a:moveTo>
                    <a:pt x="230" y="1"/>
                  </a:moveTo>
                  <a:cubicBezTo>
                    <a:pt x="225" y="1"/>
                    <a:pt x="220" y="1"/>
                    <a:pt x="215" y="1"/>
                  </a:cubicBezTo>
                  <a:cubicBezTo>
                    <a:pt x="210" y="1"/>
                    <a:pt x="204" y="1"/>
                    <a:pt x="199" y="1"/>
                  </a:cubicBezTo>
                  <a:cubicBezTo>
                    <a:pt x="91" y="1"/>
                    <a:pt x="9" y="87"/>
                    <a:pt x="1" y="198"/>
                  </a:cubicBezTo>
                  <a:cubicBezTo>
                    <a:pt x="1" y="198"/>
                    <a:pt x="1" y="198"/>
                    <a:pt x="1" y="206"/>
                  </a:cubicBezTo>
                  <a:cubicBezTo>
                    <a:pt x="10" y="314"/>
                    <a:pt x="99" y="394"/>
                    <a:pt x="206" y="394"/>
                  </a:cubicBezTo>
                  <a:cubicBezTo>
                    <a:pt x="322" y="394"/>
                    <a:pt x="411" y="305"/>
                    <a:pt x="420" y="198"/>
                  </a:cubicBezTo>
                  <a:cubicBezTo>
                    <a:pt x="420" y="189"/>
                    <a:pt x="420" y="189"/>
                    <a:pt x="420" y="189"/>
                  </a:cubicBezTo>
                  <a:cubicBezTo>
                    <a:pt x="412" y="87"/>
                    <a:pt x="330"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2082356" y="1795262"/>
              <a:ext cx="109183" cy="30935"/>
            </a:xfrm>
            <a:custGeom>
              <a:avLst/>
              <a:gdLst/>
              <a:ahLst/>
              <a:cxnLst/>
              <a:rect l="l" t="t" r="r" b="b"/>
              <a:pathLst>
                <a:path w="840" h="238" extrusionOk="0">
                  <a:moveTo>
                    <a:pt x="394" y="1"/>
                  </a:moveTo>
                  <a:cubicBezTo>
                    <a:pt x="290" y="1"/>
                    <a:pt x="187" y="35"/>
                    <a:pt x="99" y="91"/>
                  </a:cubicBezTo>
                  <a:cubicBezTo>
                    <a:pt x="28" y="136"/>
                    <a:pt x="1" y="180"/>
                    <a:pt x="10" y="198"/>
                  </a:cubicBezTo>
                  <a:cubicBezTo>
                    <a:pt x="12" y="201"/>
                    <a:pt x="16" y="203"/>
                    <a:pt x="21" y="203"/>
                  </a:cubicBezTo>
                  <a:cubicBezTo>
                    <a:pt x="64" y="203"/>
                    <a:pt x="208" y="126"/>
                    <a:pt x="394" y="126"/>
                  </a:cubicBezTo>
                  <a:cubicBezTo>
                    <a:pt x="402" y="126"/>
                    <a:pt x="411" y="127"/>
                    <a:pt x="420" y="127"/>
                  </a:cubicBezTo>
                  <a:cubicBezTo>
                    <a:pt x="622" y="135"/>
                    <a:pt x="765" y="238"/>
                    <a:pt x="810" y="238"/>
                  </a:cubicBezTo>
                  <a:cubicBezTo>
                    <a:pt x="815" y="238"/>
                    <a:pt x="819" y="237"/>
                    <a:pt x="822" y="234"/>
                  </a:cubicBezTo>
                  <a:cubicBezTo>
                    <a:pt x="839" y="225"/>
                    <a:pt x="813" y="172"/>
                    <a:pt x="750" y="118"/>
                  </a:cubicBezTo>
                  <a:cubicBezTo>
                    <a:pt x="661" y="47"/>
                    <a:pt x="545" y="2"/>
                    <a:pt x="429" y="2"/>
                  </a:cubicBezTo>
                  <a:cubicBezTo>
                    <a:pt x="417" y="1"/>
                    <a:pt x="40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1995400" y="1789673"/>
              <a:ext cx="82537" cy="244752"/>
            </a:xfrm>
            <a:custGeom>
              <a:avLst/>
              <a:gdLst/>
              <a:ahLst/>
              <a:cxnLst/>
              <a:rect l="l" t="t" r="r" b="b"/>
              <a:pathLst>
                <a:path w="635" h="1883" extrusionOk="0">
                  <a:moveTo>
                    <a:pt x="19" y="0"/>
                  </a:moveTo>
                  <a:lnTo>
                    <a:pt x="19" y="0"/>
                  </a:lnTo>
                  <a:cubicBezTo>
                    <a:pt x="1" y="9"/>
                    <a:pt x="144" y="527"/>
                    <a:pt x="349" y="1151"/>
                  </a:cubicBezTo>
                  <a:cubicBezTo>
                    <a:pt x="402" y="1303"/>
                    <a:pt x="456" y="1455"/>
                    <a:pt x="500" y="1588"/>
                  </a:cubicBezTo>
                  <a:cubicBezTo>
                    <a:pt x="527" y="1642"/>
                    <a:pt x="536" y="1704"/>
                    <a:pt x="527" y="1758"/>
                  </a:cubicBezTo>
                  <a:cubicBezTo>
                    <a:pt x="518" y="1802"/>
                    <a:pt x="465" y="1811"/>
                    <a:pt x="402" y="1811"/>
                  </a:cubicBezTo>
                  <a:cubicBezTo>
                    <a:pt x="179" y="1829"/>
                    <a:pt x="36" y="1847"/>
                    <a:pt x="36" y="1865"/>
                  </a:cubicBezTo>
                  <a:cubicBezTo>
                    <a:pt x="36" y="1874"/>
                    <a:pt x="179" y="1883"/>
                    <a:pt x="411" y="1883"/>
                  </a:cubicBezTo>
                  <a:cubicBezTo>
                    <a:pt x="438" y="1883"/>
                    <a:pt x="474" y="1883"/>
                    <a:pt x="509" y="1874"/>
                  </a:cubicBezTo>
                  <a:cubicBezTo>
                    <a:pt x="545" y="1865"/>
                    <a:pt x="581" y="1829"/>
                    <a:pt x="599" y="1794"/>
                  </a:cubicBezTo>
                  <a:cubicBezTo>
                    <a:pt x="634" y="1704"/>
                    <a:pt x="599" y="1633"/>
                    <a:pt x="581" y="1571"/>
                  </a:cubicBezTo>
                  <a:cubicBezTo>
                    <a:pt x="536" y="1428"/>
                    <a:pt x="491" y="1276"/>
                    <a:pt x="438" y="1124"/>
                  </a:cubicBezTo>
                  <a:cubicBezTo>
                    <a:pt x="233" y="500"/>
                    <a:pt x="45" y="0"/>
                    <a:pt x="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2063899" y="1700117"/>
              <a:ext cx="125301" cy="35095"/>
            </a:xfrm>
            <a:custGeom>
              <a:avLst/>
              <a:gdLst/>
              <a:ahLst/>
              <a:cxnLst/>
              <a:rect l="l" t="t" r="r" b="b"/>
              <a:pathLst>
                <a:path w="964" h="270" extrusionOk="0">
                  <a:moveTo>
                    <a:pt x="449" y="1"/>
                  </a:moveTo>
                  <a:cubicBezTo>
                    <a:pt x="334" y="1"/>
                    <a:pt x="225" y="27"/>
                    <a:pt x="116" y="74"/>
                  </a:cubicBezTo>
                  <a:cubicBezTo>
                    <a:pt x="36" y="118"/>
                    <a:pt x="0" y="172"/>
                    <a:pt x="18" y="199"/>
                  </a:cubicBezTo>
                  <a:cubicBezTo>
                    <a:pt x="40" y="226"/>
                    <a:pt x="101" y="230"/>
                    <a:pt x="183" y="230"/>
                  </a:cubicBezTo>
                  <a:cubicBezTo>
                    <a:pt x="224" y="230"/>
                    <a:pt x="271" y="229"/>
                    <a:pt x="322" y="229"/>
                  </a:cubicBezTo>
                  <a:cubicBezTo>
                    <a:pt x="372" y="229"/>
                    <a:pt x="426" y="230"/>
                    <a:pt x="482" y="234"/>
                  </a:cubicBezTo>
                  <a:cubicBezTo>
                    <a:pt x="641" y="241"/>
                    <a:pt x="782" y="270"/>
                    <a:pt x="869" y="270"/>
                  </a:cubicBezTo>
                  <a:cubicBezTo>
                    <a:pt x="904" y="270"/>
                    <a:pt x="930" y="265"/>
                    <a:pt x="946" y="252"/>
                  </a:cubicBezTo>
                  <a:cubicBezTo>
                    <a:pt x="964" y="226"/>
                    <a:pt x="937" y="172"/>
                    <a:pt x="865" y="118"/>
                  </a:cubicBezTo>
                  <a:cubicBezTo>
                    <a:pt x="750" y="47"/>
                    <a:pt x="625" y="11"/>
                    <a:pt x="500" y="2"/>
                  </a:cubicBezTo>
                  <a:cubicBezTo>
                    <a:pt x="483" y="1"/>
                    <a:pt x="46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1864382" y="1860252"/>
              <a:ext cx="53552" cy="51342"/>
            </a:xfrm>
            <a:custGeom>
              <a:avLst/>
              <a:gdLst/>
              <a:ahLst/>
              <a:cxnLst/>
              <a:rect l="l" t="t" r="r" b="b"/>
              <a:pathLst>
                <a:path w="412" h="395" extrusionOk="0">
                  <a:moveTo>
                    <a:pt x="221" y="1"/>
                  </a:moveTo>
                  <a:cubicBezTo>
                    <a:pt x="216" y="1"/>
                    <a:pt x="211" y="1"/>
                    <a:pt x="206" y="2"/>
                  </a:cubicBezTo>
                  <a:cubicBezTo>
                    <a:pt x="90" y="2"/>
                    <a:pt x="1" y="91"/>
                    <a:pt x="1" y="198"/>
                  </a:cubicBezTo>
                  <a:cubicBezTo>
                    <a:pt x="1" y="198"/>
                    <a:pt x="1" y="207"/>
                    <a:pt x="1" y="207"/>
                  </a:cubicBezTo>
                  <a:cubicBezTo>
                    <a:pt x="1" y="309"/>
                    <a:pt x="82" y="395"/>
                    <a:pt x="182" y="395"/>
                  </a:cubicBezTo>
                  <a:cubicBezTo>
                    <a:pt x="187" y="395"/>
                    <a:pt x="192" y="395"/>
                    <a:pt x="197" y="394"/>
                  </a:cubicBezTo>
                  <a:cubicBezTo>
                    <a:pt x="313" y="394"/>
                    <a:pt x="402" y="305"/>
                    <a:pt x="411" y="198"/>
                  </a:cubicBezTo>
                  <a:cubicBezTo>
                    <a:pt x="411" y="198"/>
                    <a:pt x="411" y="189"/>
                    <a:pt x="411" y="189"/>
                  </a:cubicBezTo>
                  <a:cubicBezTo>
                    <a:pt x="403" y="87"/>
                    <a:pt x="321"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1808751" y="1794092"/>
              <a:ext cx="110353" cy="32105"/>
            </a:xfrm>
            <a:custGeom>
              <a:avLst/>
              <a:gdLst/>
              <a:ahLst/>
              <a:cxnLst/>
              <a:rect l="l" t="t" r="r" b="b"/>
              <a:pathLst>
                <a:path w="849" h="247" extrusionOk="0">
                  <a:moveTo>
                    <a:pt x="463" y="0"/>
                  </a:moveTo>
                  <a:cubicBezTo>
                    <a:pt x="449" y="0"/>
                    <a:pt x="434" y="1"/>
                    <a:pt x="420" y="2"/>
                  </a:cubicBezTo>
                  <a:cubicBezTo>
                    <a:pt x="304" y="11"/>
                    <a:pt x="188" y="47"/>
                    <a:pt x="99" y="127"/>
                  </a:cubicBezTo>
                  <a:cubicBezTo>
                    <a:pt x="27" y="181"/>
                    <a:pt x="1" y="225"/>
                    <a:pt x="18" y="243"/>
                  </a:cubicBezTo>
                  <a:cubicBezTo>
                    <a:pt x="21" y="246"/>
                    <a:pt x="25" y="247"/>
                    <a:pt x="29" y="247"/>
                  </a:cubicBezTo>
                  <a:cubicBezTo>
                    <a:pt x="75" y="247"/>
                    <a:pt x="218" y="143"/>
                    <a:pt x="420" y="127"/>
                  </a:cubicBezTo>
                  <a:cubicBezTo>
                    <a:pt x="429" y="127"/>
                    <a:pt x="438" y="126"/>
                    <a:pt x="446" y="126"/>
                  </a:cubicBezTo>
                  <a:cubicBezTo>
                    <a:pt x="625" y="126"/>
                    <a:pt x="765" y="197"/>
                    <a:pt x="813" y="197"/>
                  </a:cubicBezTo>
                  <a:cubicBezTo>
                    <a:pt x="822" y="197"/>
                    <a:pt x="828" y="195"/>
                    <a:pt x="830" y="189"/>
                  </a:cubicBezTo>
                  <a:cubicBezTo>
                    <a:pt x="848" y="181"/>
                    <a:pt x="821" y="136"/>
                    <a:pt x="750" y="82"/>
                  </a:cubicBezTo>
                  <a:cubicBezTo>
                    <a:pt x="664" y="28"/>
                    <a:pt x="565" y="0"/>
                    <a:pt x="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1771707" y="1700767"/>
              <a:ext cx="134529" cy="41464"/>
            </a:xfrm>
            <a:custGeom>
              <a:avLst/>
              <a:gdLst/>
              <a:ahLst/>
              <a:cxnLst/>
              <a:rect l="l" t="t" r="r" b="b"/>
              <a:pathLst>
                <a:path w="1035" h="319" extrusionOk="0">
                  <a:moveTo>
                    <a:pt x="612" y="1"/>
                  </a:moveTo>
                  <a:cubicBezTo>
                    <a:pt x="437" y="1"/>
                    <a:pt x="263" y="52"/>
                    <a:pt x="116" y="158"/>
                  </a:cubicBezTo>
                  <a:cubicBezTo>
                    <a:pt x="36" y="221"/>
                    <a:pt x="0" y="274"/>
                    <a:pt x="18" y="301"/>
                  </a:cubicBezTo>
                  <a:cubicBezTo>
                    <a:pt x="26" y="313"/>
                    <a:pt x="44" y="319"/>
                    <a:pt x="70" y="319"/>
                  </a:cubicBezTo>
                  <a:cubicBezTo>
                    <a:pt x="153" y="319"/>
                    <a:pt x="320" y="264"/>
                    <a:pt x="517" y="229"/>
                  </a:cubicBezTo>
                  <a:cubicBezTo>
                    <a:pt x="785" y="194"/>
                    <a:pt x="1008" y="212"/>
                    <a:pt x="1026" y="149"/>
                  </a:cubicBezTo>
                  <a:cubicBezTo>
                    <a:pt x="1035" y="122"/>
                    <a:pt x="981" y="78"/>
                    <a:pt x="883" y="42"/>
                  </a:cubicBezTo>
                  <a:cubicBezTo>
                    <a:pt x="795" y="15"/>
                    <a:pt x="703"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1937430" y="2094085"/>
              <a:ext cx="91766" cy="71619"/>
            </a:xfrm>
            <a:custGeom>
              <a:avLst/>
              <a:gdLst/>
              <a:ahLst/>
              <a:cxnLst/>
              <a:rect l="l" t="t" r="r" b="b"/>
              <a:pathLst>
                <a:path w="706" h="551" extrusionOk="0">
                  <a:moveTo>
                    <a:pt x="168" y="1"/>
                  </a:moveTo>
                  <a:cubicBezTo>
                    <a:pt x="145" y="1"/>
                    <a:pt x="124" y="7"/>
                    <a:pt x="99" y="14"/>
                  </a:cubicBezTo>
                  <a:cubicBezTo>
                    <a:pt x="72" y="31"/>
                    <a:pt x="54" y="58"/>
                    <a:pt x="54" y="85"/>
                  </a:cubicBezTo>
                  <a:cubicBezTo>
                    <a:pt x="1" y="183"/>
                    <a:pt x="10" y="308"/>
                    <a:pt x="81" y="397"/>
                  </a:cubicBezTo>
                  <a:cubicBezTo>
                    <a:pt x="152" y="486"/>
                    <a:pt x="259" y="540"/>
                    <a:pt x="375" y="549"/>
                  </a:cubicBezTo>
                  <a:cubicBezTo>
                    <a:pt x="386" y="550"/>
                    <a:pt x="396" y="551"/>
                    <a:pt x="406" y="551"/>
                  </a:cubicBezTo>
                  <a:cubicBezTo>
                    <a:pt x="478" y="551"/>
                    <a:pt x="553" y="524"/>
                    <a:pt x="607" y="477"/>
                  </a:cubicBezTo>
                  <a:cubicBezTo>
                    <a:pt x="661" y="406"/>
                    <a:pt x="688" y="317"/>
                    <a:pt x="679" y="228"/>
                  </a:cubicBezTo>
                  <a:cubicBezTo>
                    <a:pt x="706" y="156"/>
                    <a:pt x="661" y="85"/>
                    <a:pt x="581" y="58"/>
                  </a:cubicBezTo>
                  <a:lnTo>
                    <a:pt x="563" y="58"/>
                  </a:lnTo>
                  <a:cubicBezTo>
                    <a:pt x="438" y="22"/>
                    <a:pt x="322" y="5"/>
                    <a:pt x="197" y="5"/>
                  </a:cubicBezTo>
                  <a:cubicBezTo>
                    <a:pt x="187" y="2"/>
                    <a:pt x="177"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936260" y="2089925"/>
              <a:ext cx="81367" cy="76948"/>
            </a:xfrm>
            <a:custGeom>
              <a:avLst/>
              <a:gdLst/>
              <a:ahLst/>
              <a:cxnLst/>
              <a:rect l="l" t="t" r="r" b="b"/>
              <a:pathLst>
                <a:path w="626" h="592" extrusionOk="0">
                  <a:moveTo>
                    <a:pt x="72" y="1"/>
                  </a:moveTo>
                  <a:lnTo>
                    <a:pt x="63" y="19"/>
                  </a:lnTo>
                  <a:cubicBezTo>
                    <a:pt x="19" y="90"/>
                    <a:pt x="1" y="179"/>
                    <a:pt x="1" y="260"/>
                  </a:cubicBezTo>
                  <a:cubicBezTo>
                    <a:pt x="1" y="322"/>
                    <a:pt x="19" y="376"/>
                    <a:pt x="54" y="420"/>
                  </a:cubicBezTo>
                  <a:cubicBezTo>
                    <a:pt x="81" y="465"/>
                    <a:pt x="126" y="501"/>
                    <a:pt x="170" y="536"/>
                  </a:cubicBezTo>
                  <a:cubicBezTo>
                    <a:pt x="230" y="573"/>
                    <a:pt x="302" y="592"/>
                    <a:pt x="376" y="592"/>
                  </a:cubicBezTo>
                  <a:cubicBezTo>
                    <a:pt x="390" y="592"/>
                    <a:pt x="405" y="591"/>
                    <a:pt x="420" y="590"/>
                  </a:cubicBezTo>
                  <a:cubicBezTo>
                    <a:pt x="483" y="581"/>
                    <a:pt x="536" y="563"/>
                    <a:pt x="581" y="527"/>
                  </a:cubicBezTo>
                  <a:cubicBezTo>
                    <a:pt x="616" y="509"/>
                    <a:pt x="625" y="483"/>
                    <a:pt x="625" y="483"/>
                  </a:cubicBezTo>
                  <a:lnTo>
                    <a:pt x="625" y="483"/>
                  </a:lnTo>
                  <a:cubicBezTo>
                    <a:pt x="563" y="518"/>
                    <a:pt x="491" y="536"/>
                    <a:pt x="420" y="545"/>
                  </a:cubicBezTo>
                  <a:cubicBezTo>
                    <a:pt x="340" y="545"/>
                    <a:pt x="268" y="527"/>
                    <a:pt x="197" y="483"/>
                  </a:cubicBezTo>
                  <a:cubicBezTo>
                    <a:pt x="126" y="429"/>
                    <a:pt x="72" y="349"/>
                    <a:pt x="63" y="260"/>
                  </a:cubicBezTo>
                  <a:cubicBezTo>
                    <a:pt x="63" y="195"/>
                    <a:pt x="78" y="122"/>
                    <a:pt x="108" y="62"/>
                  </a:cubicBezTo>
                  <a:lnTo>
                    <a:pt x="108" y="62"/>
                  </a:lnTo>
                  <a:cubicBezTo>
                    <a:pt x="136" y="61"/>
                    <a:pt x="164" y="61"/>
                    <a:pt x="191" y="61"/>
                  </a:cubicBezTo>
                  <a:cubicBezTo>
                    <a:pt x="431" y="61"/>
                    <a:pt x="594" y="109"/>
                    <a:pt x="622" y="109"/>
                  </a:cubicBezTo>
                  <a:cubicBezTo>
                    <a:pt x="624" y="109"/>
                    <a:pt x="625" y="109"/>
                    <a:pt x="625" y="108"/>
                  </a:cubicBezTo>
                  <a:cubicBezTo>
                    <a:pt x="581" y="72"/>
                    <a:pt x="527" y="54"/>
                    <a:pt x="483" y="46"/>
                  </a:cubicBezTo>
                  <a:cubicBezTo>
                    <a:pt x="358" y="10"/>
                    <a:pt x="22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239443" y="2589956"/>
              <a:ext cx="1371809" cy="1527265"/>
            </a:xfrm>
            <a:custGeom>
              <a:avLst/>
              <a:gdLst/>
              <a:ahLst/>
              <a:cxnLst/>
              <a:rect l="l" t="t" r="r" b="b"/>
              <a:pathLst>
                <a:path w="10554" h="11750" extrusionOk="0">
                  <a:moveTo>
                    <a:pt x="2003" y="0"/>
                  </a:moveTo>
                  <a:cubicBezTo>
                    <a:pt x="1931" y="0"/>
                    <a:pt x="1855" y="3"/>
                    <a:pt x="1776" y="8"/>
                  </a:cubicBezTo>
                  <a:cubicBezTo>
                    <a:pt x="901" y="70"/>
                    <a:pt x="384" y="1168"/>
                    <a:pt x="152" y="1846"/>
                  </a:cubicBezTo>
                  <a:cubicBezTo>
                    <a:pt x="45" y="2158"/>
                    <a:pt x="0" y="2479"/>
                    <a:pt x="27" y="2809"/>
                  </a:cubicBezTo>
                  <a:cubicBezTo>
                    <a:pt x="98" y="3737"/>
                    <a:pt x="321" y="5976"/>
                    <a:pt x="482" y="7769"/>
                  </a:cubicBezTo>
                  <a:cubicBezTo>
                    <a:pt x="580" y="8849"/>
                    <a:pt x="625" y="9767"/>
                    <a:pt x="696" y="10142"/>
                  </a:cubicBezTo>
                  <a:cubicBezTo>
                    <a:pt x="897" y="11203"/>
                    <a:pt x="1837" y="11750"/>
                    <a:pt x="2758" y="11750"/>
                  </a:cubicBezTo>
                  <a:cubicBezTo>
                    <a:pt x="2859" y="11750"/>
                    <a:pt x="2960" y="11743"/>
                    <a:pt x="3060" y="11730"/>
                  </a:cubicBezTo>
                  <a:cubicBezTo>
                    <a:pt x="3676" y="11650"/>
                    <a:pt x="9992" y="10704"/>
                    <a:pt x="9992" y="10704"/>
                  </a:cubicBezTo>
                  <a:cubicBezTo>
                    <a:pt x="10554" y="10205"/>
                    <a:pt x="10393" y="8162"/>
                    <a:pt x="10393" y="8162"/>
                  </a:cubicBezTo>
                  <a:lnTo>
                    <a:pt x="4291" y="7724"/>
                  </a:lnTo>
                  <a:cubicBezTo>
                    <a:pt x="4291" y="7724"/>
                    <a:pt x="3917" y="2140"/>
                    <a:pt x="3703" y="1319"/>
                  </a:cubicBezTo>
                  <a:cubicBezTo>
                    <a:pt x="3502" y="550"/>
                    <a:pt x="3090" y="0"/>
                    <a:pt x="2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686960" y="3598597"/>
              <a:ext cx="105674" cy="126471"/>
            </a:xfrm>
            <a:custGeom>
              <a:avLst/>
              <a:gdLst/>
              <a:ahLst/>
              <a:cxnLst/>
              <a:rect l="l" t="t" r="r" b="b"/>
              <a:pathLst>
                <a:path w="813" h="973" extrusionOk="0">
                  <a:moveTo>
                    <a:pt x="813" y="0"/>
                  </a:moveTo>
                  <a:cubicBezTo>
                    <a:pt x="795" y="0"/>
                    <a:pt x="786" y="9"/>
                    <a:pt x="768" y="18"/>
                  </a:cubicBezTo>
                  <a:cubicBezTo>
                    <a:pt x="723" y="45"/>
                    <a:pt x="688" y="63"/>
                    <a:pt x="643" y="89"/>
                  </a:cubicBezTo>
                  <a:cubicBezTo>
                    <a:pt x="518" y="179"/>
                    <a:pt x="402" y="277"/>
                    <a:pt x="304" y="402"/>
                  </a:cubicBezTo>
                  <a:cubicBezTo>
                    <a:pt x="206" y="518"/>
                    <a:pt x="126" y="651"/>
                    <a:pt x="63" y="794"/>
                  </a:cubicBezTo>
                  <a:cubicBezTo>
                    <a:pt x="45" y="839"/>
                    <a:pt x="28" y="883"/>
                    <a:pt x="19" y="928"/>
                  </a:cubicBezTo>
                  <a:cubicBezTo>
                    <a:pt x="1" y="955"/>
                    <a:pt x="1" y="973"/>
                    <a:pt x="1" y="973"/>
                  </a:cubicBezTo>
                  <a:cubicBezTo>
                    <a:pt x="10" y="973"/>
                    <a:pt x="36" y="910"/>
                    <a:pt x="81" y="803"/>
                  </a:cubicBezTo>
                  <a:cubicBezTo>
                    <a:pt x="152" y="669"/>
                    <a:pt x="233" y="535"/>
                    <a:pt x="331" y="419"/>
                  </a:cubicBezTo>
                  <a:cubicBezTo>
                    <a:pt x="429" y="303"/>
                    <a:pt x="536" y="196"/>
                    <a:pt x="661" y="107"/>
                  </a:cubicBezTo>
                  <a:cubicBezTo>
                    <a:pt x="750" y="36"/>
                    <a:pt x="813" y="0"/>
                    <a:pt x="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1267259" y="2761399"/>
              <a:ext cx="1327746" cy="1358161"/>
            </a:xfrm>
            <a:custGeom>
              <a:avLst/>
              <a:gdLst/>
              <a:ahLst/>
              <a:cxnLst/>
              <a:rect l="l" t="t" r="r" b="b"/>
              <a:pathLst>
                <a:path w="10215" h="10449" extrusionOk="0">
                  <a:moveTo>
                    <a:pt x="3480" y="0"/>
                  </a:moveTo>
                  <a:cubicBezTo>
                    <a:pt x="3480" y="0"/>
                    <a:pt x="3480" y="36"/>
                    <a:pt x="3497" y="116"/>
                  </a:cubicBezTo>
                  <a:cubicBezTo>
                    <a:pt x="3515" y="188"/>
                    <a:pt x="3533" y="304"/>
                    <a:pt x="3551" y="446"/>
                  </a:cubicBezTo>
                  <a:cubicBezTo>
                    <a:pt x="3587" y="741"/>
                    <a:pt x="3640" y="1178"/>
                    <a:pt x="3694" y="1740"/>
                  </a:cubicBezTo>
                  <a:cubicBezTo>
                    <a:pt x="3801" y="2855"/>
                    <a:pt x="3926" y="4461"/>
                    <a:pt x="4051" y="6405"/>
                  </a:cubicBezTo>
                  <a:lnTo>
                    <a:pt x="4051" y="6414"/>
                  </a:lnTo>
                  <a:lnTo>
                    <a:pt x="4068" y="6414"/>
                  </a:lnTo>
                  <a:lnTo>
                    <a:pt x="10145" y="6859"/>
                  </a:lnTo>
                  <a:lnTo>
                    <a:pt x="10145" y="6859"/>
                  </a:lnTo>
                  <a:cubicBezTo>
                    <a:pt x="10179" y="7282"/>
                    <a:pt x="10179" y="7713"/>
                    <a:pt x="10144" y="8136"/>
                  </a:cubicBezTo>
                  <a:cubicBezTo>
                    <a:pt x="10135" y="8359"/>
                    <a:pt x="10099" y="8573"/>
                    <a:pt x="10045" y="8787"/>
                  </a:cubicBezTo>
                  <a:cubicBezTo>
                    <a:pt x="10028" y="8894"/>
                    <a:pt x="9992" y="9001"/>
                    <a:pt x="9947" y="9100"/>
                  </a:cubicBezTo>
                  <a:cubicBezTo>
                    <a:pt x="9904" y="9203"/>
                    <a:pt x="9845" y="9289"/>
                    <a:pt x="9769" y="9367"/>
                  </a:cubicBezTo>
                  <a:lnTo>
                    <a:pt x="9769" y="9367"/>
                  </a:lnTo>
                  <a:lnTo>
                    <a:pt x="9671" y="9385"/>
                  </a:lnTo>
                  <a:lnTo>
                    <a:pt x="4247" y="10188"/>
                  </a:lnTo>
                  <a:lnTo>
                    <a:pt x="3016" y="10375"/>
                  </a:lnTo>
                  <a:cubicBezTo>
                    <a:pt x="2853" y="10405"/>
                    <a:pt x="2684" y="10422"/>
                    <a:pt x="2520" y="10422"/>
                  </a:cubicBezTo>
                  <a:cubicBezTo>
                    <a:pt x="2486" y="10422"/>
                    <a:pt x="2452" y="10421"/>
                    <a:pt x="2418" y="10420"/>
                  </a:cubicBezTo>
                  <a:cubicBezTo>
                    <a:pt x="2231" y="10411"/>
                    <a:pt x="2034" y="10375"/>
                    <a:pt x="1856" y="10313"/>
                  </a:cubicBezTo>
                  <a:cubicBezTo>
                    <a:pt x="1669" y="10259"/>
                    <a:pt x="1499" y="10188"/>
                    <a:pt x="1339" y="10081"/>
                  </a:cubicBezTo>
                  <a:cubicBezTo>
                    <a:pt x="1187" y="9983"/>
                    <a:pt x="1053" y="9867"/>
                    <a:pt x="928" y="9733"/>
                  </a:cubicBezTo>
                  <a:cubicBezTo>
                    <a:pt x="705" y="9474"/>
                    <a:pt x="553" y="9162"/>
                    <a:pt x="482" y="8823"/>
                  </a:cubicBezTo>
                  <a:cubicBezTo>
                    <a:pt x="339" y="7226"/>
                    <a:pt x="223" y="5924"/>
                    <a:pt x="134" y="5023"/>
                  </a:cubicBezTo>
                  <a:cubicBezTo>
                    <a:pt x="99" y="4577"/>
                    <a:pt x="63" y="4229"/>
                    <a:pt x="36" y="3988"/>
                  </a:cubicBezTo>
                  <a:cubicBezTo>
                    <a:pt x="27" y="3872"/>
                    <a:pt x="18" y="3783"/>
                    <a:pt x="18" y="3720"/>
                  </a:cubicBezTo>
                  <a:cubicBezTo>
                    <a:pt x="9" y="3659"/>
                    <a:pt x="1" y="3632"/>
                    <a:pt x="0" y="3631"/>
                  </a:cubicBezTo>
                  <a:lnTo>
                    <a:pt x="0" y="3631"/>
                  </a:lnTo>
                  <a:cubicBezTo>
                    <a:pt x="1" y="3632"/>
                    <a:pt x="9" y="3659"/>
                    <a:pt x="9" y="3720"/>
                  </a:cubicBezTo>
                  <a:cubicBezTo>
                    <a:pt x="18" y="3783"/>
                    <a:pt x="27" y="3872"/>
                    <a:pt x="36" y="3997"/>
                  </a:cubicBezTo>
                  <a:cubicBezTo>
                    <a:pt x="54" y="4229"/>
                    <a:pt x="81" y="4577"/>
                    <a:pt x="125" y="5032"/>
                  </a:cubicBezTo>
                  <a:cubicBezTo>
                    <a:pt x="206" y="5924"/>
                    <a:pt x="322" y="7226"/>
                    <a:pt x="464" y="8823"/>
                  </a:cubicBezTo>
                  <a:cubicBezTo>
                    <a:pt x="527" y="9171"/>
                    <a:pt x="678" y="9492"/>
                    <a:pt x="910" y="9751"/>
                  </a:cubicBezTo>
                  <a:cubicBezTo>
                    <a:pt x="1035" y="9885"/>
                    <a:pt x="1169" y="10010"/>
                    <a:pt x="1330" y="10108"/>
                  </a:cubicBezTo>
                  <a:cubicBezTo>
                    <a:pt x="1490" y="10206"/>
                    <a:pt x="1660" y="10286"/>
                    <a:pt x="1847" y="10340"/>
                  </a:cubicBezTo>
                  <a:cubicBezTo>
                    <a:pt x="2025" y="10402"/>
                    <a:pt x="2222" y="10438"/>
                    <a:pt x="2418" y="10447"/>
                  </a:cubicBezTo>
                  <a:cubicBezTo>
                    <a:pt x="2452" y="10448"/>
                    <a:pt x="2486" y="10449"/>
                    <a:pt x="2520" y="10449"/>
                  </a:cubicBezTo>
                  <a:cubicBezTo>
                    <a:pt x="2684" y="10449"/>
                    <a:pt x="2853" y="10432"/>
                    <a:pt x="3016" y="10402"/>
                  </a:cubicBezTo>
                  <a:lnTo>
                    <a:pt x="4247" y="10224"/>
                  </a:lnTo>
                  <a:lnTo>
                    <a:pt x="9689" y="9421"/>
                  </a:lnTo>
                  <a:lnTo>
                    <a:pt x="9778" y="9403"/>
                  </a:lnTo>
                  <a:lnTo>
                    <a:pt x="9787" y="9403"/>
                  </a:lnTo>
                  <a:lnTo>
                    <a:pt x="9787" y="9394"/>
                  </a:lnTo>
                  <a:cubicBezTo>
                    <a:pt x="9867" y="9314"/>
                    <a:pt x="9938" y="9225"/>
                    <a:pt x="9974" y="9117"/>
                  </a:cubicBezTo>
                  <a:cubicBezTo>
                    <a:pt x="10019" y="9010"/>
                    <a:pt x="10054" y="8903"/>
                    <a:pt x="10081" y="8796"/>
                  </a:cubicBezTo>
                  <a:cubicBezTo>
                    <a:pt x="10135" y="8582"/>
                    <a:pt x="10170" y="8359"/>
                    <a:pt x="10179" y="8136"/>
                  </a:cubicBezTo>
                  <a:cubicBezTo>
                    <a:pt x="10215" y="7708"/>
                    <a:pt x="10215" y="7271"/>
                    <a:pt x="10179" y="6843"/>
                  </a:cubicBezTo>
                  <a:lnTo>
                    <a:pt x="10179" y="6825"/>
                  </a:lnTo>
                  <a:lnTo>
                    <a:pt x="10170" y="6825"/>
                  </a:lnTo>
                  <a:lnTo>
                    <a:pt x="4085" y="6389"/>
                  </a:lnTo>
                  <a:lnTo>
                    <a:pt x="4085" y="6389"/>
                  </a:lnTo>
                  <a:cubicBezTo>
                    <a:pt x="3943" y="4443"/>
                    <a:pt x="3818" y="2852"/>
                    <a:pt x="3712" y="1740"/>
                  </a:cubicBezTo>
                  <a:cubicBezTo>
                    <a:pt x="3658" y="1178"/>
                    <a:pt x="3604" y="741"/>
                    <a:pt x="3560" y="446"/>
                  </a:cubicBezTo>
                  <a:cubicBezTo>
                    <a:pt x="3533" y="295"/>
                    <a:pt x="3515" y="188"/>
                    <a:pt x="3506" y="107"/>
                  </a:cubicBezTo>
                  <a:cubicBezTo>
                    <a:pt x="3489" y="36"/>
                    <a:pt x="3480" y="0"/>
                    <a:pt x="3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1241783" y="2607374"/>
              <a:ext cx="374602" cy="357055"/>
            </a:xfrm>
            <a:custGeom>
              <a:avLst/>
              <a:gdLst/>
              <a:ahLst/>
              <a:cxnLst/>
              <a:rect l="l" t="t" r="r" b="b"/>
              <a:pathLst>
                <a:path w="2882" h="2747" extrusionOk="0">
                  <a:moveTo>
                    <a:pt x="2030" y="1"/>
                  </a:moveTo>
                  <a:cubicBezTo>
                    <a:pt x="1972" y="1"/>
                    <a:pt x="1914" y="3"/>
                    <a:pt x="1856" y="8"/>
                  </a:cubicBezTo>
                  <a:cubicBezTo>
                    <a:pt x="1713" y="17"/>
                    <a:pt x="1579" y="43"/>
                    <a:pt x="1454" y="79"/>
                  </a:cubicBezTo>
                  <a:cubicBezTo>
                    <a:pt x="1151" y="159"/>
                    <a:pt x="874" y="311"/>
                    <a:pt x="642" y="516"/>
                  </a:cubicBezTo>
                  <a:cubicBezTo>
                    <a:pt x="518" y="623"/>
                    <a:pt x="419" y="748"/>
                    <a:pt x="339" y="891"/>
                  </a:cubicBezTo>
                  <a:cubicBezTo>
                    <a:pt x="268" y="1025"/>
                    <a:pt x="205" y="1158"/>
                    <a:pt x="161" y="1301"/>
                  </a:cubicBezTo>
                  <a:cubicBezTo>
                    <a:pt x="89" y="1542"/>
                    <a:pt x="45" y="1792"/>
                    <a:pt x="27" y="2051"/>
                  </a:cubicBezTo>
                  <a:cubicBezTo>
                    <a:pt x="9" y="2265"/>
                    <a:pt x="0" y="2434"/>
                    <a:pt x="0" y="2559"/>
                  </a:cubicBezTo>
                  <a:lnTo>
                    <a:pt x="0" y="2693"/>
                  </a:lnTo>
                  <a:cubicBezTo>
                    <a:pt x="0" y="2711"/>
                    <a:pt x="0" y="2729"/>
                    <a:pt x="0" y="2746"/>
                  </a:cubicBezTo>
                  <a:cubicBezTo>
                    <a:pt x="0" y="2729"/>
                    <a:pt x="9" y="2711"/>
                    <a:pt x="9" y="2693"/>
                  </a:cubicBezTo>
                  <a:cubicBezTo>
                    <a:pt x="9" y="2657"/>
                    <a:pt x="18" y="2613"/>
                    <a:pt x="18" y="2559"/>
                  </a:cubicBezTo>
                  <a:cubicBezTo>
                    <a:pt x="18" y="2434"/>
                    <a:pt x="27" y="2265"/>
                    <a:pt x="54" y="2051"/>
                  </a:cubicBezTo>
                  <a:cubicBezTo>
                    <a:pt x="72" y="1801"/>
                    <a:pt x="116" y="1551"/>
                    <a:pt x="187" y="1310"/>
                  </a:cubicBezTo>
                  <a:cubicBezTo>
                    <a:pt x="277" y="1016"/>
                    <a:pt x="437" y="748"/>
                    <a:pt x="660" y="543"/>
                  </a:cubicBezTo>
                  <a:cubicBezTo>
                    <a:pt x="892" y="338"/>
                    <a:pt x="1169" y="186"/>
                    <a:pt x="1463" y="106"/>
                  </a:cubicBezTo>
                  <a:cubicBezTo>
                    <a:pt x="1588" y="70"/>
                    <a:pt x="1722" y="43"/>
                    <a:pt x="1856" y="34"/>
                  </a:cubicBezTo>
                  <a:cubicBezTo>
                    <a:pt x="1914" y="30"/>
                    <a:pt x="1972" y="28"/>
                    <a:pt x="2030" y="28"/>
                  </a:cubicBezTo>
                  <a:cubicBezTo>
                    <a:pt x="2088" y="28"/>
                    <a:pt x="2146" y="30"/>
                    <a:pt x="2204" y="34"/>
                  </a:cubicBezTo>
                  <a:cubicBezTo>
                    <a:pt x="2373" y="43"/>
                    <a:pt x="2543" y="79"/>
                    <a:pt x="2703" y="124"/>
                  </a:cubicBezTo>
                  <a:cubicBezTo>
                    <a:pt x="2757" y="141"/>
                    <a:pt x="2801" y="159"/>
                    <a:pt x="2837" y="168"/>
                  </a:cubicBezTo>
                  <a:cubicBezTo>
                    <a:pt x="2846" y="177"/>
                    <a:pt x="2864" y="186"/>
                    <a:pt x="2882" y="186"/>
                  </a:cubicBezTo>
                  <a:cubicBezTo>
                    <a:pt x="2864" y="177"/>
                    <a:pt x="2846" y="168"/>
                    <a:pt x="2837" y="159"/>
                  </a:cubicBezTo>
                  <a:cubicBezTo>
                    <a:pt x="2792" y="141"/>
                    <a:pt x="2748" y="124"/>
                    <a:pt x="2703" y="115"/>
                  </a:cubicBezTo>
                  <a:cubicBezTo>
                    <a:pt x="2543" y="52"/>
                    <a:pt x="2373" y="17"/>
                    <a:pt x="2204" y="8"/>
                  </a:cubicBezTo>
                  <a:cubicBezTo>
                    <a:pt x="2146" y="3"/>
                    <a:pt x="2088" y="1"/>
                    <a:pt x="2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4" name="Google Shape;1574;p48"/>
            <p:cNvGrpSpPr/>
            <p:nvPr/>
          </p:nvGrpSpPr>
          <p:grpSpPr>
            <a:xfrm>
              <a:off x="2859291" y="2087716"/>
              <a:ext cx="686790" cy="1851215"/>
              <a:chOff x="4574275" y="2004375"/>
              <a:chExt cx="887325" cy="2391750"/>
            </a:xfrm>
          </p:grpSpPr>
          <p:sp>
            <p:nvSpPr>
              <p:cNvPr id="1575" name="Google Shape;1575;p48"/>
              <p:cNvSpPr/>
              <p:nvPr/>
            </p:nvSpPr>
            <p:spPr>
              <a:xfrm>
                <a:off x="5143000" y="2004375"/>
                <a:ext cx="77600" cy="360275"/>
              </a:xfrm>
              <a:custGeom>
                <a:avLst/>
                <a:gdLst/>
                <a:ahLst/>
                <a:cxnLst/>
                <a:rect l="l" t="t" r="r" b="b"/>
                <a:pathLst>
                  <a:path w="3104" h="14411" extrusionOk="0">
                    <a:moveTo>
                      <a:pt x="1802" y="1"/>
                    </a:moveTo>
                    <a:cubicBezTo>
                      <a:pt x="1535" y="1"/>
                      <a:pt x="1235" y="67"/>
                      <a:pt x="1002" y="201"/>
                    </a:cubicBezTo>
                    <a:cubicBezTo>
                      <a:pt x="835" y="267"/>
                      <a:pt x="701" y="368"/>
                      <a:pt x="568" y="501"/>
                    </a:cubicBezTo>
                    <a:cubicBezTo>
                      <a:pt x="468" y="568"/>
                      <a:pt x="435" y="601"/>
                      <a:pt x="435" y="601"/>
                    </a:cubicBezTo>
                    <a:cubicBezTo>
                      <a:pt x="435" y="610"/>
                      <a:pt x="438" y="614"/>
                      <a:pt x="445" y="614"/>
                    </a:cubicBezTo>
                    <a:cubicBezTo>
                      <a:pt x="491" y="614"/>
                      <a:pt x="684" y="441"/>
                      <a:pt x="1002" y="267"/>
                    </a:cubicBezTo>
                    <a:cubicBezTo>
                      <a:pt x="1268" y="134"/>
                      <a:pt x="1535" y="101"/>
                      <a:pt x="1769" y="101"/>
                    </a:cubicBezTo>
                    <a:cubicBezTo>
                      <a:pt x="2136" y="134"/>
                      <a:pt x="2436" y="368"/>
                      <a:pt x="2603" y="668"/>
                    </a:cubicBezTo>
                    <a:cubicBezTo>
                      <a:pt x="2836" y="1001"/>
                      <a:pt x="2903" y="1435"/>
                      <a:pt x="2836" y="1869"/>
                    </a:cubicBezTo>
                    <a:cubicBezTo>
                      <a:pt x="2736" y="2336"/>
                      <a:pt x="2569" y="2803"/>
                      <a:pt x="2336" y="3270"/>
                    </a:cubicBezTo>
                    <a:cubicBezTo>
                      <a:pt x="1869" y="4304"/>
                      <a:pt x="1302" y="5304"/>
                      <a:pt x="668" y="6238"/>
                    </a:cubicBezTo>
                    <a:cubicBezTo>
                      <a:pt x="501" y="6505"/>
                      <a:pt x="301" y="6739"/>
                      <a:pt x="134" y="7006"/>
                    </a:cubicBezTo>
                    <a:cubicBezTo>
                      <a:pt x="34" y="7139"/>
                      <a:pt x="1" y="7339"/>
                      <a:pt x="68" y="7506"/>
                    </a:cubicBezTo>
                    <a:cubicBezTo>
                      <a:pt x="134" y="7673"/>
                      <a:pt x="201" y="7806"/>
                      <a:pt x="301" y="7940"/>
                    </a:cubicBezTo>
                    <a:cubicBezTo>
                      <a:pt x="668" y="8340"/>
                      <a:pt x="968" y="8807"/>
                      <a:pt x="1235" y="9274"/>
                    </a:cubicBezTo>
                    <a:cubicBezTo>
                      <a:pt x="1702" y="10108"/>
                      <a:pt x="2036" y="10975"/>
                      <a:pt x="2202" y="11909"/>
                    </a:cubicBezTo>
                    <a:cubicBezTo>
                      <a:pt x="2369" y="12510"/>
                      <a:pt x="2403" y="13143"/>
                      <a:pt x="2336" y="13744"/>
                    </a:cubicBezTo>
                    <a:cubicBezTo>
                      <a:pt x="2269" y="13977"/>
                      <a:pt x="2202" y="14211"/>
                      <a:pt x="2069" y="14411"/>
                    </a:cubicBezTo>
                    <a:cubicBezTo>
                      <a:pt x="2102" y="14411"/>
                      <a:pt x="2136" y="14344"/>
                      <a:pt x="2202" y="14244"/>
                    </a:cubicBezTo>
                    <a:cubicBezTo>
                      <a:pt x="2303" y="14111"/>
                      <a:pt x="2369" y="13944"/>
                      <a:pt x="2403" y="13777"/>
                    </a:cubicBezTo>
                    <a:cubicBezTo>
                      <a:pt x="2536" y="13143"/>
                      <a:pt x="2503" y="12476"/>
                      <a:pt x="2369" y="11876"/>
                    </a:cubicBezTo>
                    <a:cubicBezTo>
                      <a:pt x="2202" y="10942"/>
                      <a:pt x="1869" y="10008"/>
                      <a:pt x="1402" y="9174"/>
                    </a:cubicBezTo>
                    <a:cubicBezTo>
                      <a:pt x="1135" y="8707"/>
                      <a:pt x="835" y="8240"/>
                      <a:pt x="468" y="7806"/>
                    </a:cubicBezTo>
                    <a:cubicBezTo>
                      <a:pt x="401" y="7706"/>
                      <a:pt x="334" y="7573"/>
                      <a:pt x="268" y="7473"/>
                    </a:cubicBezTo>
                    <a:cubicBezTo>
                      <a:pt x="234" y="7339"/>
                      <a:pt x="268" y="7206"/>
                      <a:pt x="334" y="7106"/>
                    </a:cubicBezTo>
                    <a:cubicBezTo>
                      <a:pt x="468" y="6872"/>
                      <a:pt x="668" y="6639"/>
                      <a:pt x="835" y="6372"/>
                    </a:cubicBezTo>
                    <a:cubicBezTo>
                      <a:pt x="1502" y="5438"/>
                      <a:pt x="2069" y="4404"/>
                      <a:pt x="2536" y="3370"/>
                    </a:cubicBezTo>
                    <a:cubicBezTo>
                      <a:pt x="2770" y="2903"/>
                      <a:pt x="2936" y="2402"/>
                      <a:pt x="3003" y="1902"/>
                    </a:cubicBezTo>
                    <a:cubicBezTo>
                      <a:pt x="3103" y="1435"/>
                      <a:pt x="3003" y="968"/>
                      <a:pt x="2736" y="601"/>
                    </a:cubicBezTo>
                    <a:cubicBezTo>
                      <a:pt x="2536" y="267"/>
                      <a:pt x="2202" y="34"/>
                      <a:pt x="1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5178025" y="2083600"/>
                <a:ext cx="91775" cy="130450"/>
              </a:xfrm>
              <a:custGeom>
                <a:avLst/>
                <a:gdLst/>
                <a:ahLst/>
                <a:cxnLst/>
                <a:rect l="l" t="t" r="r" b="b"/>
                <a:pathLst>
                  <a:path w="3671" h="5218" extrusionOk="0">
                    <a:moveTo>
                      <a:pt x="3570" y="1"/>
                    </a:moveTo>
                    <a:cubicBezTo>
                      <a:pt x="3537" y="1"/>
                      <a:pt x="3537" y="534"/>
                      <a:pt x="3503" y="1402"/>
                    </a:cubicBezTo>
                    <a:cubicBezTo>
                      <a:pt x="3503" y="1835"/>
                      <a:pt x="3470" y="2369"/>
                      <a:pt x="3437" y="2969"/>
                    </a:cubicBezTo>
                    <a:cubicBezTo>
                      <a:pt x="3403" y="3536"/>
                      <a:pt x="3337" y="4237"/>
                      <a:pt x="2803" y="4637"/>
                    </a:cubicBezTo>
                    <a:cubicBezTo>
                      <a:pt x="2569" y="4804"/>
                      <a:pt x="2269" y="4937"/>
                      <a:pt x="1969" y="4971"/>
                    </a:cubicBezTo>
                    <a:cubicBezTo>
                      <a:pt x="1834" y="5001"/>
                      <a:pt x="1706" y="5017"/>
                      <a:pt x="1581" y="5017"/>
                    </a:cubicBezTo>
                    <a:cubicBezTo>
                      <a:pt x="1429" y="5017"/>
                      <a:pt x="1282" y="4992"/>
                      <a:pt x="1135" y="4937"/>
                    </a:cubicBezTo>
                    <a:cubicBezTo>
                      <a:pt x="902" y="4804"/>
                      <a:pt x="735" y="4604"/>
                      <a:pt x="668" y="4370"/>
                    </a:cubicBezTo>
                    <a:cubicBezTo>
                      <a:pt x="568" y="4103"/>
                      <a:pt x="501" y="3903"/>
                      <a:pt x="435" y="3670"/>
                    </a:cubicBezTo>
                    <a:cubicBezTo>
                      <a:pt x="134" y="2836"/>
                      <a:pt x="34" y="2302"/>
                      <a:pt x="1" y="2302"/>
                    </a:cubicBezTo>
                    <a:lnTo>
                      <a:pt x="1" y="2302"/>
                    </a:lnTo>
                    <a:cubicBezTo>
                      <a:pt x="1" y="2436"/>
                      <a:pt x="1" y="2569"/>
                      <a:pt x="34" y="2702"/>
                    </a:cubicBezTo>
                    <a:cubicBezTo>
                      <a:pt x="101" y="3036"/>
                      <a:pt x="168" y="3370"/>
                      <a:pt x="268" y="3737"/>
                    </a:cubicBezTo>
                    <a:cubicBezTo>
                      <a:pt x="334" y="3937"/>
                      <a:pt x="401" y="4170"/>
                      <a:pt x="501" y="4404"/>
                    </a:cubicBezTo>
                    <a:cubicBezTo>
                      <a:pt x="568" y="4704"/>
                      <a:pt x="768" y="4971"/>
                      <a:pt x="1035" y="5138"/>
                    </a:cubicBezTo>
                    <a:cubicBezTo>
                      <a:pt x="1200" y="5193"/>
                      <a:pt x="1376" y="5217"/>
                      <a:pt x="1556" y="5217"/>
                    </a:cubicBezTo>
                    <a:cubicBezTo>
                      <a:pt x="1702" y="5217"/>
                      <a:pt x="1852" y="5201"/>
                      <a:pt x="2002" y="5171"/>
                    </a:cubicBezTo>
                    <a:cubicBezTo>
                      <a:pt x="2336" y="5138"/>
                      <a:pt x="2669" y="5004"/>
                      <a:pt x="2970" y="4804"/>
                    </a:cubicBezTo>
                    <a:cubicBezTo>
                      <a:pt x="3237" y="4570"/>
                      <a:pt x="3437" y="4270"/>
                      <a:pt x="3503" y="3937"/>
                    </a:cubicBezTo>
                    <a:cubicBezTo>
                      <a:pt x="3570" y="3603"/>
                      <a:pt x="3637" y="3303"/>
                      <a:pt x="3637" y="3003"/>
                    </a:cubicBezTo>
                    <a:cubicBezTo>
                      <a:pt x="3670" y="2402"/>
                      <a:pt x="3670" y="1869"/>
                      <a:pt x="3670" y="1435"/>
                    </a:cubicBezTo>
                    <a:cubicBezTo>
                      <a:pt x="3670" y="968"/>
                      <a:pt x="3637" y="634"/>
                      <a:pt x="3637" y="367"/>
                    </a:cubicBezTo>
                    <a:cubicBezTo>
                      <a:pt x="3637" y="234"/>
                      <a:pt x="3603" y="101"/>
                      <a:pt x="3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5203050" y="2161150"/>
                <a:ext cx="135125" cy="147625"/>
              </a:xfrm>
              <a:custGeom>
                <a:avLst/>
                <a:gdLst/>
                <a:ahLst/>
                <a:cxnLst/>
                <a:rect l="l" t="t" r="r" b="b"/>
                <a:pathLst>
                  <a:path w="5405" h="5905" extrusionOk="0">
                    <a:moveTo>
                      <a:pt x="5404" y="1"/>
                    </a:moveTo>
                    <a:cubicBezTo>
                      <a:pt x="5304" y="101"/>
                      <a:pt x="5204" y="234"/>
                      <a:pt x="5138" y="368"/>
                    </a:cubicBezTo>
                    <a:cubicBezTo>
                      <a:pt x="4971" y="635"/>
                      <a:pt x="4771" y="1035"/>
                      <a:pt x="4537" y="1468"/>
                    </a:cubicBezTo>
                    <a:cubicBezTo>
                      <a:pt x="4037" y="2402"/>
                      <a:pt x="3336" y="3737"/>
                      <a:pt x="2436" y="5071"/>
                    </a:cubicBezTo>
                    <a:cubicBezTo>
                      <a:pt x="2236" y="5405"/>
                      <a:pt x="1902" y="5605"/>
                      <a:pt x="1535" y="5638"/>
                    </a:cubicBezTo>
                    <a:cubicBezTo>
                      <a:pt x="1201" y="5638"/>
                      <a:pt x="868" y="5505"/>
                      <a:pt x="601" y="5238"/>
                    </a:cubicBezTo>
                    <a:cubicBezTo>
                      <a:pt x="234" y="4771"/>
                      <a:pt x="67" y="4170"/>
                      <a:pt x="167" y="3570"/>
                    </a:cubicBezTo>
                    <a:cubicBezTo>
                      <a:pt x="234" y="3170"/>
                      <a:pt x="368" y="2769"/>
                      <a:pt x="534" y="2369"/>
                    </a:cubicBezTo>
                    <a:cubicBezTo>
                      <a:pt x="601" y="2236"/>
                      <a:pt x="668" y="2102"/>
                      <a:pt x="701" y="1969"/>
                    </a:cubicBezTo>
                    <a:lnTo>
                      <a:pt x="701" y="1969"/>
                    </a:lnTo>
                    <a:cubicBezTo>
                      <a:pt x="601" y="2102"/>
                      <a:pt x="501" y="2236"/>
                      <a:pt x="468" y="2369"/>
                    </a:cubicBezTo>
                    <a:cubicBezTo>
                      <a:pt x="267" y="2769"/>
                      <a:pt x="134" y="3170"/>
                      <a:pt x="34" y="3603"/>
                    </a:cubicBezTo>
                    <a:cubicBezTo>
                      <a:pt x="1" y="3870"/>
                      <a:pt x="1" y="4204"/>
                      <a:pt x="34" y="4504"/>
                    </a:cubicBezTo>
                    <a:cubicBezTo>
                      <a:pt x="101" y="4838"/>
                      <a:pt x="267" y="5171"/>
                      <a:pt x="501" y="5438"/>
                    </a:cubicBezTo>
                    <a:cubicBezTo>
                      <a:pt x="768" y="5738"/>
                      <a:pt x="1168" y="5905"/>
                      <a:pt x="1568" y="5905"/>
                    </a:cubicBezTo>
                    <a:cubicBezTo>
                      <a:pt x="1769" y="5905"/>
                      <a:pt x="2002" y="5838"/>
                      <a:pt x="2169" y="5705"/>
                    </a:cubicBezTo>
                    <a:cubicBezTo>
                      <a:pt x="2369" y="5571"/>
                      <a:pt x="2502" y="5438"/>
                      <a:pt x="2636" y="5271"/>
                    </a:cubicBezTo>
                    <a:cubicBezTo>
                      <a:pt x="3403" y="4070"/>
                      <a:pt x="4104" y="2869"/>
                      <a:pt x="4704" y="1602"/>
                    </a:cubicBezTo>
                    <a:cubicBezTo>
                      <a:pt x="4937" y="1102"/>
                      <a:pt x="5138" y="701"/>
                      <a:pt x="5238" y="434"/>
                    </a:cubicBezTo>
                    <a:cubicBezTo>
                      <a:pt x="5304" y="301"/>
                      <a:pt x="5371" y="134"/>
                      <a:pt x="5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5258925" y="2230375"/>
                <a:ext cx="150125" cy="128150"/>
              </a:xfrm>
              <a:custGeom>
                <a:avLst/>
                <a:gdLst/>
                <a:ahLst/>
                <a:cxnLst/>
                <a:rect l="l" t="t" r="r" b="b"/>
                <a:pathLst>
                  <a:path w="6005" h="5126" extrusionOk="0">
                    <a:moveTo>
                      <a:pt x="6005" y="0"/>
                    </a:moveTo>
                    <a:lnTo>
                      <a:pt x="6005" y="0"/>
                    </a:lnTo>
                    <a:cubicBezTo>
                      <a:pt x="5905" y="67"/>
                      <a:pt x="5805" y="134"/>
                      <a:pt x="5705" y="234"/>
                    </a:cubicBezTo>
                    <a:cubicBezTo>
                      <a:pt x="5504" y="434"/>
                      <a:pt x="5238" y="734"/>
                      <a:pt x="4937" y="1068"/>
                    </a:cubicBezTo>
                    <a:cubicBezTo>
                      <a:pt x="4304" y="1768"/>
                      <a:pt x="3503" y="2802"/>
                      <a:pt x="2569" y="3870"/>
                    </a:cubicBezTo>
                    <a:cubicBezTo>
                      <a:pt x="2336" y="4137"/>
                      <a:pt x="2102" y="4404"/>
                      <a:pt x="1869" y="4637"/>
                    </a:cubicBezTo>
                    <a:cubicBezTo>
                      <a:pt x="1694" y="4812"/>
                      <a:pt x="1443" y="4910"/>
                      <a:pt x="1182" y="4910"/>
                    </a:cubicBezTo>
                    <a:cubicBezTo>
                      <a:pt x="1144" y="4910"/>
                      <a:pt x="1106" y="4908"/>
                      <a:pt x="1068" y="4904"/>
                    </a:cubicBezTo>
                    <a:cubicBezTo>
                      <a:pt x="801" y="4837"/>
                      <a:pt x="568" y="4704"/>
                      <a:pt x="401" y="4470"/>
                    </a:cubicBezTo>
                    <a:cubicBezTo>
                      <a:pt x="267" y="4270"/>
                      <a:pt x="167" y="4037"/>
                      <a:pt x="167" y="3803"/>
                    </a:cubicBezTo>
                    <a:cubicBezTo>
                      <a:pt x="134" y="3436"/>
                      <a:pt x="201" y="3103"/>
                      <a:pt x="334" y="2769"/>
                    </a:cubicBezTo>
                    <a:cubicBezTo>
                      <a:pt x="401" y="2636"/>
                      <a:pt x="468" y="2502"/>
                      <a:pt x="501" y="2402"/>
                    </a:cubicBezTo>
                    <a:lnTo>
                      <a:pt x="501" y="2402"/>
                    </a:lnTo>
                    <a:cubicBezTo>
                      <a:pt x="401" y="2469"/>
                      <a:pt x="301" y="2602"/>
                      <a:pt x="267" y="2736"/>
                    </a:cubicBezTo>
                    <a:cubicBezTo>
                      <a:pt x="67" y="3069"/>
                      <a:pt x="1" y="3436"/>
                      <a:pt x="1" y="3836"/>
                    </a:cubicBezTo>
                    <a:cubicBezTo>
                      <a:pt x="1" y="4437"/>
                      <a:pt x="434" y="4937"/>
                      <a:pt x="1035" y="5104"/>
                    </a:cubicBezTo>
                    <a:cubicBezTo>
                      <a:pt x="1104" y="5118"/>
                      <a:pt x="1179" y="5126"/>
                      <a:pt x="1254" y="5126"/>
                    </a:cubicBezTo>
                    <a:cubicBezTo>
                      <a:pt x="1362" y="5126"/>
                      <a:pt x="1471" y="5110"/>
                      <a:pt x="1568" y="5071"/>
                    </a:cubicBezTo>
                    <a:cubicBezTo>
                      <a:pt x="1735" y="5004"/>
                      <a:pt x="1869" y="4904"/>
                      <a:pt x="2002" y="4770"/>
                    </a:cubicBezTo>
                    <a:cubicBezTo>
                      <a:pt x="2269" y="4537"/>
                      <a:pt x="2502" y="4270"/>
                      <a:pt x="2736" y="4003"/>
                    </a:cubicBezTo>
                    <a:cubicBezTo>
                      <a:pt x="3670" y="2936"/>
                      <a:pt x="4470" y="1902"/>
                      <a:pt x="5071" y="1168"/>
                    </a:cubicBezTo>
                    <a:cubicBezTo>
                      <a:pt x="5638" y="467"/>
                      <a:pt x="6005" y="1"/>
                      <a:pt x="6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5304800" y="2235375"/>
                <a:ext cx="156800" cy="194550"/>
              </a:xfrm>
              <a:custGeom>
                <a:avLst/>
                <a:gdLst/>
                <a:ahLst/>
                <a:cxnLst/>
                <a:rect l="l" t="t" r="r" b="b"/>
                <a:pathLst>
                  <a:path w="6272" h="7782" extrusionOk="0">
                    <a:moveTo>
                      <a:pt x="3870" y="1"/>
                    </a:moveTo>
                    <a:lnTo>
                      <a:pt x="3870" y="1"/>
                    </a:lnTo>
                    <a:cubicBezTo>
                      <a:pt x="3736" y="134"/>
                      <a:pt x="3569" y="301"/>
                      <a:pt x="3469" y="468"/>
                    </a:cubicBezTo>
                    <a:cubicBezTo>
                      <a:pt x="3202" y="801"/>
                      <a:pt x="2836" y="1268"/>
                      <a:pt x="2402" y="1835"/>
                    </a:cubicBezTo>
                    <a:cubicBezTo>
                      <a:pt x="1968" y="2436"/>
                      <a:pt x="1501" y="3136"/>
                      <a:pt x="1001" y="3970"/>
                    </a:cubicBezTo>
                    <a:cubicBezTo>
                      <a:pt x="734" y="4404"/>
                      <a:pt x="501" y="4837"/>
                      <a:pt x="234" y="5304"/>
                    </a:cubicBezTo>
                    <a:cubicBezTo>
                      <a:pt x="100" y="5538"/>
                      <a:pt x="34" y="5838"/>
                      <a:pt x="0" y="6105"/>
                    </a:cubicBezTo>
                    <a:cubicBezTo>
                      <a:pt x="0" y="6405"/>
                      <a:pt x="100" y="6705"/>
                      <a:pt x="300" y="6939"/>
                    </a:cubicBezTo>
                    <a:cubicBezTo>
                      <a:pt x="634" y="7406"/>
                      <a:pt x="1168" y="7706"/>
                      <a:pt x="1735" y="7773"/>
                    </a:cubicBezTo>
                    <a:cubicBezTo>
                      <a:pt x="1781" y="7778"/>
                      <a:pt x="1827" y="7781"/>
                      <a:pt x="1875" y="7781"/>
                    </a:cubicBezTo>
                    <a:cubicBezTo>
                      <a:pt x="2103" y="7781"/>
                      <a:pt x="2342" y="7717"/>
                      <a:pt x="2535" y="7606"/>
                    </a:cubicBezTo>
                    <a:cubicBezTo>
                      <a:pt x="2769" y="7506"/>
                      <a:pt x="2969" y="7339"/>
                      <a:pt x="3169" y="7172"/>
                    </a:cubicBezTo>
                    <a:cubicBezTo>
                      <a:pt x="3870" y="6505"/>
                      <a:pt x="4470" y="5871"/>
                      <a:pt x="4970" y="5371"/>
                    </a:cubicBezTo>
                    <a:cubicBezTo>
                      <a:pt x="5371" y="4937"/>
                      <a:pt x="5738" y="4504"/>
                      <a:pt x="6038" y="4003"/>
                    </a:cubicBezTo>
                    <a:cubicBezTo>
                      <a:pt x="6105" y="3837"/>
                      <a:pt x="6171" y="3703"/>
                      <a:pt x="6238" y="3570"/>
                    </a:cubicBezTo>
                    <a:cubicBezTo>
                      <a:pt x="6271" y="3470"/>
                      <a:pt x="6271" y="3403"/>
                      <a:pt x="6271" y="3403"/>
                    </a:cubicBezTo>
                    <a:lnTo>
                      <a:pt x="6271" y="3403"/>
                    </a:lnTo>
                    <a:cubicBezTo>
                      <a:pt x="6271" y="3403"/>
                      <a:pt x="6171" y="3603"/>
                      <a:pt x="5938" y="3937"/>
                    </a:cubicBezTo>
                    <a:cubicBezTo>
                      <a:pt x="5604" y="4404"/>
                      <a:pt x="5237" y="4837"/>
                      <a:pt x="4837" y="5238"/>
                    </a:cubicBezTo>
                    <a:lnTo>
                      <a:pt x="3002" y="7006"/>
                    </a:lnTo>
                    <a:cubicBezTo>
                      <a:pt x="2669" y="7339"/>
                      <a:pt x="2235" y="7539"/>
                      <a:pt x="1735" y="7539"/>
                    </a:cubicBezTo>
                    <a:cubicBezTo>
                      <a:pt x="1234" y="7473"/>
                      <a:pt x="767" y="7206"/>
                      <a:pt x="467" y="6805"/>
                    </a:cubicBezTo>
                    <a:cubicBezTo>
                      <a:pt x="300" y="6605"/>
                      <a:pt x="200" y="6372"/>
                      <a:pt x="200" y="6105"/>
                    </a:cubicBezTo>
                    <a:cubicBezTo>
                      <a:pt x="234" y="5871"/>
                      <a:pt x="300" y="5605"/>
                      <a:pt x="434" y="5404"/>
                    </a:cubicBezTo>
                    <a:cubicBezTo>
                      <a:pt x="667" y="4937"/>
                      <a:pt x="934" y="4504"/>
                      <a:pt x="1168" y="4070"/>
                    </a:cubicBezTo>
                    <a:cubicBezTo>
                      <a:pt x="1635" y="3270"/>
                      <a:pt x="2102" y="2536"/>
                      <a:pt x="2535" y="1935"/>
                    </a:cubicBezTo>
                    <a:cubicBezTo>
                      <a:pt x="2936" y="1335"/>
                      <a:pt x="3269" y="868"/>
                      <a:pt x="3503" y="534"/>
                    </a:cubicBezTo>
                    <a:cubicBezTo>
                      <a:pt x="3636" y="367"/>
                      <a:pt x="3770" y="201"/>
                      <a:pt x="3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4574275" y="4256500"/>
                <a:ext cx="180975" cy="139625"/>
              </a:xfrm>
              <a:custGeom>
                <a:avLst/>
                <a:gdLst/>
                <a:ahLst/>
                <a:cxnLst/>
                <a:rect l="l" t="t" r="r" b="b"/>
                <a:pathLst>
                  <a:path w="7239" h="5585" extrusionOk="0">
                    <a:moveTo>
                      <a:pt x="1132" y="1"/>
                    </a:moveTo>
                    <a:cubicBezTo>
                      <a:pt x="868" y="1"/>
                      <a:pt x="617" y="38"/>
                      <a:pt x="367" y="113"/>
                    </a:cubicBezTo>
                    <a:cubicBezTo>
                      <a:pt x="234" y="147"/>
                      <a:pt x="100" y="180"/>
                      <a:pt x="0" y="280"/>
                    </a:cubicBezTo>
                    <a:cubicBezTo>
                      <a:pt x="357" y="178"/>
                      <a:pt x="714" y="135"/>
                      <a:pt x="1071" y="135"/>
                    </a:cubicBezTo>
                    <a:cubicBezTo>
                      <a:pt x="1181" y="135"/>
                      <a:pt x="1291" y="139"/>
                      <a:pt x="1401" y="147"/>
                    </a:cubicBezTo>
                    <a:cubicBezTo>
                      <a:pt x="2502" y="380"/>
                      <a:pt x="3503" y="981"/>
                      <a:pt x="4270" y="1781"/>
                    </a:cubicBezTo>
                    <a:cubicBezTo>
                      <a:pt x="5037" y="2615"/>
                      <a:pt x="5738" y="3516"/>
                      <a:pt x="6372" y="4450"/>
                    </a:cubicBezTo>
                    <a:cubicBezTo>
                      <a:pt x="6638" y="4850"/>
                      <a:pt x="6905" y="5217"/>
                      <a:pt x="7239" y="5584"/>
                    </a:cubicBezTo>
                    <a:cubicBezTo>
                      <a:pt x="7005" y="5150"/>
                      <a:pt x="6772" y="4750"/>
                      <a:pt x="6505" y="4383"/>
                    </a:cubicBezTo>
                    <a:cubicBezTo>
                      <a:pt x="5905" y="3382"/>
                      <a:pt x="5204" y="2448"/>
                      <a:pt x="4403" y="1648"/>
                    </a:cubicBezTo>
                    <a:cubicBezTo>
                      <a:pt x="3436" y="681"/>
                      <a:pt x="2302" y="80"/>
                      <a:pt x="1401" y="13"/>
                    </a:cubicBezTo>
                    <a:cubicBezTo>
                      <a:pt x="1310" y="5"/>
                      <a:pt x="1220" y="1"/>
                      <a:pt x="1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4595950" y="4339375"/>
                <a:ext cx="21700" cy="30425"/>
              </a:xfrm>
              <a:custGeom>
                <a:avLst/>
                <a:gdLst/>
                <a:ahLst/>
                <a:cxnLst/>
                <a:rect l="l" t="t" r="r" b="b"/>
                <a:pathLst>
                  <a:path w="868" h="1217" extrusionOk="0">
                    <a:moveTo>
                      <a:pt x="34" y="1"/>
                    </a:moveTo>
                    <a:cubicBezTo>
                      <a:pt x="1" y="1"/>
                      <a:pt x="34" y="368"/>
                      <a:pt x="267" y="735"/>
                    </a:cubicBezTo>
                    <a:cubicBezTo>
                      <a:pt x="467" y="1049"/>
                      <a:pt x="740" y="1216"/>
                      <a:pt x="815" y="1216"/>
                    </a:cubicBezTo>
                    <a:cubicBezTo>
                      <a:pt x="828" y="1216"/>
                      <a:pt x="835" y="1211"/>
                      <a:pt x="835" y="1202"/>
                    </a:cubicBezTo>
                    <a:cubicBezTo>
                      <a:pt x="868" y="1168"/>
                      <a:pt x="634" y="935"/>
                      <a:pt x="434" y="601"/>
                    </a:cubicBezTo>
                    <a:cubicBezTo>
                      <a:pt x="234" y="301"/>
                      <a:pt x="101"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4706875" y="4182525"/>
                <a:ext cx="214325" cy="60200"/>
              </a:xfrm>
              <a:custGeom>
                <a:avLst/>
                <a:gdLst/>
                <a:ahLst/>
                <a:cxnLst/>
                <a:rect l="l" t="t" r="r" b="b"/>
                <a:pathLst>
                  <a:path w="8573" h="2408" extrusionOk="0">
                    <a:moveTo>
                      <a:pt x="4324" y="0"/>
                    </a:moveTo>
                    <a:cubicBezTo>
                      <a:pt x="3261" y="0"/>
                      <a:pt x="2204" y="235"/>
                      <a:pt x="1234" y="704"/>
                    </a:cubicBezTo>
                    <a:cubicBezTo>
                      <a:pt x="867" y="904"/>
                      <a:pt x="534" y="1038"/>
                      <a:pt x="334" y="1171"/>
                    </a:cubicBezTo>
                    <a:cubicBezTo>
                      <a:pt x="134" y="1271"/>
                      <a:pt x="0" y="1371"/>
                      <a:pt x="0" y="1371"/>
                    </a:cubicBezTo>
                    <a:cubicBezTo>
                      <a:pt x="467" y="1204"/>
                      <a:pt x="901" y="1038"/>
                      <a:pt x="1301" y="838"/>
                    </a:cubicBezTo>
                    <a:cubicBezTo>
                      <a:pt x="2261" y="435"/>
                      <a:pt x="3279" y="234"/>
                      <a:pt x="4301" y="234"/>
                    </a:cubicBezTo>
                    <a:cubicBezTo>
                      <a:pt x="4379" y="234"/>
                      <a:pt x="4458" y="235"/>
                      <a:pt x="4537" y="237"/>
                    </a:cubicBezTo>
                    <a:cubicBezTo>
                      <a:pt x="5604" y="371"/>
                      <a:pt x="6638" y="838"/>
                      <a:pt x="7472" y="1571"/>
                    </a:cubicBezTo>
                    <a:cubicBezTo>
                      <a:pt x="8111" y="2051"/>
                      <a:pt x="8505" y="2407"/>
                      <a:pt x="8537" y="2407"/>
                    </a:cubicBezTo>
                    <a:cubicBezTo>
                      <a:pt x="8539" y="2407"/>
                      <a:pt x="8540" y="2407"/>
                      <a:pt x="8540" y="2405"/>
                    </a:cubicBezTo>
                    <a:cubicBezTo>
                      <a:pt x="8573" y="2405"/>
                      <a:pt x="8473" y="2305"/>
                      <a:pt x="8306" y="2138"/>
                    </a:cubicBezTo>
                    <a:cubicBezTo>
                      <a:pt x="8139" y="1972"/>
                      <a:pt x="7906" y="1705"/>
                      <a:pt x="7572" y="1438"/>
                    </a:cubicBezTo>
                    <a:cubicBezTo>
                      <a:pt x="7172" y="1104"/>
                      <a:pt x="6772" y="804"/>
                      <a:pt x="6338" y="571"/>
                    </a:cubicBezTo>
                    <a:cubicBezTo>
                      <a:pt x="5771" y="237"/>
                      <a:pt x="5170" y="70"/>
                      <a:pt x="4537" y="4"/>
                    </a:cubicBezTo>
                    <a:cubicBezTo>
                      <a:pt x="4466" y="2"/>
                      <a:pt x="4395" y="0"/>
                      <a:pt x="4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4759400" y="4274175"/>
                <a:ext cx="71750" cy="15325"/>
              </a:xfrm>
              <a:custGeom>
                <a:avLst/>
                <a:gdLst/>
                <a:ahLst/>
                <a:cxnLst/>
                <a:rect l="l" t="t" r="r" b="b"/>
                <a:pathLst>
                  <a:path w="2870" h="613" extrusionOk="0">
                    <a:moveTo>
                      <a:pt x="1576" y="1"/>
                    </a:moveTo>
                    <a:cubicBezTo>
                      <a:pt x="1529" y="1"/>
                      <a:pt x="1482" y="3"/>
                      <a:pt x="1435" y="7"/>
                    </a:cubicBezTo>
                    <a:cubicBezTo>
                      <a:pt x="1201" y="40"/>
                      <a:pt x="1001" y="140"/>
                      <a:pt x="835" y="240"/>
                    </a:cubicBezTo>
                    <a:cubicBezTo>
                      <a:pt x="701" y="340"/>
                      <a:pt x="568" y="407"/>
                      <a:pt x="434" y="441"/>
                    </a:cubicBezTo>
                    <a:cubicBezTo>
                      <a:pt x="340" y="476"/>
                      <a:pt x="257" y="486"/>
                      <a:pt x="191" y="486"/>
                    </a:cubicBezTo>
                    <a:cubicBezTo>
                      <a:pt x="99" y="486"/>
                      <a:pt x="37" y="467"/>
                      <a:pt x="12" y="467"/>
                    </a:cubicBezTo>
                    <a:cubicBezTo>
                      <a:pt x="5" y="467"/>
                      <a:pt x="1" y="469"/>
                      <a:pt x="1" y="474"/>
                    </a:cubicBezTo>
                    <a:cubicBezTo>
                      <a:pt x="1" y="504"/>
                      <a:pt x="133" y="613"/>
                      <a:pt x="374" y="613"/>
                    </a:cubicBezTo>
                    <a:cubicBezTo>
                      <a:pt x="403" y="613"/>
                      <a:pt x="435" y="611"/>
                      <a:pt x="468" y="607"/>
                    </a:cubicBezTo>
                    <a:cubicBezTo>
                      <a:pt x="768" y="574"/>
                      <a:pt x="1101" y="307"/>
                      <a:pt x="1468" y="240"/>
                    </a:cubicBezTo>
                    <a:cubicBezTo>
                      <a:pt x="1526" y="235"/>
                      <a:pt x="1583" y="232"/>
                      <a:pt x="1640" y="232"/>
                    </a:cubicBezTo>
                    <a:cubicBezTo>
                      <a:pt x="1915" y="232"/>
                      <a:pt x="2187" y="297"/>
                      <a:pt x="2436" y="407"/>
                    </a:cubicBezTo>
                    <a:cubicBezTo>
                      <a:pt x="2667" y="494"/>
                      <a:pt x="2823" y="581"/>
                      <a:pt x="2861" y="581"/>
                    </a:cubicBezTo>
                    <a:cubicBezTo>
                      <a:pt x="2866" y="581"/>
                      <a:pt x="2869" y="578"/>
                      <a:pt x="2869" y="574"/>
                    </a:cubicBezTo>
                    <a:cubicBezTo>
                      <a:pt x="2869" y="541"/>
                      <a:pt x="2736" y="441"/>
                      <a:pt x="2502" y="274"/>
                    </a:cubicBezTo>
                    <a:cubicBezTo>
                      <a:pt x="2240" y="99"/>
                      <a:pt x="1902" y="1"/>
                      <a:pt x="1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4867825" y="4131525"/>
                <a:ext cx="202650" cy="71950"/>
              </a:xfrm>
              <a:custGeom>
                <a:avLst/>
                <a:gdLst/>
                <a:ahLst/>
                <a:cxnLst/>
                <a:rect l="l" t="t" r="r" b="b"/>
                <a:pathLst>
                  <a:path w="8106" h="2878" extrusionOk="0">
                    <a:moveTo>
                      <a:pt x="2961" y="1"/>
                    </a:moveTo>
                    <a:cubicBezTo>
                      <a:pt x="2864" y="1"/>
                      <a:pt x="2766" y="3"/>
                      <a:pt x="2669" y="9"/>
                    </a:cubicBezTo>
                    <a:cubicBezTo>
                      <a:pt x="2168" y="76"/>
                      <a:pt x="1701" y="142"/>
                      <a:pt x="1234" y="309"/>
                    </a:cubicBezTo>
                    <a:cubicBezTo>
                      <a:pt x="834" y="409"/>
                      <a:pt x="534" y="543"/>
                      <a:pt x="300" y="609"/>
                    </a:cubicBezTo>
                    <a:cubicBezTo>
                      <a:pt x="200" y="643"/>
                      <a:pt x="100" y="676"/>
                      <a:pt x="0" y="776"/>
                    </a:cubicBezTo>
                    <a:cubicBezTo>
                      <a:pt x="434" y="676"/>
                      <a:pt x="867" y="576"/>
                      <a:pt x="1268" y="442"/>
                    </a:cubicBezTo>
                    <a:cubicBezTo>
                      <a:pt x="1785" y="292"/>
                      <a:pt x="2310" y="217"/>
                      <a:pt x="2831" y="217"/>
                    </a:cubicBezTo>
                    <a:cubicBezTo>
                      <a:pt x="3352" y="217"/>
                      <a:pt x="3869" y="292"/>
                      <a:pt x="4370" y="442"/>
                    </a:cubicBezTo>
                    <a:cubicBezTo>
                      <a:pt x="5371" y="809"/>
                      <a:pt x="6271" y="1343"/>
                      <a:pt x="7072" y="2044"/>
                    </a:cubicBezTo>
                    <a:cubicBezTo>
                      <a:pt x="7405" y="2344"/>
                      <a:pt x="7739" y="2611"/>
                      <a:pt x="8106" y="2878"/>
                    </a:cubicBezTo>
                    <a:cubicBezTo>
                      <a:pt x="7839" y="2544"/>
                      <a:pt x="7505" y="2210"/>
                      <a:pt x="7172" y="1944"/>
                    </a:cubicBezTo>
                    <a:cubicBezTo>
                      <a:pt x="6405" y="1176"/>
                      <a:pt x="5471" y="609"/>
                      <a:pt x="4437" y="242"/>
                    </a:cubicBezTo>
                    <a:cubicBezTo>
                      <a:pt x="3962" y="75"/>
                      <a:pt x="3463" y="1"/>
                      <a:pt x="2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5" name="Google Shape;1585;p4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Non verbal communication</a:t>
            </a:r>
            <a:endParaRPr/>
          </a:p>
        </p:txBody>
      </p:sp>
      <p:sp>
        <p:nvSpPr>
          <p:cNvPr id="1586" name="Google Shape;1586;p48"/>
          <p:cNvSpPr txBox="1"/>
          <p:nvPr/>
        </p:nvSpPr>
        <p:spPr>
          <a:xfrm>
            <a:off x="6178976" y="2200421"/>
            <a:ext cx="1986000" cy="57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Despite being red, Mars is a cold place</a:t>
            </a:r>
            <a:endParaRPr>
              <a:solidFill>
                <a:schemeClr val="dk1"/>
              </a:solidFill>
              <a:latin typeface="Palanquin"/>
              <a:ea typeface="Palanquin"/>
              <a:cs typeface="Palanquin"/>
              <a:sym typeface="Palanquin"/>
            </a:endParaRPr>
          </a:p>
        </p:txBody>
      </p:sp>
      <p:sp>
        <p:nvSpPr>
          <p:cNvPr id="1587" name="Google Shape;1587;p48"/>
          <p:cNvSpPr txBox="1"/>
          <p:nvPr/>
        </p:nvSpPr>
        <p:spPr>
          <a:xfrm>
            <a:off x="6179076" y="3956699"/>
            <a:ext cx="1986000" cy="57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Neptune is the farthest planet from the Sun</a:t>
            </a:r>
            <a:endParaRPr>
              <a:solidFill>
                <a:schemeClr val="dk1"/>
              </a:solidFill>
              <a:latin typeface="Palanquin"/>
              <a:ea typeface="Palanquin"/>
              <a:cs typeface="Palanquin"/>
              <a:sym typeface="Palanquin"/>
            </a:endParaRPr>
          </a:p>
        </p:txBody>
      </p:sp>
      <p:sp>
        <p:nvSpPr>
          <p:cNvPr id="1588" name="Google Shape;1588;p48"/>
          <p:cNvSpPr txBox="1"/>
          <p:nvPr/>
        </p:nvSpPr>
        <p:spPr>
          <a:xfrm>
            <a:off x="6178976" y="1952943"/>
            <a:ext cx="1986000" cy="406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Mars</a:t>
            </a:r>
            <a:endParaRPr sz="2000" b="1">
              <a:solidFill>
                <a:schemeClr val="dk1"/>
              </a:solidFill>
              <a:latin typeface="Hind"/>
              <a:ea typeface="Hind"/>
              <a:cs typeface="Hind"/>
              <a:sym typeface="Hind"/>
            </a:endParaRPr>
          </a:p>
        </p:txBody>
      </p:sp>
      <p:sp>
        <p:nvSpPr>
          <p:cNvPr id="1589" name="Google Shape;1589;p48"/>
          <p:cNvSpPr txBox="1"/>
          <p:nvPr/>
        </p:nvSpPr>
        <p:spPr>
          <a:xfrm>
            <a:off x="6178976" y="3709226"/>
            <a:ext cx="1986000" cy="406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Neptune</a:t>
            </a:r>
            <a:endParaRPr sz="2000" b="1">
              <a:solidFill>
                <a:schemeClr val="dk1"/>
              </a:solidFill>
              <a:latin typeface="Hind"/>
              <a:ea typeface="Hind"/>
              <a:cs typeface="Hind"/>
              <a:sym typeface="Hind"/>
            </a:endParaRPr>
          </a:p>
        </p:txBody>
      </p:sp>
      <p:sp>
        <p:nvSpPr>
          <p:cNvPr id="1590" name="Google Shape;1590;p48"/>
          <p:cNvSpPr txBox="1"/>
          <p:nvPr/>
        </p:nvSpPr>
        <p:spPr>
          <a:xfrm>
            <a:off x="4079900" y="1952943"/>
            <a:ext cx="1986000" cy="406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Venus</a:t>
            </a:r>
            <a:endParaRPr sz="2000" b="1">
              <a:solidFill>
                <a:schemeClr val="dk1"/>
              </a:solidFill>
              <a:latin typeface="Hind"/>
              <a:ea typeface="Hind"/>
              <a:cs typeface="Hind"/>
              <a:sym typeface="Hind"/>
            </a:endParaRPr>
          </a:p>
        </p:txBody>
      </p:sp>
      <p:sp>
        <p:nvSpPr>
          <p:cNvPr id="1591" name="Google Shape;1591;p48"/>
          <p:cNvSpPr txBox="1"/>
          <p:nvPr/>
        </p:nvSpPr>
        <p:spPr>
          <a:xfrm>
            <a:off x="4079900" y="2200421"/>
            <a:ext cx="1986000" cy="57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Venus is the second planet from the Sun</a:t>
            </a:r>
            <a:endParaRPr>
              <a:solidFill>
                <a:schemeClr val="dk1"/>
              </a:solidFill>
              <a:latin typeface="Palanquin"/>
              <a:ea typeface="Palanquin"/>
              <a:cs typeface="Palanquin"/>
              <a:sym typeface="Palanquin"/>
            </a:endParaRPr>
          </a:p>
        </p:txBody>
      </p:sp>
      <p:sp>
        <p:nvSpPr>
          <p:cNvPr id="1592" name="Google Shape;1592;p48"/>
          <p:cNvSpPr txBox="1"/>
          <p:nvPr/>
        </p:nvSpPr>
        <p:spPr>
          <a:xfrm>
            <a:off x="4079900" y="3709226"/>
            <a:ext cx="1986000" cy="406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Saturn</a:t>
            </a:r>
            <a:endParaRPr sz="2000" b="1">
              <a:solidFill>
                <a:schemeClr val="dk1"/>
              </a:solidFill>
              <a:latin typeface="Hind"/>
              <a:ea typeface="Hind"/>
              <a:cs typeface="Hind"/>
              <a:sym typeface="Hind"/>
            </a:endParaRPr>
          </a:p>
        </p:txBody>
      </p:sp>
      <p:sp>
        <p:nvSpPr>
          <p:cNvPr id="1593" name="Google Shape;1593;p48"/>
          <p:cNvSpPr txBox="1"/>
          <p:nvPr/>
        </p:nvSpPr>
        <p:spPr>
          <a:xfrm>
            <a:off x="4079900" y="3956699"/>
            <a:ext cx="1986000" cy="57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Saturn is composed of hydrogen and helium</a:t>
            </a:r>
            <a:endParaRPr>
              <a:solidFill>
                <a:schemeClr val="dk1"/>
              </a:solidFill>
              <a:latin typeface="Palanquin"/>
              <a:ea typeface="Palanquin"/>
              <a:cs typeface="Palanquin"/>
              <a:sym typeface="Palanquin"/>
            </a:endParaRPr>
          </a:p>
        </p:txBody>
      </p:sp>
      <p:sp>
        <p:nvSpPr>
          <p:cNvPr id="1594" name="Google Shape;1594;p48"/>
          <p:cNvSpPr/>
          <p:nvPr/>
        </p:nvSpPr>
        <p:spPr>
          <a:xfrm>
            <a:off x="4786550" y="1354932"/>
            <a:ext cx="572700" cy="51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000" b="1">
                <a:solidFill>
                  <a:schemeClr val="accent1"/>
                </a:solidFill>
                <a:latin typeface="Hind"/>
                <a:ea typeface="Hind"/>
                <a:cs typeface="Hind"/>
                <a:sym typeface="Hind"/>
              </a:rPr>
              <a:t>01</a:t>
            </a:r>
            <a:endParaRPr sz="3000" b="1">
              <a:solidFill>
                <a:schemeClr val="accent1"/>
              </a:solidFill>
              <a:latin typeface="Hind"/>
              <a:ea typeface="Hind"/>
              <a:cs typeface="Hind"/>
              <a:sym typeface="Hind"/>
            </a:endParaRPr>
          </a:p>
        </p:txBody>
      </p:sp>
      <p:sp>
        <p:nvSpPr>
          <p:cNvPr id="1595" name="Google Shape;1595;p48"/>
          <p:cNvSpPr/>
          <p:nvPr/>
        </p:nvSpPr>
        <p:spPr>
          <a:xfrm>
            <a:off x="6885625" y="1354932"/>
            <a:ext cx="572700" cy="51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000" b="1">
                <a:solidFill>
                  <a:schemeClr val="accent1"/>
                </a:solidFill>
                <a:latin typeface="Hind"/>
                <a:ea typeface="Hind"/>
                <a:cs typeface="Hind"/>
                <a:sym typeface="Hind"/>
              </a:rPr>
              <a:t>02</a:t>
            </a:r>
            <a:endParaRPr sz="3000" b="1">
              <a:solidFill>
                <a:schemeClr val="accent1"/>
              </a:solidFill>
              <a:latin typeface="Hind"/>
              <a:ea typeface="Hind"/>
              <a:cs typeface="Hind"/>
              <a:sym typeface="Hind"/>
            </a:endParaRPr>
          </a:p>
        </p:txBody>
      </p:sp>
      <p:sp>
        <p:nvSpPr>
          <p:cNvPr id="1596" name="Google Shape;1596;p48"/>
          <p:cNvSpPr/>
          <p:nvPr/>
        </p:nvSpPr>
        <p:spPr>
          <a:xfrm>
            <a:off x="4786550" y="3111175"/>
            <a:ext cx="572700" cy="51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000" b="1">
                <a:solidFill>
                  <a:schemeClr val="accent1"/>
                </a:solidFill>
                <a:latin typeface="Hind"/>
                <a:ea typeface="Hind"/>
                <a:cs typeface="Hind"/>
                <a:sym typeface="Hind"/>
              </a:rPr>
              <a:t>03</a:t>
            </a:r>
            <a:endParaRPr sz="3000" b="1">
              <a:solidFill>
                <a:schemeClr val="accent1"/>
              </a:solidFill>
              <a:latin typeface="Hind"/>
              <a:ea typeface="Hind"/>
              <a:cs typeface="Hind"/>
              <a:sym typeface="Hind"/>
            </a:endParaRPr>
          </a:p>
        </p:txBody>
      </p:sp>
      <p:sp>
        <p:nvSpPr>
          <p:cNvPr id="1597" name="Google Shape;1597;p48"/>
          <p:cNvSpPr/>
          <p:nvPr/>
        </p:nvSpPr>
        <p:spPr>
          <a:xfrm>
            <a:off x="6885625" y="3111175"/>
            <a:ext cx="572700" cy="51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000" b="1">
                <a:solidFill>
                  <a:schemeClr val="accent1"/>
                </a:solidFill>
                <a:latin typeface="Hind"/>
                <a:ea typeface="Hind"/>
                <a:cs typeface="Hind"/>
                <a:sym typeface="Hind"/>
              </a:rPr>
              <a:t>04</a:t>
            </a:r>
            <a:endParaRPr sz="3000" b="1">
              <a:solidFill>
                <a:schemeClr val="accent1"/>
              </a:solidFill>
              <a:latin typeface="Hind"/>
              <a:ea typeface="Hind"/>
              <a:cs typeface="Hind"/>
              <a:sym typeface="Hind"/>
            </a:endParaRPr>
          </a:p>
        </p:txBody>
      </p:sp>
      <p:sp>
        <p:nvSpPr>
          <p:cNvPr id="1598" name="Google Shape;1598;p48"/>
          <p:cNvSpPr/>
          <p:nvPr/>
        </p:nvSpPr>
        <p:spPr>
          <a:xfrm>
            <a:off x="2118350" y="2033050"/>
            <a:ext cx="381600" cy="3261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600" b="1">
                <a:solidFill>
                  <a:schemeClr val="accent1"/>
                </a:solidFill>
                <a:latin typeface="Hind"/>
                <a:ea typeface="Hind"/>
                <a:cs typeface="Hind"/>
                <a:sym typeface="Hind"/>
              </a:rPr>
              <a:t>01</a:t>
            </a:r>
            <a:endParaRPr sz="1600" b="1">
              <a:solidFill>
                <a:schemeClr val="accent1"/>
              </a:solidFill>
              <a:latin typeface="Hind"/>
              <a:ea typeface="Hind"/>
              <a:cs typeface="Hind"/>
              <a:sym typeface="Hind"/>
            </a:endParaRPr>
          </a:p>
        </p:txBody>
      </p:sp>
      <p:sp>
        <p:nvSpPr>
          <p:cNvPr id="1599" name="Google Shape;1599;p48"/>
          <p:cNvSpPr/>
          <p:nvPr/>
        </p:nvSpPr>
        <p:spPr>
          <a:xfrm>
            <a:off x="978930" y="3295375"/>
            <a:ext cx="381600" cy="3261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600" b="1">
                <a:solidFill>
                  <a:schemeClr val="accent1"/>
                </a:solidFill>
                <a:latin typeface="Hind"/>
                <a:ea typeface="Hind"/>
                <a:cs typeface="Hind"/>
                <a:sym typeface="Hind"/>
              </a:rPr>
              <a:t>02</a:t>
            </a:r>
            <a:endParaRPr sz="1600" b="1">
              <a:solidFill>
                <a:schemeClr val="accent1"/>
              </a:solidFill>
              <a:latin typeface="Hind"/>
              <a:ea typeface="Hind"/>
              <a:cs typeface="Hind"/>
              <a:sym typeface="Hind"/>
            </a:endParaRPr>
          </a:p>
        </p:txBody>
      </p:sp>
      <p:sp>
        <p:nvSpPr>
          <p:cNvPr id="1600" name="Google Shape;1600;p48"/>
          <p:cNvSpPr/>
          <p:nvPr/>
        </p:nvSpPr>
        <p:spPr>
          <a:xfrm>
            <a:off x="2856908" y="2171200"/>
            <a:ext cx="381600" cy="3261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600" b="1">
                <a:solidFill>
                  <a:schemeClr val="accent1"/>
                </a:solidFill>
                <a:latin typeface="Hind"/>
                <a:ea typeface="Hind"/>
                <a:cs typeface="Hind"/>
                <a:sym typeface="Hind"/>
              </a:rPr>
              <a:t>03</a:t>
            </a:r>
            <a:endParaRPr sz="1600" b="1">
              <a:solidFill>
                <a:schemeClr val="accent1"/>
              </a:solidFill>
              <a:latin typeface="Hind"/>
              <a:ea typeface="Hind"/>
              <a:cs typeface="Hind"/>
              <a:sym typeface="Hind"/>
            </a:endParaRPr>
          </a:p>
        </p:txBody>
      </p:sp>
      <p:sp>
        <p:nvSpPr>
          <p:cNvPr id="1601" name="Google Shape;1601;p48"/>
          <p:cNvSpPr/>
          <p:nvPr/>
        </p:nvSpPr>
        <p:spPr>
          <a:xfrm>
            <a:off x="2411548" y="3516325"/>
            <a:ext cx="381600" cy="3261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1600" b="1">
                <a:solidFill>
                  <a:schemeClr val="accent1"/>
                </a:solidFill>
                <a:latin typeface="Hind"/>
                <a:ea typeface="Hind"/>
                <a:cs typeface="Hind"/>
                <a:sym typeface="Hind"/>
              </a:rPr>
              <a:t>04</a:t>
            </a:r>
            <a:endParaRPr sz="1600" b="1">
              <a:solidFill>
                <a:schemeClr val="accent1"/>
              </a:solidFill>
              <a:latin typeface="Hind"/>
              <a:ea typeface="Hind"/>
              <a:cs typeface="Hind"/>
              <a:sym typeface="Hi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1"/>
          <p:cNvSpPr txBox="1">
            <a:spLocks noGrp="1"/>
          </p:cNvSpPr>
          <p:nvPr>
            <p:ph type="title"/>
          </p:nvPr>
        </p:nvSpPr>
        <p:spPr>
          <a:xfrm>
            <a:off x="720025" y="5395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Table of contents</a:t>
            </a:r>
            <a:endParaRPr/>
          </a:p>
        </p:txBody>
      </p:sp>
      <p:sp>
        <p:nvSpPr>
          <p:cNvPr id="327" name="Google Shape;327;p31"/>
          <p:cNvSpPr txBox="1">
            <a:spLocks noGrp="1"/>
          </p:cNvSpPr>
          <p:nvPr>
            <p:ph type="subTitle" idx="3"/>
          </p:nvPr>
        </p:nvSpPr>
        <p:spPr>
          <a:xfrm>
            <a:off x="713225" y="3885926"/>
            <a:ext cx="220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sz="1600"/>
          </a:p>
        </p:txBody>
      </p:sp>
      <p:sp>
        <p:nvSpPr>
          <p:cNvPr id="328" name="Google Shape;328;p31"/>
          <p:cNvSpPr txBox="1">
            <a:spLocks noGrp="1"/>
          </p:cNvSpPr>
          <p:nvPr>
            <p:ph type="subTitle" idx="1"/>
          </p:nvPr>
        </p:nvSpPr>
        <p:spPr>
          <a:xfrm>
            <a:off x="713225" y="2223926"/>
            <a:ext cx="220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329" name="Google Shape;329;p31"/>
          <p:cNvSpPr txBox="1">
            <a:spLocks noGrp="1"/>
          </p:cNvSpPr>
          <p:nvPr>
            <p:ph type="subTitle" idx="2"/>
          </p:nvPr>
        </p:nvSpPr>
        <p:spPr>
          <a:xfrm>
            <a:off x="3999775" y="2223926"/>
            <a:ext cx="220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330" name="Google Shape;330;p31"/>
          <p:cNvSpPr txBox="1">
            <a:spLocks noGrp="1"/>
          </p:cNvSpPr>
          <p:nvPr>
            <p:ph type="subTitle" idx="4"/>
          </p:nvPr>
        </p:nvSpPr>
        <p:spPr>
          <a:xfrm>
            <a:off x="3999775" y="3885926"/>
            <a:ext cx="2209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describe the topic of the section here</a:t>
            </a:r>
            <a:endParaRPr/>
          </a:p>
        </p:txBody>
      </p:sp>
      <p:sp>
        <p:nvSpPr>
          <p:cNvPr id="331" name="Google Shape;331;p31"/>
          <p:cNvSpPr txBox="1">
            <a:spLocks noGrp="1"/>
          </p:cNvSpPr>
          <p:nvPr>
            <p:ph type="title" idx="5"/>
          </p:nvPr>
        </p:nvSpPr>
        <p:spPr>
          <a:xfrm>
            <a:off x="713213" y="1417783"/>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332" name="Google Shape;332;p31"/>
          <p:cNvSpPr txBox="1">
            <a:spLocks noGrp="1"/>
          </p:cNvSpPr>
          <p:nvPr>
            <p:ph type="title" idx="6"/>
          </p:nvPr>
        </p:nvSpPr>
        <p:spPr>
          <a:xfrm>
            <a:off x="713213" y="3079791"/>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333" name="Google Shape;333;p31"/>
          <p:cNvSpPr txBox="1">
            <a:spLocks noGrp="1"/>
          </p:cNvSpPr>
          <p:nvPr>
            <p:ph type="title" idx="7"/>
          </p:nvPr>
        </p:nvSpPr>
        <p:spPr>
          <a:xfrm>
            <a:off x="3999782" y="1417783"/>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334" name="Google Shape;334;p31"/>
          <p:cNvSpPr txBox="1">
            <a:spLocks noGrp="1"/>
          </p:cNvSpPr>
          <p:nvPr>
            <p:ph type="title" idx="8"/>
          </p:nvPr>
        </p:nvSpPr>
        <p:spPr>
          <a:xfrm>
            <a:off x="3999782" y="3079791"/>
            <a:ext cx="7347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sp>
        <p:nvSpPr>
          <p:cNvPr id="335" name="Google Shape;335;p31"/>
          <p:cNvSpPr txBox="1">
            <a:spLocks noGrp="1"/>
          </p:cNvSpPr>
          <p:nvPr>
            <p:ph type="subTitle" idx="9"/>
          </p:nvPr>
        </p:nvSpPr>
        <p:spPr>
          <a:xfrm>
            <a:off x="713227" y="1977175"/>
            <a:ext cx="26811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Theory lesson</a:t>
            </a:r>
            <a:endParaRPr/>
          </a:p>
        </p:txBody>
      </p:sp>
      <p:sp>
        <p:nvSpPr>
          <p:cNvPr id="336" name="Google Shape;336;p31"/>
          <p:cNvSpPr txBox="1">
            <a:spLocks noGrp="1"/>
          </p:cNvSpPr>
          <p:nvPr>
            <p:ph type="subTitle" idx="13"/>
          </p:nvPr>
        </p:nvSpPr>
        <p:spPr>
          <a:xfrm>
            <a:off x="3999775" y="1977175"/>
            <a:ext cx="26811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Features of the topic</a:t>
            </a:r>
            <a:endParaRPr/>
          </a:p>
        </p:txBody>
      </p:sp>
      <p:sp>
        <p:nvSpPr>
          <p:cNvPr id="337" name="Google Shape;337;p31"/>
          <p:cNvSpPr txBox="1">
            <a:spLocks noGrp="1"/>
          </p:cNvSpPr>
          <p:nvPr>
            <p:ph type="subTitle" idx="14"/>
          </p:nvPr>
        </p:nvSpPr>
        <p:spPr>
          <a:xfrm>
            <a:off x="713227" y="3639250"/>
            <a:ext cx="26811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Tips</a:t>
            </a:r>
            <a:endParaRPr/>
          </a:p>
        </p:txBody>
      </p:sp>
      <p:sp>
        <p:nvSpPr>
          <p:cNvPr id="338" name="Google Shape;338;p31"/>
          <p:cNvSpPr txBox="1">
            <a:spLocks noGrp="1"/>
          </p:cNvSpPr>
          <p:nvPr>
            <p:ph type="subTitle" idx="15"/>
          </p:nvPr>
        </p:nvSpPr>
        <p:spPr>
          <a:xfrm>
            <a:off x="3999775" y="3639250"/>
            <a:ext cx="2681100" cy="394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Practical exercise</a:t>
            </a:r>
            <a:endParaRPr/>
          </a:p>
        </p:txBody>
      </p:sp>
      <p:grpSp>
        <p:nvGrpSpPr>
          <p:cNvPr id="339" name="Google Shape;339;p31"/>
          <p:cNvGrpSpPr/>
          <p:nvPr/>
        </p:nvGrpSpPr>
        <p:grpSpPr>
          <a:xfrm>
            <a:off x="7003849" y="1190588"/>
            <a:ext cx="1586318" cy="3586182"/>
            <a:chOff x="7003849" y="1190588"/>
            <a:chExt cx="1586318" cy="3586182"/>
          </a:xfrm>
        </p:grpSpPr>
        <p:grpSp>
          <p:nvGrpSpPr>
            <p:cNvPr id="340" name="Google Shape;340;p31"/>
            <p:cNvGrpSpPr/>
            <p:nvPr/>
          </p:nvGrpSpPr>
          <p:grpSpPr>
            <a:xfrm flipH="1">
              <a:off x="7003849" y="1190588"/>
              <a:ext cx="680170" cy="595675"/>
              <a:chOff x="3441059" y="1406123"/>
              <a:chExt cx="212036" cy="185684"/>
            </a:xfrm>
          </p:grpSpPr>
          <p:sp>
            <p:nvSpPr>
              <p:cNvPr id="341" name="Google Shape;341;p31"/>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1"/>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1"/>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31"/>
            <p:cNvGrpSpPr/>
            <p:nvPr/>
          </p:nvGrpSpPr>
          <p:grpSpPr>
            <a:xfrm>
              <a:off x="7405317" y="1274178"/>
              <a:ext cx="1184850" cy="3502592"/>
              <a:chOff x="7405317" y="1274178"/>
              <a:chExt cx="1184850" cy="3502592"/>
            </a:xfrm>
          </p:grpSpPr>
          <p:sp>
            <p:nvSpPr>
              <p:cNvPr id="346" name="Google Shape;346;p31"/>
              <p:cNvSpPr/>
              <p:nvPr/>
            </p:nvSpPr>
            <p:spPr>
              <a:xfrm>
                <a:off x="8179282" y="4480178"/>
                <a:ext cx="367071" cy="296592"/>
              </a:xfrm>
              <a:custGeom>
                <a:avLst/>
                <a:gdLst/>
                <a:ahLst/>
                <a:cxnLst/>
                <a:rect l="l" t="t" r="r" b="b"/>
                <a:pathLst>
                  <a:path w="2651" h="2142" extrusionOk="0">
                    <a:moveTo>
                      <a:pt x="2650" y="1"/>
                    </a:moveTo>
                    <a:lnTo>
                      <a:pt x="1330" y="10"/>
                    </a:lnTo>
                    <a:lnTo>
                      <a:pt x="1383" y="1375"/>
                    </a:lnTo>
                    <a:cubicBezTo>
                      <a:pt x="1383" y="1375"/>
                      <a:pt x="9" y="1883"/>
                      <a:pt x="0" y="2142"/>
                    </a:cubicBezTo>
                    <a:lnTo>
                      <a:pt x="2650" y="2133"/>
                    </a:lnTo>
                    <a:lnTo>
                      <a:pt x="2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p:cNvSpPr/>
              <p:nvPr/>
            </p:nvSpPr>
            <p:spPr>
              <a:xfrm>
                <a:off x="7816837" y="1332887"/>
                <a:ext cx="343393" cy="732757"/>
              </a:xfrm>
              <a:custGeom>
                <a:avLst/>
                <a:gdLst/>
                <a:ahLst/>
                <a:cxnLst/>
                <a:rect l="l" t="t" r="r" b="b"/>
                <a:pathLst>
                  <a:path w="2480" h="5292" extrusionOk="0">
                    <a:moveTo>
                      <a:pt x="1309" y="0"/>
                    </a:moveTo>
                    <a:cubicBezTo>
                      <a:pt x="1304" y="0"/>
                      <a:pt x="1299" y="0"/>
                      <a:pt x="1294" y="0"/>
                    </a:cubicBezTo>
                    <a:lnTo>
                      <a:pt x="1222" y="9"/>
                    </a:lnTo>
                    <a:cubicBezTo>
                      <a:pt x="544" y="54"/>
                      <a:pt x="9" y="625"/>
                      <a:pt x="0" y="1312"/>
                    </a:cubicBezTo>
                    <a:cubicBezTo>
                      <a:pt x="0" y="1945"/>
                      <a:pt x="0" y="2650"/>
                      <a:pt x="27" y="2998"/>
                    </a:cubicBezTo>
                    <a:cubicBezTo>
                      <a:pt x="89" y="3693"/>
                      <a:pt x="803" y="3756"/>
                      <a:pt x="803" y="3756"/>
                    </a:cubicBezTo>
                    <a:cubicBezTo>
                      <a:pt x="803" y="3774"/>
                      <a:pt x="812" y="3952"/>
                      <a:pt x="812" y="4166"/>
                    </a:cubicBezTo>
                    <a:cubicBezTo>
                      <a:pt x="812" y="4603"/>
                      <a:pt x="990" y="5228"/>
                      <a:pt x="1642" y="5290"/>
                    </a:cubicBezTo>
                    <a:cubicBezTo>
                      <a:pt x="1656" y="5291"/>
                      <a:pt x="1669" y="5291"/>
                      <a:pt x="1683" y="5291"/>
                    </a:cubicBezTo>
                    <a:cubicBezTo>
                      <a:pt x="2394" y="5291"/>
                      <a:pt x="2480" y="4612"/>
                      <a:pt x="2471" y="4148"/>
                    </a:cubicBezTo>
                    <a:lnTo>
                      <a:pt x="2436" y="1347"/>
                    </a:lnTo>
                    <a:cubicBezTo>
                      <a:pt x="2453" y="612"/>
                      <a:pt x="2031" y="0"/>
                      <a:pt x="1309" y="0"/>
                    </a:cubicBezTo>
                    <a:close/>
                  </a:path>
                </a:pathLst>
              </a:custGeom>
              <a:solidFill>
                <a:srgbClr val="D5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1"/>
              <p:cNvSpPr/>
              <p:nvPr/>
            </p:nvSpPr>
            <p:spPr>
              <a:xfrm>
                <a:off x="7928025" y="1805880"/>
                <a:ext cx="124895" cy="71863"/>
              </a:xfrm>
              <a:custGeom>
                <a:avLst/>
                <a:gdLst/>
                <a:ahLst/>
                <a:cxnLst/>
                <a:rect l="l" t="t" r="r" b="b"/>
                <a:pathLst>
                  <a:path w="902" h="519" extrusionOk="0">
                    <a:moveTo>
                      <a:pt x="901" y="1"/>
                    </a:moveTo>
                    <a:lnTo>
                      <a:pt x="901" y="1"/>
                    </a:lnTo>
                    <a:cubicBezTo>
                      <a:pt x="633" y="197"/>
                      <a:pt x="330" y="313"/>
                      <a:pt x="0" y="340"/>
                    </a:cubicBezTo>
                    <a:lnTo>
                      <a:pt x="9" y="518"/>
                    </a:lnTo>
                    <a:cubicBezTo>
                      <a:pt x="20" y="519"/>
                      <a:pt x="32" y="519"/>
                      <a:pt x="43" y="519"/>
                    </a:cubicBezTo>
                    <a:cubicBezTo>
                      <a:pt x="720" y="519"/>
                      <a:pt x="901" y="1"/>
                      <a:pt x="901" y="1"/>
                    </a:cubicBezTo>
                    <a:close/>
                  </a:path>
                </a:pathLst>
              </a:custGeom>
              <a:solidFill>
                <a:srgbClr val="8C40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1"/>
              <p:cNvSpPr/>
              <p:nvPr/>
            </p:nvSpPr>
            <p:spPr>
              <a:xfrm>
                <a:off x="8151509" y="1587245"/>
                <a:ext cx="71171" cy="102879"/>
              </a:xfrm>
              <a:custGeom>
                <a:avLst/>
                <a:gdLst/>
                <a:ahLst/>
                <a:cxnLst/>
                <a:rect l="l" t="t" r="r" b="b"/>
                <a:pathLst>
                  <a:path w="514" h="743" extrusionOk="0">
                    <a:moveTo>
                      <a:pt x="192" y="1"/>
                    </a:moveTo>
                    <a:cubicBezTo>
                      <a:pt x="94" y="1"/>
                      <a:pt x="8" y="33"/>
                      <a:pt x="1" y="37"/>
                    </a:cubicBezTo>
                    <a:cubicBezTo>
                      <a:pt x="1" y="37"/>
                      <a:pt x="27" y="715"/>
                      <a:pt x="27" y="732"/>
                    </a:cubicBezTo>
                    <a:cubicBezTo>
                      <a:pt x="27" y="735"/>
                      <a:pt x="65" y="743"/>
                      <a:pt x="119" y="743"/>
                    </a:cubicBezTo>
                    <a:cubicBezTo>
                      <a:pt x="260" y="743"/>
                      <a:pt x="513" y="689"/>
                      <a:pt x="500" y="340"/>
                    </a:cubicBezTo>
                    <a:cubicBezTo>
                      <a:pt x="485" y="61"/>
                      <a:pt x="326" y="1"/>
                      <a:pt x="192" y="1"/>
                    </a:cubicBezTo>
                    <a:close/>
                  </a:path>
                </a:pathLst>
              </a:custGeom>
              <a:solidFill>
                <a:srgbClr val="D5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1"/>
              <p:cNvSpPr/>
              <p:nvPr/>
            </p:nvSpPr>
            <p:spPr>
              <a:xfrm>
                <a:off x="7685849" y="1274178"/>
                <a:ext cx="562168" cy="339378"/>
              </a:xfrm>
              <a:custGeom>
                <a:avLst/>
                <a:gdLst/>
                <a:ahLst/>
                <a:cxnLst/>
                <a:rect l="l" t="t" r="r" b="b"/>
                <a:pathLst>
                  <a:path w="4060" h="2451" extrusionOk="0">
                    <a:moveTo>
                      <a:pt x="2180" y="1"/>
                    </a:moveTo>
                    <a:cubicBezTo>
                      <a:pt x="1974" y="1"/>
                      <a:pt x="1751" y="38"/>
                      <a:pt x="1597" y="103"/>
                    </a:cubicBezTo>
                    <a:cubicBezTo>
                      <a:pt x="1419" y="174"/>
                      <a:pt x="1241" y="326"/>
                      <a:pt x="1026" y="549"/>
                    </a:cubicBezTo>
                    <a:cubicBezTo>
                      <a:pt x="937" y="638"/>
                      <a:pt x="848" y="736"/>
                      <a:pt x="777" y="843"/>
                    </a:cubicBezTo>
                    <a:cubicBezTo>
                      <a:pt x="616" y="942"/>
                      <a:pt x="438" y="1004"/>
                      <a:pt x="250" y="1004"/>
                    </a:cubicBezTo>
                    <a:cubicBezTo>
                      <a:pt x="239" y="1002"/>
                      <a:pt x="227" y="1002"/>
                      <a:pt x="216" y="1002"/>
                    </a:cubicBezTo>
                    <a:cubicBezTo>
                      <a:pt x="165" y="1002"/>
                      <a:pt x="116" y="1016"/>
                      <a:pt x="72" y="1031"/>
                    </a:cubicBezTo>
                    <a:cubicBezTo>
                      <a:pt x="45" y="1049"/>
                      <a:pt x="27" y="1075"/>
                      <a:pt x="18" y="1102"/>
                    </a:cubicBezTo>
                    <a:cubicBezTo>
                      <a:pt x="0" y="1165"/>
                      <a:pt x="45" y="1209"/>
                      <a:pt x="99" y="1236"/>
                    </a:cubicBezTo>
                    <a:cubicBezTo>
                      <a:pt x="179" y="1272"/>
                      <a:pt x="268" y="1290"/>
                      <a:pt x="348" y="1290"/>
                    </a:cubicBezTo>
                    <a:cubicBezTo>
                      <a:pt x="313" y="1307"/>
                      <a:pt x="277" y="1343"/>
                      <a:pt x="277" y="1388"/>
                    </a:cubicBezTo>
                    <a:cubicBezTo>
                      <a:pt x="268" y="1459"/>
                      <a:pt x="313" y="1521"/>
                      <a:pt x="384" y="1548"/>
                    </a:cubicBezTo>
                    <a:cubicBezTo>
                      <a:pt x="397" y="1552"/>
                      <a:pt x="411" y="1554"/>
                      <a:pt x="425" y="1554"/>
                    </a:cubicBezTo>
                    <a:cubicBezTo>
                      <a:pt x="467" y="1554"/>
                      <a:pt x="510" y="1538"/>
                      <a:pt x="548" y="1512"/>
                    </a:cubicBezTo>
                    <a:lnTo>
                      <a:pt x="548" y="1512"/>
                    </a:lnTo>
                    <a:cubicBezTo>
                      <a:pt x="533" y="1525"/>
                      <a:pt x="521" y="1539"/>
                      <a:pt x="509" y="1557"/>
                    </a:cubicBezTo>
                    <a:cubicBezTo>
                      <a:pt x="482" y="1602"/>
                      <a:pt x="482" y="1655"/>
                      <a:pt x="509" y="1700"/>
                    </a:cubicBezTo>
                    <a:cubicBezTo>
                      <a:pt x="536" y="1732"/>
                      <a:pt x="575" y="1748"/>
                      <a:pt x="614" y="1748"/>
                    </a:cubicBezTo>
                    <a:cubicBezTo>
                      <a:pt x="640" y="1748"/>
                      <a:pt x="666" y="1741"/>
                      <a:pt x="687" y="1727"/>
                    </a:cubicBezTo>
                    <a:cubicBezTo>
                      <a:pt x="705" y="1762"/>
                      <a:pt x="723" y="1798"/>
                      <a:pt x="741" y="1834"/>
                    </a:cubicBezTo>
                    <a:lnTo>
                      <a:pt x="750" y="1843"/>
                    </a:lnTo>
                    <a:cubicBezTo>
                      <a:pt x="759" y="1869"/>
                      <a:pt x="768" y="1887"/>
                      <a:pt x="786" y="1914"/>
                    </a:cubicBezTo>
                    <a:lnTo>
                      <a:pt x="946" y="2226"/>
                    </a:lnTo>
                    <a:cubicBezTo>
                      <a:pt x="964" y="2030"/>
                      <a:pt x="946" y="1753"/>
                      <a:pt x="955" y="1557"/>
                    </a:cubicBezTo>
                    <a:cubicBezTo>
                      <a:pt x="1258" y="1548"/>
                      <a:pt x="1544" y="1414"/>
                      <a:pt x="1740" y="1191"/>
                    </a:cubicBezTo>
                    <a:cubicBezTo>
                      <a:pt x="1847" y="1067"/>
                      <a:pt x="1936" y="924"/>
                      <a:pt x="2079" y="852"/>
                    </a:cubicBezTo>
                    <a:cubicBezTo>
                      <a:pt x="2146" y="817"/>
                      <a:pt x="2217" y="804"/>
                      <a:pt x="2290" y="804"/>
                    </a:cubicBezTo>
                    <a:cubicBezTo>
                      <a:pt x="2422" y="804"/>
                      <a:pt x="2559" y="848"/>
                      <a:pt x="2686" y="888"/>
                    </a:cubicBezTo>
                    <a:lnTo>
                      <a:pt x="2677" y="888"/>
                    </a:lnTo>
                    <a:cubicBezTo>
                      <a:pt x="2784" y="933"/>
                      <a:pt x="2873" y="995"/>
                      <a:pt x="2953" y="1084"/>
                    </a:cubicBezTo>
                    <a:cubicBezTo>
                      <a:pt x="2909" y="1477"/>
                      <a:pt x="2953" y="1869"/>
                      <a:pt x="3078" y="2244"/>
                    </a:cubicBezTo>
                    <a:cubicBezTo>
                      <a:pt x="3096" y="2298"/>
                      <a:pt x="3141" y="2414"/>
                      <a:pt x="3203" y="2440"/>
                    </a:cubicBezTo>
                    <a:cubicBezTo>
                      <a:pt x="3220" y="2447"/>
                      <a:pt x="3235" y="2450"/>
                      <a:pt x="3248" y="2450"/>
                    </a:cubicBezTo>
                    <a:cubicBezTo>
                      <a:pt x="3319" y="2450"/>
                      <a:pt x="3347" y="2361"/>
                      <a:pt x="3399" y="2315"/>
                    </a:cubicBezTo>
                    <a:cubicBezTo>
                      <a:pt x="3451" y="2278"/>
                      <a:pt x="3510" y="2260"/>
                      <a:pt x="3569" y="2260"/>
                    </a:cubicBezTo>
                    <a:cubicBezTo>
                      <a:pt x="3581" y="2260"/>
                      <a:pt x="3593" y="2260"/>
                      <a:pt x="3605" y="2262"/>
                    </a:cubicBezTo>
                    <a:cubicBezTo>
                      <a:pt x="3658" y="2101"/>
                      <a:pt x="3703" y="1932"/>
                      <a:pt x="3729" y="1762"/>
                    </a:cubicBezTo>
                    <a:cubicBezTo>
                      <a:pt x="3782" y="1775"/>
                      <a:pt x="3834" y="1784"/>
                      <a:pt x="3883" y="1784"/>
                    </a:cubicBezTo>
                    <a:cubicBezTo>
                      <a:pt x="3901" y="1784"/>
                      <a:pt x="3918" y="1783"/>
                      <a:pt x="3935" y="1780"/>
                    </a:cubicBezTo>
                    <a:cubicBezTo>
                      <a:pt x="3917" y="1727"/>
                      <a:pt x="3890" y="1673"/>
                      <a:pt x="3872" y="1629"/>
                    </a:cubicBezTo>
                    <a:lnTo>
                      <a:pt x="3872" y="1629"/>
                    </a:lnTo>
                    <a:cubicBezTo>
                      <a:pt x="3899" y="1646"/>
                      <a:pt x="3926" y="1664"/>
                      <a:pt x="3961" y="1664"/>
                    </a:cubicBezTo>
                    <a:cubicBezTo>
                      <a:pt x="3966" y="1666"/>
                      <a:pt x="3971" y="1667"/>
                      <a:pt x="3976" y="1667"/>
                    </a:cubicBezTo>
                    <a:cubicBezTo>
                      <a:pt x="4000" y="1667"/>
                      <a:pt x="4027" y="1651"/>
                      <a:pt x="4042" y="1629"/>
                    </a:cubicBezTo>
                    <a:cubicBezTo>
                      <a:pt x="4060" y="1593"/>
                      <a:pt x="4033" y="1548"/>
                      <a:pt x="4015" y="1513"/>
                    </a:cubicBezTo>
                    <a:cubicBezTo>
                      <a:pt x="3917" y="1343"/>
                      <a:pt x="3890" y="1147"/>
                      <a:pt x="3837" y="951"/>
                    </a:cubicBezTo>
                    <a:cubicBezTo>
                      <a:pt x="3783" y="763"/>
                      <a:pt x="3676" y="567"/>
                      <a:pt x="3489" y="496"/>
                    </a:cubicBezTo>
                    <a:cubicBezTo>
                      <a:pt x="3417" y="469"/>
                      <a:pt x="3339" y="454"/>
                      <a:pt x="3262" y="454"/>
                    </a:cubicBezTo>
                    <a:cubicBezTo>
                      <a:pt x="3157" y="454"/>
                      <a:pt x="3054" y="482"/>
                      <a:pt x="2971" y="549"/>
                    </a:cubicBezTo>
                    <a:cubicBezTo>
                      <a:pt x="2936" y="299"/>
                      <a:pt x="2721" y="94"/>
                      <a:pt x="2472" y="32"/>
                    </a:cubicBezTo>
                    <a:cubicBezTo>
                      <a:pt x="2387" y="11"/>
                      <a:pt x="2286" y="1"/>
                      <a:pt x="218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1"/>
              <p:cNvSpPr/>
              <p:nvPr/>
            </p:nvSpPr>
            <p:spPr>
              <a:xfrm>
                <a:off x="7748851" y="4480178"/>
                <a:ext cx="367071" cy="296592"/>
              </a:xfrm>
              <a:custGeom>
                <a:avLst/>
                <a:gdLst/>
                <a:ahLst/>
                <a:cxnLst/>
                <a:rect l="l" t="t" r="r" b="b"/>
                <a:pathLst>
                  <a:path w="2651" h="2142" extrusionOk="0">
                    <a:moveTo>
                      <a:pt x="2650" y="1"/>
                    </a:moveTo>
                    <a:lnTo>
                      <a:pt x="1330" y="10"/>
                    </a:lnTo>
                    <a:lnTo>
                      <a:pt x="1383" y="1375"/>
                    </a:lnTo>
                    <a:cubicBezTo>
                      <a:pt x="1383" y="1375"/>
                      <a:pt x="9" y="1883"/>
                      <a:pt x="0" y="2142"/>
                    </a:cubicBezTo>
                    <a:lnTo>
                      <a:pt x="2650" y="2133"/>
                    </a:lnTo>
                    <a:lnTo>
                      <a:pt x="26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1"/>
              <p:cNvSpPr/>
              <p:nvPr/>
            </p:nvSpPr>
            <p:spPr>
              <a:xfrm>
                <a:off x="7732789" y="2837300"/>
                <a:ext cx="830236" cy="1762936"/>
              </a:xfrm>
              <a:custGeom>
                <a:avLst/>
                <a:gdLst/>
                <a:ahLst/>
                <a:cxnLst/>
                <a:rect l="l" t="t" r="r" b="b"/>
                <a:pathLst>
                  <a:path w="5996" h="12732" extrusionOk="0">
                    <a:moveTo>
                      <a:pt x="4729" y="1"/>
                    </a:moveTo>
                    <a:lnTo>
                      <a:pt x="170" y="367"/>
                    </a:lnTo>
                    <a:cubicBezTo>
                      <a:pt x="45" y="929"/>
                      <a:pt x="0" y="1509"/>
                      <a:pt x="36" y="2088"/>
                    </a:cubicBezTo>
                    <a:cubicBezTo>
                      <a:pt x="72" y="2454"/>
                      <a:pt x="1303" y="12606"/>
                      <a:pt x="1303" y="12606"/>
                    </a:cubicBezTo>
                    <a:lnTo>
                      <a:pt x="2980" y="12606"/>
                    </a:lnTo>
                    <a:lnTo>
                      <a:pt x="2507" y="3070"/>
                    </a:lnTo>
                    <a:lnTo>
                      <a:pt x="2641" y="3097"/>
                    </a:lnTo>
                    <a:cubicBezTo>
                      <a:pt x="2641" y="3097"/>
                      <a:pt x="3560" y="7165"/>
                      <a:pt x="3631" y="7825"/>
                    </a:cubicBezTo>
                    <a:cubicBezTo>
                      <a:pt x="3703" y="8413"/>
                      <a:pt x="4470" y="12713"/>
                      <a:pt x="4470" y="12713"/>
                    </a:cubicBezTo>
                    <a:lnTo>
                      <a:pt x="5995" y="12731"/>
                    </a:lnTo>
                    <a:lnTo>
                      <a:pt x="5995" y="12731"/>
                    </a:lnTo>
                    <a:lnTo>
                      <a:pt x="5505" y="7049"/>
                    </a:lnTo>
                    <a:lnTo>
                      <a:pt x="4943" y="1589"/>
                    </a:lnTo>
                    <a:lnTo>
                      <a:pt x="4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1"/>
              <p:cNvSpPr/>
              <p:nvPr/>
            </p:nvSpPr>
            <p:spPr>
              <a:xfrm>
                <a:off x="8186126" y="2227227"/>
                <a:ext cx="404041" cy="503736"/>
              </a:xfrm>
              <a:custGeom>
                <a:avLst/>
                <a:gdLst/>
                <a:ahLst/>
                <a:cxnLst/>
                <a:rect l="l" t="t" r="r" b="b"/>
                <a:pathLst>
                  <a:path w="2918" h="3638" extrusionOk="0">
                    <a:moveTo>
                      <a:pt x="2418" y="0"/>
                    </a:moveTo>
                    <a:lnTo>
                      <a:pt x="1151" y="401"/>
                    </a:lnTo>
                    <a:lnTo>
                      <a:pt x="1348" y="1552"/>
                    </a:lnTo>
                    <a:lnTo>
                      <a:pt x="1348" y="1552"/>
                    </a:lnTo>
                    <a:lnTo>
                      <a:pt x="723" y="946"/>
                    </a:lnTo>
                    <a:lnTo>
                      <a:pt x="1" y="1677"/>
                    </a:lnTo>
                    <a:cubicBezTo>
                      <a:pt x="1" y="1677"/>
                      <a:pt x="402" y="2266"/>
                      <a:pt x="652" y="2605"/>
                    </a:cubicBezTo>
                    <a:cubicBezTo>
                      <a:pt x="955" y="3018"/>
                      <a:pt x="1433" y="3637"/>
                      <a:pt x="2049" y="3637"/>
                    </a:cubicBezTo>
                    <a:cubicBezTo>
                      <a:pt x="2085" y="3637"/>
                      <a:pt x="2122" y="3635"/>
                      <a:pt x="2159" y="3631"/>
                    </a:cubicBezTo>
                    <a:cubicBezTo>
                      <a:pt x="2784" y="3568"/>
                      <a:pt x="2918" y="2614"/>
                      <a:pt x="2811" y="1945"/>
                    </a:cubicBezTo>
                    <a:cubicBezTo>
                      <a:pt x="2748" y="1579"/>
                      <a:pt x="2418" y="0"/>
                      <a:pt x="2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1"/>
              <p:cNvSpPr/>
              <p:nvPr/>
            </p:nvSpPr>
            <p:spPr>
              <a:xfrm>
                <a:off x="7531459" y="2216011"/>
                <a:ext cx="215036" cy="492935"/>
              </a:xfrm>
              <a:custGeom>
                <a:avLst/>
                <a:gdLst/>
                <a:ahLst/>
                <a:cxnLst/>
                <a:rect l="l" t="t" r="r" b="b"/>
                <a:pathLst>
                  <a:path w="1553" h="3560" extrusionOk="0">
                    <a:moveTo>
                      <a:pt x="625" y="1"/>
                    </a:moveTo>
                    <a:cubicBezTo>
                      <a:pt x="420" y="643"/>
                      <a:pt x="134" y="741"/>
                      <a:pt x="27" y="2579"/>
                    </a:cubicBezTo>
                    <a:cubicBezTo>
                      <a:pt x="0" y="2936"/>
                      <a:pt x="81" y="3409"/>
                      <a:pt x="420" y="3525"/>
                    </a:cubicBezTo>
                    <a:cubicBezTo>
                      <a:pt x="491" y="3548"/>
                      <a:pt x="569" y="3559"/>
                      <a:pt x="650" y="3559"/>
                    </a:cubicBezTo>
                    <a:cubicBezTo>
                      <a:pt x="996" y="3559"/>
                      <a:pt x="1399" y="3360"/>
                      <a:pt x="1544" y="3114"/>
                    </a:cubicBezTo>
                    <a:lnTo>
                      <a:pt x="1553" y="1847"/>
                    </a:lnTo>
                    <a:lnTo>
                      <a:pt x="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1"/>
              <p:cNvSpPr/>
              <p:nvPr/>
            </p:nvSpPr>
            <p:spPr>
              <a:xfrm>
                <a:off x="7693326" y="2516202"/>
                <a:ext cx="40847" cy="71725"/>
              </a:xfrm>
              <a:custGeom>
                <a:avLst/>
                <a:gdLst/>
                <a:ahLst/>
                <a:cxnLst/>
                <a:rect l="l" t="t" r="r" b="b"/>
                <a:pathLst>
                  <a:path w="295" h="518" extrusionOk="0">
                    <a:moveTo>
                      <a:pt x="0" y="1"/>
                    </a:moveTo>
                    <a:cubicBezTo>
                      <a:pt x="62" y="81"/>
                      <a:pt x="116" y="161"/>
                      <a:pt x="170" y="250"/>
                    </a:cubicBezTo>
                    <a:cubicBezTo>
                      <a:pt x="214" y="331"/>
                      <a:pt x="259" y="420"/>
                      <a:pt x="294" y="518"/>
                    </a:cubicBezTo>
                    <a:cubicBezTo>
                      <a:pt x="294" y="482"/>
                      <a:pt x="285" y="455"/>
                      <a:pt x="277" y="429"/>
                    </a:cubicBezTo>
                    <a:cubicBezTo>
                      <a:pt x="232" y="295"/>
                      <a:pt x="161" y="170"/>
                      <a:pt x="62" y="63"/>
                    </a:cubicBezTo>
                    <a:cubicBezTo>
                      <a:pt x="45" y="36"/>
                      <a:pt x="27" y="1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1"/>
              <p:cNvSpPr/>
              <p:nvPr/>
            </p:nvSpPr>
            <p:spPr>
              <a:xfrm>
                <a:off x="7575907" y="1934237"/>
                <a:ext cx="980886" cy="553722"/>
              </a:xfrm>
              <a:custGeom>
                <a:avLst/>
                <a:gdLst/>
                <a:ahLst/>
                <a:cxnLst/>
                <a:rect l="l" t="t" r="r" b="b"/>
                <a:pathLst>
                  <a:path w="7084" h="3999" extrusionOk="0">
                    <a:moveTo>
                      <a:pt x="1922" y="1"/>
                    </a:moveTo>
                    <a:cubicBezTo>
                      <a:pt x="1906" y="1"/>
                      <a:pt x="1893" y="1"/>
                      <a:pt x="1883" y="2"/>
                    </a:cubicBezTo>
                    <a:cubicBezTo>
                      <a:pt x="1571" y="20"/>
                      <a:pt x="1071" y="216"/>
                      <a:pt x="830" y="662"/>
                    </a:cubicBezTo>
                    <a:cubicBezTo>
                      <a:pt x="634" y="1037"/>
                      <a:pt x="9" y="2740"/>
                      <a:pt x="1" y="2776"/>
                    </a:cubicBezTo>
                    <a:lnTo>
                      <a:pt x="1303" y="2865"/>
                    </a:lnTo>
                    <a:lnTo>
                      <a:pt x="2070" y="3998"/>
                    </a:lnTo>
                    <a:lnTo>
                      <a:pt x="5210" y="3302"/>
                    </a:lnTo>
                    <a:lnTo>
                      <a:pt x="5407" y="3793"/>
                    </a:lnTo>
                    <a:lnTo>
                      <a:pt x="7084" y="3436"/>
                    </a:lnTo>
                    <a:cubicBezTo>
                      <a:pt x="7084" y="3436"/>
                      <a:pt x="6896" y="2393"/>
                      <a:pt x="6656" y="1331"/>
                    </a:cubicBezTo>
                    <a:cubicBezTo>
                      <a:pt x="6468" y="483"/>
                      <a:pt x="5532" y="252"/>
                      <a:pt x="5532" y="252"/>
                    </a:cubicBezTo>
                    <a:cubicBezTo>
                      <a:pt x="5532" y="252"/>
                      <a:pt x="2407" y="1"/>
                      <a:pt x="1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1"/>
              <p:cNvSpPr/>
              <p:nvPr/>
            </p:nvSpPr>
            <p:spPr>
              <a:xfrm>
                <a:off x="7722958" y="1824435"/>
                <a:ext cx="681940" cy="1149259"/>
              </a:xfrm>
              <a:custGeom>
                <a:avLst/>
                <a:gdLst/>
                <a:ahLst/>
                <a:cxnLst/>
                <a:rect l="l" t="t" r="r" b="b"/>
                <a:pathLst>
                  <a:path w="4925" h="8300" extrusionOk="0">
                    <a:moveTo>
                      <a:pt x="3238" y="1"/>
                    </a:moveTo>
                    <a:lnTo>
                      <a:pt x="1722" y="723"/>
                    </a:lnTo>
                    <a:lnTo>
                      <a:pt x="1401" y="375"/>
                    </a:lnTo>
                    <a:lnTo>
                      <a:pt x="1267" y="768"/>
                    </a:lnTo>
                    <a:lnTo>
                      <a:pt x="937" y="875"/>
                    </a:lnTo>
                    <a:lnTo>
                      <a:pt x="286" y="2169"/>
                    </a:lnTo>
                    <a:lnTo>
                      <a:pt x="161" y="5166"/>
                    </a:lnTo>
                    <a:lnTo>
                      <a:pt x="0" y="7682"/>
                    </a:lnTo>
                    <a:lnTo>
                      <a:pt x="170" y="8074"/>
                    </a:lnTo>
                    <a:lnTo>
                      <a:pt x="1570" y="8279"/>
                    </a:lnTo>
                    <a:cubicBezTo>
                      <a:pt x="1646" y="8293"/>
                      <a:pt x="1722" y="8300"/>
                      <a:pt x="1798" y="8300"/>
                    </a:cubicBezTo>
                    <a:cubicBezTo>
                      <a:pt x="1874" y="8300"/>
                      <a:pt x="1949" y="8293"/>
                      <a:pt x="2025" y="8279"/>
                    </a:cubicBezTo>
                    <a:lnTo>
                      <a:pt x="4853" y="7816"/>
                    </a:lnTo>
                    <a:lnTo>
                      <a:pt x="4925" y="6986"/>
                    </a:lnTo>
                    <a:lnTo>
                      <a:pt x="4630" y="4693"/>
                    </a:lnTo>
                    <a:lnTo>
                      <a:pt x="4684" y="1143"/>
                    </a:lnTo>
                    <a:lnTo>
                      <a:pt x="3390" y="563"/>
                    </a:lnTo>
                    <a:lnTo>
                      <a:pt x="32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1"/>
              <p:cNvSpPr/>
              <p:nvPr/>
            </p:nvSpPr>
            <p:spPr>
              <a:xfrm>
                <a:off x="7961257" y="1824435"/>
                <a:ext cx="228744" cy="195374"/>
              </a:xfrm>
              <a:custGeom>
                <a:avLst/>
                <a:gdLst/>
                <a:ahLst/>
                <a:cxnLst/>
                <a:rect l="l" t="t" r="r" b="b"/>
                <a:pathLst>
                  <a:path w="1652" h="1411" extrusionOk="0">
                    <a:moveTo>
                      <a:pt x="1517" y="1"/>
                    </a:moveTo>
                    <a:cubicBezTo>
                      <a:pt x="1517" y="1"/>
                      <a:pt x="1348" y="54"/>
                      <a:pt x="911" y="286"/>
                    </a:cubicBezTo>
                    <a:cubicBezTo>
                      <a:pt x="474" y="518"/>
                      <a:pt x="1" y="723"/>
                      <a:pt x="1" y="723"/>
                    </a:cubicBezTo>
                    <a:lnTo>
                      <a:pt x="37" y="1410"/>
                    </a:lnTo>
                    <a:lnTo>
                      <a:pt x="1651" y="598"/>
                    </a:lnTo>
                    <a:lnTo>
                      <a:pt x="15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1"/>
              <p:cNvSpPr/>
              <p:nvPr/>
            </p:nvSpPr>
            <p:spPr>
              <a:xfrm>
                <a:off x="7898255" y="1876359"/>
                <a:ext cx="63140" cy="149542"/>
              </a:xfrm>
              <a:custGeom>
                <a:avLst/>
                <a:gdLst/>
                <a:ahLst/>
                <a:cxnLst/>
                <a:rect l="l" t="t" r="r" b="b"/>
                <a:pathLst>
                  <a:path w="456" h="1080" extrusionOk="0">
                    <a:moveTo>
                      <a:pt x="135" y="0"/>
                    </a:moveTo>
                    <a:lnTo>
                      <a:pt x="1" y="420"/>
                    </a:lnTo>
                    <a:lnTo>
                      <a:pt x="286" y="1080"/>
                    </a:lnTo>
                    <a:lnTo>
                      <a:pt x="456" y="348"/>
                    </a:lnTo>
                    <a:lnTo>
                      <a:pt x="1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1"/>
              <p:cNvSpPr/>
              <p:nvPr/>
            </p:nvSpPr>
            <p:spPr>
              <a:xfrm>
                <a:off x="7837746" y="2048054"/>
                <a:ext cx="127388" cy="852391"/>
              </a:xfrm>
              <a:custGeom>
                <a:avLst/>
                <a:gdLst/>
                <a:ahLst/>
                <a:cxnLst/>
                <a:rect l="l" t="t" r="r" b="b"/>
                <a:pathLst>
                  <a:path w="920" h="6156" extrusionOk="0">
                    <a:moveTo>
                      <a:pt x="607" y="0"/>
                    </a:moveTo>
                    <a:cubicBezTo>
                      <a:pt x="340" y="1169"/>
                      <a:pt x="161" y="2347"/>
                      <a:pt x="63" y="3542"/>
                    </a:cubicBezTo>
                    <a:cubicBezTo>
                      <a:pt x="1" y="4327"/>
                      <a:pt x="1" y="5246"/>
                      <a:pt x="1" y="5246"/>
                    </a:cubicBezTo>
                    <a:lnTo>
                      <a:pt x="429" y="6156"/>
                    </a:lnTo>
                    <a:lnTo>
                      <a:pt x="893" y="5246"/>
                    </a:lnTo>
                    <a:cubicBezTo>
                      <a:pt x="893" y="5246"/>
                      <a:pt x="866" y="3096"/>
                      <a:pt x="893" y="2311"/>
                    </a:cubicBezTo>
                    <a:cubicBezTo>
                      <a:pt x="920" y="1669"/>
                      <a:pt x="822" y="36"/>
                      <a:pt x="822" y="36"/>
                    </a:cubicBezTo>
                    <a:lnTo>
                      <a:pt x="6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1"/>
              <p:cNvSpPr/>
              <p:nvPr/>
            </p:nvSpPr>
            <p:spPr>
              <a:xfrm>
                <a:off x="8318361" y="2191365"/>
                <a:ext cx="39601" cy="236083"/>
              </a:xfrm>
              <a:custGeom>
                <a:avLst/>
                <a:gdLst/>
                <a:ahLst/>
                <a:cxnLst/>
                <a:rect l="l" t="t" r="r" b="b"/>
                <a:pathLst>
                  <a:path w="286" h="1705" extrusionOk="0">
                    <a:moveTo>
                      <a:pt x="0" y="0"/>
                    </a:moveTo>
                    <a:lnTo>
                      <a:pt x="0" y="0"/>
                    </a:lnTo>
                    <a:cubicBezTo>
                      <a:pt x="0" y="27"/>
                      <a:pt x="9" y="45"/>
                      <a:pt x="9" y="72"/>
                    </a:cubicBezTo>
                    <a:cubicBezTo>
                      <a:pt x="18" y="116"/>
                      <a:pt x="27" y="179"/>
                      <a:pt x="36" y="250"/>
                    </a:cubicBezTo>
                    <a:cubicBezTo>
                      <a:pt x="54" y="411"/>
                      <a:pt x="89" y="625"/>
                      <a:pt x="134" y="857"/>
                    </a:cubicBezTo>
                    <a:cubicBezTo>
                      <a:pt x="178" y="1089"/>
                      <a:pt x="205" y="1294"/>
                      <a:pt x="241" y="1454"/>
                    </a:cubicBezTo>
                    <a:cubicBezTo>
                      <a:pt x="250" y="1526"/>
                      <a:pt x="259" y="1588"/>
                      <a:pt x="268" y="1642"/>
                    </a:cubicBezTo>
                    <a:cubicBezTo>
                      <a:pt x="277" y="1660"/>
                      <a:pt x="277" y="1686"/>
                      <a:pt x="286" y="1704"/>
                    </a:cubicBezTo>
                    <a:cubicBezTo>
                      <a:pt x="286" y="1677"/>
                      <a:pt x="286" y="1660"/>
                      <a:pt x="277" y="1633"/>
                    </a:cubicBezTo>
                    <a:cubicBezTo>
                      <a:pt x="277" y="1597"/>
                      <a:pt x="268" y="1535"/>
                      <a:pt x="250" y="1454"/>
                    </a:cubicBezTo>
                    <a:cubicBezTo>
                      <a:pt x="232" y="1303"/>
                      <a:pt x="196" y="1080"/>
                      <a:pt x="152" y="848"/>
                    </a:cubicBezTo>
                    <a:cubicBezTo>
                      <a:pt x="116" y="616"/>
                      <a:pt x="80" y="411"/>
                      <a:pt x="54" y="250"/>
                    </a:cubicBezTo>
                    <a:cubicBezTo>
                      <a:pt x="36" y="179"/>
                      <a:pt x="27" y="116"/>
                      <a:pt x="18" y="72"/>
                    </a:cubicBezTo>
                    <a:cubicBezTo>
                      <a:pt x="18" y="45"/>
                      <a:pt x="9" y="2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1"/>
              <p:cNvSpPr/>
              <p:nvPr/>
            </p:nvSpPr>
            <p:spPr>
              <a:xfrm>
                <a:off x="8318361" y="1996130"/>
                <a:ext cx="66740" cy="123649"/>
              </a:xfrm>
              <a:custGeom>
                <a:avLst/>
                <a:gdLst/>
                <a:ahLst/>
                <a:cxnLst/>
                <a:rect l="l" t="t" r="r" b="b"/>
                <a:pathLst>
                  <a:path w="482" h="893" extrusionOk="0">
                    <a:moveTo>
                      <a:pt x="482" y="1"/>
                    </a:moveTo>
                    <a:cubicBezTo>
                      <a:pt x="473" y="1"/>
                      <a:pt x="464" y="10"/>
                      <a:pt x="446" y="19"/>
                    </a:cubicBezTo>
                    <a:cubicBezTo>
                      <a:pt x="419" y="45"/>
                      <a:pt x="393" y="72"/>
                      <a:pt x="366" y="99"/>
                    </a:cubicBezTo>
                    <a:cubicBezTo>
                      <a:pt x="187" y="268"/>
                      <a:pt x="63" y="491"/>
                      <a:pt x="18" y="741"/>
                    </a:cubicBezTo>
                    <a:cubicBezTo>
                      <a:pt x="9" y="777"/>
                      <a:pt x="9" y="813"/>
                      <a:pt x="0" y="857"/>
                    </a:cubicBezTo>
                    <a:cubicBezTo>
                      <a:pt x="0" y="866"/>
                      <a:pt x="0" y="884"/>
                      <a:pt x="0" y="893"/>
                    </a:cubicBezTo>
                    <a:cubicBezTo>
                      <a:pt x="9" y="893"/>
                      <a:pt x="9" y="839"/>
                      <a:pt x="36" y="741"/>
                    </a:cubicBezTo>
                    <a:cubicBezTo>
                      <a:pt x="80" y="500"/>
                      <a:pt x="205" y="286"/>
                      <a:pt x="375" y="108"/>
                    </a:cubicBezTo>
                    <a:cubicBezTo>
                      <a:pt x="437" y="36"/>
                      <a:pt x="482" y="1"/>
                      <a:pt x="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1"/>
              <p:cNvSpPr/>
              <p:nvPr/>
            </p:nvSpPr>
            <p:spPr>
              <a:xfrm>
                <a:off x="7919302" y="1961514"/>
                <a:ext cx="47078" cy="91664"/>
              </a:xfrm>
              <a:custGeom>
                <a:avLst/>
                <a:gdLst/>
                <a:ahLst/>
                <a:cxnLst/>
                <a:rect l="l" t="t" r="r" b="b"/>
                <a:pathLst>
                  <a:path w="340" h="662" extrusionOk="0">
                    <a:moveTo>
                      <a:pt x="161" y="1"/>
                    </a:moveTo>
                    <a:lnTo>
                      <a:pt x="27" y="242"/>
                    </a:lnTo>
                    <a:lnTo>
                      <a:pt x="1" y="625"/>
                    </a:lnTo>
                    <a:lnTo>
                      <a:pt x="197" y="661"/>
                    </a:lnTo>
                    <a:lnTo>
                      <a:pt x="340" y="420"/>
                    </a:lnTo>
                    <a:lnTo>
                      <a:pt x="304" y="63"/>
                    </a:lnTo>
                    <a:lnTo>
                      <a:pt x="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1"/>
              <p:cNvSpPr/>
              <p:nvPr/>
            </p:nvSpPr>
            <p:spPr>
              <a:xfrm>
                <a:off x="7743866" y="2129610"/>
                <a:ext cx="2631" cy="517721"/>
              </a:xfrm>
              <a:custGeom>
                <a:avLst/>
                <a:gdLst/>
                <a:ahLst/>
                <a:cxnLst/>
                <a:rect l="l" t="t" r="r" b="b"/>
                <a:pathLst>
                  <a:path w="19" h="3739" extrusionOk="0">
                    <a:moveTo>
                      <a:pt x="10" y="0"/>
                    </a:moveTo>
                    <a:cubicBezTo>
                      <a:pt x="10" y="0"/>
                      <a:pt x="1" y="830"/>
                      <a:pt x="1" y="1865"/>
                    </a:cubicBezTo>
                    <a:cubicBezTo>
                      <a:pt x="1" y="2900"/>
                      <a:pt x="1" y="3738"/>
                      <a:pt x="10" y="3738"/>
                    </a:cubicBezTo>
                    <a:cubicBezTo>
                      <a:pt x="19" y="3738"/>
                      <a:pt x="19" y="2900"/>
                      <a:pt x="19" y="1865"/>
                    </a:cubicBezTo>
                    <a:cubicBezTo>
                      <a:pt x="19" y="839"/>
                      <a:pt x="19"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1"/>
              <p:cNvSpPr/>
              <p:nvPr/>
            </p:nvSpPr>
            <p:spPr>
              <a:xfrm>
                <a:off x="7897009" y="1923298"/>
                <a:ext cx="66879" cy="75463"/>
              </a:xfrm>
              <a:custGeom>
                <a:avLst/>
                <a:gdLst/>
                <a:ahLst/>
                <a:cxnLst/>
                <a:rect l="l" t="t" r="r" b="b"/>
                <a:pathLst>
                  <a:path w="483" h="545" extrusionOk="0">
                    <a:moveTo>
                      <a:pt x="483" y="0"/>
                    </a:moveTo>
                    <a:lnTo>
                      <a:pt x="483" y="0"/>
                    </a:lnTo>
                    <a:cubicBezTo>
                      <a:pt x="465" y="9"/>
                      <a:pt x="456" y="27"/>
                      <a:pt x="447" y="36"/>
                    </a:cubicBezTo>
                    <a:cubicBezTo>
                      <a:pt x="429" y="63"/>
                      <a:pt x="411" y="90"/>
                      <a:pt x="376" y="134"/>
                    </a:cubicBezTo>
                    <a:cubicBezTo>
                      <a:pt x="304" y="241"/>
                      <a:pt x="242" y="357"/>
                      <a:pt x="188" y="482"/>
                    </a:cubicBezTo>
                    <a:lnTo>
                      <a:pt x="186" y="486"/>
                    </a:lnTo>
                    <a:lnTo>
                      <a:pt x="186" y="486"/>
                    </a:lnTo>
                    <a:cubicBezTo>
                      <a:pt x="128" y="369"/>
                      <a:pt x="80" y="254"/>
                      <a:pt x="55" y="170"/>
                    </a:cubicBezTo>
                    <a:cubicBezTo>
                      <a:pt x="19" y="90"/>
                      <a:pt x="1" y="36"/>
                      <a:pt x="1" y="36"/>
                    </a:cubicBezTo>
                    <a:lnTo>
                      <a:pt x="1" y="36"/>
                    </a:lnTo>
                    <a:cubicBezTo>
                      <a:pt x="1" y="45"/>
                      <a:pt x="1" y="63"/>
                      <a:pt x="10" y="72"/>
                    </a:cubicBezTo>
                    <a:cubicBezTo>
                      <a:pt x="10" y="99"/>
                      <a:pt x="28" y="134"/>
                      <a:pt x="37" y="179"/>
                    </a:cubicBezTo>
                    <a:cubicBezTo>
                      <a:pt x="72" y="295"/>
                      <a:pt x="117" y="411"/>
                      <a:pt x="170" y="518"/>
                    </a:cubicBezTo>
                    <a:lnTo>
                      <a:pt x="179" y="545"/>
                    </a:lnTo>
                    <a:lnTo>
                      <a:pt x="197" y="518"/>
                    </a:lnTo>
                    <a:lnTo>
                      <a:pt x="206" y="491"/>
                    </a:lnTo>
                    <a:cubicBezTo>
                      <a:pt x="278" y="348"/>
                      <a:pt x="349" y="232"/>
                      <a:pt x="394" y="143"/>
                    </a:cubicBezTo>
                    <a:cubicBezTo>
                      <a:pt x="447" y="54"/>
                      <a:pt x="483"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1"/>
              <p:cNvSpPr/>
              <p:nvPr/>
            </p:nvSpPr>
            <p:spPr>
              <a:xfrm>
                <a:off x="7961257" y="1902251"/>
                <a:ext cx="231237" cy="121295"/>
              </a:xfrm>
              <a:custGeom>
                <a:avLst/>
                <a:gdLst/>
                <a:ahLst/>
                <a:cxnLst/>
                <a:rect l="l" t="t" r="r" b="b"/>
                <a:pathLst>
                  <a:path w="1670" h="876" extrusionOk="0">
                    <a:moveTo>
                      <a:pt x="1669" y="1"/>
                    </a:moveTo>
                    <a:cubicBezTo>
                      <a:pt x="1660" y="1"/>
                      <a:pt x="1660" y="10"/>
                      <a:pt x="1642" y="10"/>
                    </a:cubicBezTo>
                    <a:lnTo>
                      <a:pt x="1571" y="45"/>
                    </a:lnTo>
                    <a:cubicBezTo>
                      <a:pt x="1517" y="72"/>
                      <a:pt x="1428" y="108"/>
                      <a:pt x="1330" y="161"/>
                    </a:cubicBezTo>
                    <a:cubicBezTo>
                      <a:pt x="1125" y="268"/>
                      <a:pt x="839" y="411"/>
                      <a:pt x="536" y="581"/>
                    </a:cubicBezTo>
                    <a:cubicBezTo>
                      <a:pt x="356" y="675"/>
                      <a:pt x="183" y="770"/>
                      <a:pt x="27" y="848"/>
                    </a:cubicBezTo>
                    <a:lnTo>
                      <a:pt x="27" y="848"/>
                    </a:lnTo>
                    <a:cubicBezTo>
                      <a:pt x="18" y="656"/>
                      <a:pt x="10" y="490"/>
                      <a:pt x="10" y="367"/>
                    </a:cubicBezTo>
                    <a:cubicBezTo>
                      <a:pt x="10" y="313"/>
                      <a:pt x="10" y="268"/>
                      <a:pt x="10" y="233"/>
                    </a:cubicBezTo>
                    <a:cubicBezTo>
                      <a:pt x="10" y="215"/>
                      <a:pt x="10" y="197"/>
                      <a:pt x="1" y="179"/>
                    </a:cubicBezTo>
                    <a:lnTo>
                      <a:pt x="1" y="233"/>
                    </a:lnTo>
                    <a:lnTo>
                      <a:pt x="1" y="367"/>
                    </a:lnTo>
                    <a:cubicBezTo>
                      <a:pt x="10" y="491"/>
                      <a:pt x="10" y="661"/>
                      <a:pt x="10" y="857"/>
                    </a:cubicBezTo>
                    <a:lnTo>
                      <a:pt x="10" y="875"/>
                    </a:lnTo>
                    <a:lnTo>
                      <a:pt x="28" y="866"/>
                    </a:lnTo>
                    <a:cubicBezTo>
                      <a:pt x="179" y="795"/>
                      <a:pt x="358" y="697"/>
                      <a:pt x="545" y="598"/>
                    </a:cubicBezTo>
                    <a:cubicBezTo>
                      <a:pt x="857" y="438"/>
                      <a:pt x="1134" y="286"/>
                      <a:pt x="1339" y="179"/>
                    </a:cubicBezTo>
                    <a:lnTo>
                      <a:pt x="1580" y="54"/>
                    </a:lnTo>
                    <a:lnTo>
                      <a:pt x="1642" y="19"/>
                    </a:lnTo>
                    <a:lnTo>
                      <a:pt x="16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1"/>
              <p:cNvSpPr/>
              <p:nvPr/>
            </p:nvSpPr>
            <p:spPr>
              <a:xfrm>
                <a:off x="7743866" y="1976468"/>
                <a:ext cx="28524" cy="118665"/>
              </a:xfrm>
              <a:custGeom>
                <a:avLst/>
                <a:gdLst/>
                <a:ahLst/>
                <a:cxnLst/>
                <a:rect l="l" t="t" r="r" b="b"/>
                <a:pathLst>
                  <a:path w="206" h="857" extrusionOk="0">
                    <a:moveTo>
                      <a:pt x="206" y="0"/>
                    </a:moveTo>
                    <a:lnTo>
                      <a:pt x="206" y="0"/>
                    </a:lnTo>
                    <a:cubicBezTo>
                      <a:pt x="197" y="9"/>
                      <a:pt x="188" y="18"/>
                      <a:pt x="179" y="27"/>
                    </a:cubicBezTo>
                    <a:cubicBezTo>
                      <a:pt x="161" y="54"/>
                      <a:pt x="152" y="80"/>
                      <a:pt x="135" y="107"/>
                    </a:cubicBezTo>
                    <a:cubicBezTo>
                      <a:pt x="36" y="303"/>
                      <a:pt x="1" y="517"/>
                      <a:pt x="19" y="732"/>
                    </a:cubicBezTo>
                    <a:cubicBezTo>
                      <a:pt x="28" y="758"/>
                      <a:pt x="28" y="794"/>
                      <a:pt x="36" y="821"/>
                    </a:cubicBezTo>
                    <a:cubicBezTo>
                      <a:pt x="36" y="830"/>
                      <a:pt x="45" y="848"/>
                      <a:pt x="45" y="856"/>
                    </a:cubicBezTo>
                    <a:cubicBezTo>
                      <a:pt x="54" y="856"/>
                      <a:pt x="45" y="803"/>
                      <a:pt x="36" y="723"/>
                    </a:cubicBezTo>
                    <a:cubicBezTo>
                      <a:pt x="28" y="625"/>
                      <a:pt x="36" y="517"/>
                      <a:pt x="54" y="410"/>
                    </a:cubicBezTo>
                    <a:cubicBezTo>
                      <a:pt x="72" y="312"/>
                      <a:pt x="108" y="214"/>
                      <a:pt x="152" y="116"/>
                    </a:cubicBezTo>
                    <a:cubicBezTo>
                      <a:pt x="179" y="45"/>
                      <a:pt x="206"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1"/>
              <p:cNvSpPr/>
              <p:nvPr/>
            </p:nvSpPr>
            <p:spPr>
              <a:xfrm>
                <a:off x="7490612" y="2059131"/>
                <a:ext cx="563414" cy="415257"/>
              </a:xfrm>
              <a:custGeom>
                <a:avLst/>
                <a:gdLst/>
                <a:ahLst/>
                <a:cxnLst/>
                <a:rect l="l" t="t" r="r" b="b"/>
                <a:pathLst>
                  <a:path w="4069" h="2999" extrusionOk="0">
                    <a:moveTo>
                      <a:pt x="99" y="1"/>
                    </a:moveTo>
                    <a:cubicBezTo>
                      <a:pt x="46" y="1"/>
                      <a:pt x="1" y="45"/>
                      <a:pt x="1" y="108"/>
                    </a:cubicBezTo>
                    <a:lnTo>
                      <a:pt x="135" y="2311"/>
                    </a:lnTo>
                    <a:lnTo>
                      <a:pt x="3998" y="2998"/>
                    </a:lnTo>
                    <a:lnTo>
                      <a:pt x="4060" y="554"/>
                    </a:lnTo>
                    <a:cubicBezTo>
                      <a:pt x="4069" y="500"/>
                      <a:pt x="4024" y="456"/>
                      <a:pt x="3962" y="456"/>
                    </a:cubicBezTo>
                    <a:lnTo>
                      <a:pt x="1616" y="465"/>
                    </a:lnTo>
                    <a:lnTo>
                      <a:pt x="1196" y="54"/>
                    </a:lnTo>
                    <a:cubicBezTo>
                      <a:pt x="1161" y="19"/>
                      <a:pt x="1116" y="1"/>
                      <a:pt x="1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1"/>
              <p:cNvSpPr/>
              <p:nvPr/>
            </p:nvSpPr>
            <p:spPr>
              <a:xfrm>
                <a:off x="7499335" y="2088763"/>
                <a:ext cx="542367" cy="364578"/>
              </a:xfrm>
              <a:custGeom>
                <a:avLst/>
                <a:gdLst/>
                <a:ahLst/>
                <a:cxnLst/>
                <a:rect l="l" t="t" r="r" b="b"/>
                <a:pathLst>
                  <a:path w="3917" h="2633" extrusionOk="0">
                    <a:moveTo>
                      <a:pt x="0" y="1"/>
                    </a:moveTo>
                    <a:lnTo>
                      <a:pt x="0" y="2392"/>
                    </a:lnTo>
                    <a:lnTo>
                      <a:pt x="3917" y="2633"/>
                    </a:lnTo>
                    <a:lnTo>
                      <a:pt x="38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1"/>
              <p:cNvSpPr/>
              <p:nvPr/>
            </p:nvSpPr>
            <p:spPr>
              <a:xfrm>
                <a:off x="7441318" y="2104825"/>
                <a:ext cx="602877" cy="369563"/>
              </a:xfrm>
              <a:custGeom>
                <a:avLst/>
                <a:gdLst/>
                <a:ahLst/>
                <a:cxnLst/>
                <a:rect l="l" t="t" r="r" b="b"/>
                <a:pathLst>
                  <a:path w="4354" h="2669" extrusionOk="0">
                    <a:moveTo>
                      <a:pt x="170" y="1"/>
                    </a:moveTo>
                    <a:cubicBezTo>
                      <a:pt x="72" y="1"/>
                      <a:pt x="0" y="72"/>
                      <a:pt x="0" y="170"/>
                    </a:cubicBezTo>
                    <a:cubicBezTo>
                      <a:pt x="0" y="179"/>
                      <a:pt x="0" y="188"/>
                      <a:pt x="0" y="197"/>
                    </a:cubicBezTo>
                    <a:lnTo>
                      <a:pt x="393" y="2525"/>
                    </a:lnTo>
                    <a:cubicBezTo>
                      <a:pt x="411" y="2606"/>
                      <a:pt x="473" y="2668"/>
                      <a:pt x="562" y="2668"/>
                    </a:cubicBezTo>
                    <a:lnTo>
                      <a:pt x="4354" y="2668"/>
                    </a:lnTo>
                    <a:cubicBezTo>
                      <a:pt x="4354" y="2668"/>
                      <a:pt x="4354" y="2668"/>
                      <a:pt x="4354" y="2659"/>
                    </a:cubicBezTo>
                    <a:lnTo>
                      <a:pt x="3988" y="144"/>
                    </a:lnTo>
                    <a:cubicBezTo>
                      <a:pt x="3970" y="63"/>
                      <a:pt x="3899" y="1"/>
                      <a:pt x="38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1"/>
              <p:cNvSpPr/>
              <p:nvPr/>
            </p:nvSpPr>
            <p:spPr>
              <a:xfrm>
                <a:off x="7405317" y="2204934"/>
                <a:ext cx="127526" cy="159512"/>
              </a:xfrm>
              <a:custGeom>
                <a:avLst/>
                <a:gdLst/>
                <a:ahLst/>
                <a:cxnLst/>
                <a:rect l="l" t="t" r="r" b="b"/>
                <a:pathLst>
                  <a:path w="921" h="1152" extrusionOk="0">
                    <a:moveTo>
                      <a:pt x="242" y="0"/>
                    </a:moveTo>
                    <a:cubicBezTo>
                      <a:pt x="171" y="0"/>
                      <a:pt x="91" y="36"/>
                      <a:pt x="37" y="99"/>
                    </a:cubicBezTo>
                    <a:cubicBezTo>
                      <a:pt x="11" y="134"/>
                      <a:pt x="1" y="179"/>
                      <a:pt x="4" y="223"/>
                    </a:cubicBezTo>
                    <a:lnTo>
                      <a:pt x="4" y="223"/>
                    </a:lnTo>
                    <a:lnTo>
                      <a:pt x="1" y="215"/>
                    </a:lnTo>
                    <a:lnTo>
                      <a:pt x="1" y="215"/>
                    </a:lnTo>
                    <a:cubicBezTo>
                      <a:pt x="10" y="304"/>
                      <a:pt x="73" y="384"/>
                      <a:pt x="153" y="420"/>
                    </a:cubicBezTo>
                    <a:cubicBezTo>
                      <a:pt x="100" y="527"/>
                      <a:pt x="135" y="652"/>
                      <a:pt x="224" y="723"/>
                    </a:cubicBezTo>
                    <a:cubicBezTo>
                      <a:pt x="251" y="919"/>
                      <a:pt x="385" y="1080"/>
                      <a:pt x="572" y="1151"/>
                    </a:cubicBezTo>
                    <a:cubicBezTo>
                      <a:pt x="581" y="1053"/>
                      <a:pt x="572" y="964"/>
                      <a:pt x="519" y="875"/>
                    </a:cubicBezTo>
                    <a:lnTo>
                      <a:pt x="519" y="875"/>
                    </a:lnTo>
                    <a:cubicBezTo>
                      <a:pt x="563" y="937"/>
                      <a:pt x="617" y="982"/>
                      <a:pt x="679" y="1017"/>
                    </a:cubicBezTo>
                    <a:cubicBezTo>
                      <a:pt x="698" y="1024"/>
                      <a:pt x="717" y="1028"/>
                      <a:pt x="736" y="1028"/>
                    </a:cubicBezTo>
                    <a:cubicBezTo>
                      <a:pt x="790" y="1028"/>
                      <a:pt x="840" y="1001"/>
                      <a:pt x="867" y="955"/>
                    </a:cubicBezTo>
                    <a:cubicBezTo>
                      <a:pt x="894" y="893"/>
                      <a:pt x="858" y="821"/>
                      <a:pt x="795" y="794"/>
                    </a:cubicBezTo>
                    <a:cubicBezTo>
                      <a:pt x="876" y="768"/>
                      <a:pt x="920" y="723"/>
                      <a:pt x="911" y="634"/>
                    </a:cubicBezTo>
                    <a:cubicBezTo>
                      <a:pt x="886" y="548"/>
                      <a:pt x="828" y="479"/>
                      <a:pt x="752" y="442"/>
                    </a:cubicBezTo>
                    <a:lnTo>
                      <a:pt x="752" y="442"/>
                    </a:lnTo>
                    <a:cubicBezTo>
                      <a:pt x="760" y="445"/>
                      <a:pt x="767" y="446"/>
                      <a:pt x="774" y="446"/>
                    </a:cubicBezTo>
                    <a:cubicBezTo>
                      <a:pt x="826" y="446"/>
                      <a:pt x="874" y="382"/>
                      <a:pt x="867" y="331"/>
                    </a:cubicBezTo>
                    <a:cubicBezTo>
                      <a:pt x="840" y="259"/>
                      <a:pt x="795" y="206"/>
                      <a:pt x="733" y="179"/>
                    </a:cubicBezTo>
                    <a:cubicBezTo>
                      <a:pt x="653" y="125"/>
                      <a:pt x="563" y="81"/>
                      <a:pt x="474" y="45"/>
                    </a:cubicBezTo>
                    <a:cubicBezTo>
                      <a:pt x="403" y="18"/>
                      <a:pt x="323" y="0"/>
                      <a:pt x="242" y="0"/>
                    </a:cubicBezTo>
                    <a:close/>
                  </a:path>
                </a:pathLst>
              </a:custGeom>
              <a:solidFill>
                <a:srgbClr val="D5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1"/>
              <p:cNvSpPr/>
              <p:nvPr/>
            </p:nvSpPr>
            <p:spPr>
              <a:xfrm>
                <a:off x="8203434" y="2395184"/>
                <a:ext cx="297838" cy="264468"/>
              </a:xfrm>
              <a:custGeom>
                <a:avLst/>
                <a:gdLst/>
                <a:ahLst/>
                <a:cxnLst/>
                <a:rect l="l" t="t" r="r" b="b"/>
                <a:pathLst>
                  <a:path w="2151" h="1910" extrusionOk="0">
                    <a:moveTo>
                      <a:pt x="768" y="0"/>
                    </a:moveTo>
                    <a:lnTo>
                      <a:pt x="759" y="9"/>
                    </a:lnTo>
                    <a:lnTo>
                      <a:pt x="464" y="277"/>
                    </a:lnTo>
                    <a:lnTo>
                      <a:pt x="9" y="696"/>
                    </a:lnTo>
                    <a:lnTo>
                      <a:pt x="0" y="705"/>
                    </a:lnTo>
                    <a:lnTo>
                      <a:pt x="9" y="723"/>
                    </a:lnTo>
                    <a:lnTo>
                      <a:pt x="669" y="1570"/>
                    </a:lnTo>
                    <a:lnTo>
                      <a:pt x="866" y="1820"/>
                    </a:lnTo>
                    <a:lnTo>
                      <a:pt x="919" y="1883"/>
                    </a:lnTo>
                    <a:lnTo>
                      <a:pt x="875" y="1811"/>
                    </a:lnTo>
                    <a:cubicBezTo>
                      <a:pt x="830" y="1749"/>
                      <a:pt x="768" y="1668"/>
                      <a:pt x="687" y="1561"/>
                    </a:cubicBezTo>
                    <a:lnTo>
                      <a:pt x="44" y="715"/>
                    </a:lnTo>
                    <a:lnTo>
                      <a:pt x="44" y="715"/>
                    </a:lnTo>
                    <a:cubicBezTo>
                      <a:pt x="184" y="584"/>
                      <a:pt x="333" y="444"/>
                      <a:pt x="491" y="304"/>
                    </a:cubicBezTo>
                    <a:lnTo>
                      <a:pt x="777" y="43"/>
                    </a:lnTo>
                    <a:lnTo>
                      <a:pt x="777" y="43"/>
                    </a:lnTo>
                    <a:lnTo>
                      <a:pt x="1749" y="785"/>
                    </a:lnTo>
                    <a:lnTo>
                      <a:pt x="2043" y="999"/>
                    </a:lnTo>
                    <a:lnTo>
                      <a:pt x="2124" y="1062"/>
                    </a:lnTo>
                    <a:cubicBezTo>
                      <a:pt x="2133" y="1062"/>
                      <a:pt x="2141" y="1071"/>
                      <a:pt x="2150" y="1080"/>
                    </a:cubicBezTo>
                    <a:cubicBezTo>
                      <a:pt x="2150" y="1080"/>
                      <a:pt x="2141" y="1071"/>
                      <a:pt x="2124" y="1053"/>
                    </a:cubicBezTo>
                    <a:lnTo>
                      <a:pt x="2043" y="990"/>
                    </a:lnTo>
                    <a:lnTo>
                      <a:pt x="1758" y="767"/>
                    </a:lnTo>
                    <a:lnTo>
                      <a:pt x="785" y="9"/>
                    </a:lnTo>
                    <a:lnTo>
                      <a:pt x="768" y="0"/>
                    </a:lnTo>
                    <a:close/>
                    <a:moveTo>
                      <a:pt x="919" y="1883"/>
                    </a:moveTo>
                    <a:cubicBezTo>
                      <a:pt x="928" y="1892"/>
                      <a:pt x="928" y="1900"/>
                      <a:pt x="937" y="1909"/>
                    </a:cubicBezTo>
                    <a:cubicBezTo>
                      <a:pt x="937" y="1900"/>
                      <a:pt x="928" y="1892"/>
                      <a:pt x="919" y="18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1"/>
              <p:cNvSpPr/>
              <p:nvPr/>
            </p:nvSpPr>
            <p:spPr>
              <a:xfrm>
                <a:off x="7927191" y="1805889"/>
                <a:ext cx="124893" cy="71862"/>
              </a:xfrm>
              <a:custGeom>
                <a:avLst/>
                <a:gdLst/>
                <a:ahLst/>
                <a:cxnLst/>
                <a:rect l="l" t="t" r="r" b="b"/>
                <a:pathLst>
                  <a:path w="902" h="519" extrusionOk="0">
                    <a:moveTo>
                      <a:pt x="901" y="1"/>
                    </a:moveTo>
                    <a:lnTo>
                      <a:pt x="901" y="1"/>
                    </a:lnTo>
                    <a:cubicBezTo>
                      <a:pt x="633" y="197"/>
                      <a:pt x="330" y="313"/>
                      <a:pt x="0" y="340"/>
                    </a:cubicBezTo>
                    <a:lnTo>
                      <a:pt x="9" y="518"/>
                    </a:lnTo>
                    <a:cubicBezTo>
                      <a:pt x="20" y="519"/>
                      <a:pt x="32" y="519"/>
                      <a:pt x="43" y="519"/>
                    </a:cubicBezTo>
                    <a:cubicBezTo>
                      <a:pt x="720" y="519"/>
                      <a:pt x="901" y="1"/>
                      <a:pt x="901"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1"/>
              <p:cNvSpPr/>
              <p:nvPr/>
            </p:nvSpPr>
            <p:spPr>
              <a:xfrm>
                <a:off x="7982716" y="1536716"/>
                <a:ext cx="61893" cy="17723"/>
              </a:xfrm>
              <a:custGeom>
                <a:avLst/>
                <a:gdLst/>
                <a:ahLst/>
                <a:cxnLst/>
                <a:rect l="l" t="t" r="r" b="b"/>
                <a:pathLst>
                  <a:path w="447" h="128" extrusionOk="0">
                    <a:moveTo>
                      <a:pt x="215" y="0"/>
                    </a:moveTo>
                    <a:cubicBezTo>
                      <a:pt x="152" y="0"/>
                      <a:pt x="90" y="27"/>
                      <a:pt x="45" y="63"/>
                    </a:cubicBezTo>
                    <a:cubicBezTo>
                      <a:pt x="9" y="89"/>
                      <a:pt x="0" y="125"/>
                      <a:pt x="0" y="125"/>
                    </a:cubicBezTo>
                    <a:cubicBezTo>
                      <a:pt x="2" y="127"/>
                      <a:pt x="5" y="128"/>
                      <a:pt x="9" y="128"/>
                    </a:cubicBezTo>
                    <a:cubicBezTo>
                      <a:pt x="37" y="128"/>
                      <a:pt x="111" y="72"/>
                      <a:pt x="215" y="72"/>
                    </a:cubicBezTo>
                    <a:cubicBezTo>
                      <a:pt x="322" y="72"/>
                      <a:pt x="396" y="111"/>
                      <a:pt x="426" y="111"/>
                    </a:cubicBezTo>
                    <a:cubicBezTo>
                      <a:pt x="431" y="111"/>
                      <a:pt x="435" y="110"/>
                      <a:pt x="438" y="107"/>
                    </a:cubicBezTo>
                    <a:cubicBezTo>
                      <a:pt x="447" y="98"/>
                      <a:pt x="429" y="80"/>
                      <a:pt x="384" y="45"/>
                    </a:cubicBezTo>
                    <a:cubicBezTo>
                      <a:pt x="339" y="18"/>
                      <a:pt x="277"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p:nvPr/>
            </p:nvSpPr>
            <p:spPr>
              <a:xfrm>
                <a:off x="7976485" y="1587255"/>
                <a:ext cx="26169" cy="25062"/>
              </a:xfrm>
              <a:custGeom>
                <a:avLst/>
                <a:gdLst/>
                <a:ahLst/>
                <a:cxnLst/>
                <a:rect l="l" t="t" r="r" b="b"/>
                <a:pathLst>
                  <a:path w="189" h="181" extrusionOk="0">
                    <a:moveTo>
                      <a:pt x="90" y="1"/>
                    </a:moveTo>
                    <a:cubicBezTo>
                      <a:pt x="37" y="1"/>
                      <a:pt x="1" y="46"/>
                      <a:pt x="1" y="90"/>
                    </a:cubicBezTo>
                    <a:cubicBezTo>
                      <a:pt x="1" y="139"/>
                      <a:pt x="38" y="180"/>
                      <a:pt x="85" y="180"/>
                    </a:cubicBezTo>
                    <a:cubicBezTo>
                      <a:pt x="90" y="180"/>
                      <a:pt x="94" y="180"/>
                      <a:pt x="99" y="179"/>
                    </a:cubicBezTo>
                    <a:cubicBezTo>
                      <a:pt x="144" y="179"/>
                      <a:pt x="188" y="144"/>
                      <a:pt x="188" y="90"/>
                    </a:cubicBezTo>
                    <a:cubicBezTo>
                      <a:pt x="188" y="37"/>
                      <a:pt x="14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1"/>
              <p:cNvSpPr/>
              <p:nvPr/>
            </p:nvSpPr>
            <p:spPr>
              <a:xfrm>
                <a:off x="7902406" y="1542809"/>
                <a:ext cx="39739" cy="127109"/>
              </a:xfrm>
              <a:custGeom>
                <a:avLst/>
                <a:gdLst/>
                <a:ahLst/>
                <a:cxnLst/>
                <a:rect l="l" t="t" r="r" b="b"/>
                <a:pathLst>
                  <a:path w="287" h="918" extrusionOk="0">
                    <a:moveTo>
                      <a:pt x="268" y="1"/>
                    </a:moveTo>
                    <a:cubicBezTo>
                      <a:pt x="259" y="1"/>
                      <a:pt x="170" y="242"/>
                      <a:pt x="81" y="545"/>
                    </a:cubicBezTo>
                    <a:cubicBezTo>
                      <a:pt x="63" y="625"/>
                      <a:pt x="36" y="697"/>
                      <a:pt x="18" y="768"/>
                    </a:cubicBezTo>
                    <a:cubicBezTo>
                      <a:pt x="10" y="804"/>
                      <a:pt x="1" y="839"/>
                      <a:pt x="10" y="875"/>
                    </a:cubicBezTo>
                    <a:cubicBezTo>
                      <a:pt x="27" y="893"/>
                      <a:pt x="45" y="911"/>
                      <a:pt x="63" y="911"/>
                    </a:cubicBezTo>
                    <a:cubicBezTo>
                      <a:pt x="72" y="915"/>
                      <a:pt x="79" y="917"/>
                      <a:pt x="85" y="917"/>
                    </a:cubicBezTo>
                    <a:cubicBezTo>
                      <a:pt x="92" y="917"/>
                      <a:pt x="99" y="915"/>
                      <a:pt x="108" y="911"/>
                    </a:cubicBezTo>
                    <a:cubicBezTo>
                      <a:pt x="126" y="913"/>
                      <a:pt x="144" y="914"/>
                      <a:pt x="162" y="914"/>
                    </a:cubicBezTo>
                    <a:cubicBezTo>
                      <a:pt x="206" y="914"/>
                      <a:pt x="248" y="908"/>
                      <a:pt x="286" y="902"/>
                    </a:cubicBezTo>
                    <a:cubicBezTo>
                      <a:pt x="233" y="893"/>
                      <a:pt x="170" y="884"/>
                      <a:pt x="108" y="884"/>
                    </a:cubicBezTo>
                    <a:cubicBezTo>
                      <a:pt x="81" y="884"/>
                      <a:pt x="54" y="875"/>
                      <a:pt x="45" y="857"/>
                    </a:cubicBezTo>
                    <a:cubicBezTo>
                      <a:pt x="45" y="830"/>
                      <a:pt x="45" y="804"/>
                      <a:pt x="63" y="777"/>
                    </a:cubicBezTo>
                    <a:lnTo>
                      <a:pt x="125" y="563"/>
                    </a:lnTo>
                    <a:cubicBezTo>
                      <a:pt x="215" y="251"/>
                      <a:pt x="286"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1"/>
              <p:cNvSpPr/>
              <p:nvPr/>
            </p:nvSpPr>
            <p:spPr>
              <a:xfrm>
                <a:off x="7988947" y="1471777"/>
                <a:ext cx="63139" cy="16616"/>
              </a:xfrm>
              <a:custGeom>
                <a:avLst/>
                <a:gdLst/>
                <a:ahLst/>
                <a:cxnLst/>
                <a:rect l="l" t="t" r="r" b="b"/>
                <a:pathLst>
                  <a:path w="456" h="120" extrusionOk="0">
                    <a:moveTo>
                      <a:pt x="217" y="1"/>
                    </a:moveTo>
                    <a:cubicBezTo>
                      <a:pt x="164" y="1"/>
                      <a:pt x="112" y="12"/>
                      <a:pt x="63" y="32"/>
                    </a:cubicBezTo>
                    <a:cubicBezTo>
                      <a:pt x="27" y="59"/>
                      <a:pt x="0" y="77"/>
                      <a:pt x="9" y="94"/>
                    </a:cubicBezTo>
                    <a:cubicBezTo>
                      <a:pt x="12" y="104"/>
                      <a:pt x="27" y="107"/>
                      <a:pt x="49" y="107"/>
                    </a:cubicBezTo>
                    <a:cubicBezTo>
                      <a:pt x="79" y="107"/>
                      <a:pt x="124" y="101"/>
                      <a:pt x="174" y="101"/>
                    </a:cubicBezTo>
                    <a:cubicBezTo>
                      <a:pt x="190" y="101"/>
                      <a:pt x="207" y="102"/>
                      <a:pt x="223" y="103"/>
                    </a:cubicBezTo>
                    <a:cubicBezTo>
                      <a:pt x="303" y="110"/>
                      <a:pt x="375" y="120"/>
                      <a:pt x="414" y="120"/>
                    </a:cubicBezTo>
                    <a:cubicBezTo>
                      <a:pt x="432" y="120"/>
                      <a:pt x="443" y="118"/>
                      <a:pt x="446" y="112"/>
                    </a:cubicBezTo>
                    <a:cubicBezTo>
                      <a:pt x="455" y="94"/>
                      <a:pt x="437" y="77"/>
                      <a:pt x="393" y="50"/>
                    </a:cubicBezTo>
                    <a:cubicBezTo>
                      <a:pt x="339" y="16"/>
                      <a:pt x="278"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1"/>
              <p:cNvSpPr/>
              <p:nvPr/>
            </p:nvSpPr>
            <p:spPr>
              <a:xfrm>
                <a:off x="7834420" y="1496146"/>
                <a:ext cx="60785" cy="14539"/>
              </a:xfrm>
              <a:custGeom>
                <a:avLst/>
                <a:gdLst/>
                <a:ahLst/>
                <a:cxnLst/>
                <a:rect l="l" t="t" r="r" b="b"/>
                <a:pathLst>
                  <a:path w="439" h="105" extrusionOk="0">
                    <a:moveTo>
                      <a:pt x="236" y="1"/>
                    </a:moveTo>
                    <a:cubicBezTo>
                      <a:pt x="175" y="1"/>
                      <a:pt x="113" y="14"/>
                      <a:pt x="54" y="43"/>
                    </a:cubicBezTo>
                    <a:cubicBezTo>
                      <a:pt x="19" y="61"/>
                      <a:pt x="1" y="79"/>
                      <a:pt x="1" y="97"/>
                    </a:cubicBezTo>
                    <a:cubicBezTo>
                      <a:pt x="6" y="102"/>
                      <a:pt x="19" y="105"/>
                      <a:pt x="37" y="105"/>
                    </a:cubicBezTo>
                    <a:cubicBezTo>
                      <a:pt x="77" y="105"/>
                      <a:pt x="144" y="94"/>
                      <a:pt x="224" y="88"/>
                    </a:cubicBezTo>
                    <a:cubicBezTo>
                      <a:pt x="248" y="86"/>
                      <a:pt x="272" y="85"/>
                      <a:pt x="294" y="85"/>
                    </a:cubicBezTo>
                    <a:cubicBezTo>
                      <a:pt x="334" y="85"/>
                      <a:pt x="370" y="87"/>
                      <a:pt x="396" y="87"/>
                    </a:cubicBezTo>
                    <a:cubicBezTo>
                      <a:pt x="419" y="87"/>
                      <a:pt x="435" y="86"/>
                      <a:pt x="438" y="79"/>
                    </a:cubicBezTo>
                    <a:cubicBezTo>
                      <a:pt x="438" y="61"/>
                      <a:pt x="420" y="43"/>
                      <a:pt x="385" y="26"/>
                    </a:cubicBezTo>
                    <a:cubicBezTo>
                      <a:pt x="336" y="9"/>
                      <a:pt x="287" y="1"/>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1"/>
              <p:cNvSpPr/>
              <p:nvPr/>
            </p:nvSpPr>
            <p:spPr>
              <a:xfrm>
                <a:off x="8172966" y="1609548"/>
                <a:ext cx="29769" cy="58708"/>
              </a:xfrm>
              <a:custGeom>
                <a:avLst/>
                <a:gdLst/>
                <a:ahLst/>
                <a:cxnLst/>
                <a:rect l="l" t="t" r="r" b="b"/>
                <a:pathLst>
                  <a:path w="215" h="424" extrusionOk="0">
                    <a:moveTo>
                      <a:pt x="90" y="1"/>
                    </a:moveTo>
                    <a:cubicBezTo>
                      <a:pt x="72" y="1"/>
                      <a:pt x="54" y="1"/>
                      <a:pt x="45" y="9"/>
                    </a:cubicBezTo>
                    <a:cubicBezTo>
                      <a:pt x="36" y="18"/>
                      <a:pt x="27" y="27"/>
                      <a:pt x="27" y="45"/>
                    </a:cubicBezTo>
                    <a:cubicBezTo>
                      <a:pt x="27" y="63"/>
                      <a:pt x="27" y="72"/>
                      <a:pt x="36" y="72"/>
                    </a:cubicBezTo>
                    <a:cubicBezTo>
                      <a:pt x="36" y="72"/>
                      <a:pt x="36" y="63"/>
                      <a:pt x="36" y="45"/>
                    </a:cubicBezTo>
                    <a:cubicBezTo>
                      <a:pt x="45" y="27"/>
                      <a:pt x="72" y="18"/>
                      <a:pt x="90" y="18"/>
                    </a:cubicBezTo>
                    <a:cubicBezTo>
                      <a:pt x="116" y="27"/>
                      <a:pt x="143" y="54"/>
                      <a:pt x="152" y="81"/>
                    </a:cubicBezTo>
                    <a:cubicBezTo>
                      <a:pt x="170" y="125"/>
                      <a:pt x="179" y="161"/>
                      <a:pt x="179" y="206"/>
                    </a:cubicBezTo>
                    <a:cubicBezTo>
                      <a:pt x="179" y="286"/>
                      <a:pt x="143" y="366"/>
                      <a:pt x="90" y="393"/>
                    </a:cubicBezTo>
                    <a:cubicBezTo>
                      <a:pt x="81" y="397"/>
                      <a:pt x="69" y="400"/>
                      <a:pt x="58" y="400"/>
                    </a:cubicBezTo>
                    <a:cubicBezTo>
                      <a:pt x="47" y="400"/>
                      <a:pt x="36" y="397"/>
                      <a:pt x="27" y="393"/>
                    </a:cubicBezTo>
                    <a:cubicBezTo>
                      <a:pt x="18" y="384"/>
                      <a:pt x="9" y="384"/>
                      <a:pt x="9" y="384"/>
                    </a:cubicBezTo>
                    <a:lnTo>
                      <a:pt x="9" y="384"/>
                    </a:lnTo>
                    <a:cubicBezTo>
                      <a:pt x="0" y="384"/>
                      <a:pt x="9" y="393"/>
                      <a:pt x="27" y="411"/>
                    </a:cubicBezTo>
                    <a:cubicBezTo>
                      <a:pt x="40" y="417"/>
                      <a:pt x="61" y="423"/>
                      <a:pt x="79" y="423"/>
                    </a:cubicBezTo>
                    <a:cubicBezTo>
                      <a:pt x="86" y="423"/>
                      <a:pt x="93" y="422"/>
                      <a:pt x="98" y="420"/>
                    </a:cubicBezTo>
                    <a:cubicBezTo>
                      <a:pt x="170" y="393"/>
                      <a:pt x="214" y="304"/>
                      <a:pt x="214" y="206"/>
                    </a:cubicBezTo>
                    <a:cubicBezTo>
                      <a:pt x="214" y="152"/>
                      <a:pt x="205" y="108"/>
                      <a:pt x="179" y="72"/>
                    </a:cubicBezTo>
                    <a:cubicBezTo>
                      <a:pt x="170" y="27"/>
                      <a:pt x="134"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1"/>
              <p:cNvSpPr/>
              <p:nvPr/>
            </p:nvSpPr>
            <p:spPr>
              <a:xfrm>
                <a:off x="7956823" y="1671303"/>
                <a:ext cx="37108" cy="43339"/>
              </a:xfrm>
              <a:custGeom>
                <a:avLst/>
                <a:gdLst/>
                <a:ahLst/>
                <a:cxnLst/>
                <a:rect l="l" t="t" r="r" b="b"/>
                <a:pathLst>
                  <a:path w="268" h="313" extrusionOk="0">
                    <a:moveTo>
                      <a:pt x="259" y="1"/>
                    </a:moveTo>
                    <a:cubicBezTo>
                      <a:pt x="259" y="1"/>
                      <a:pt x="250" y="18"/>
                      <a:pt x="232" y="54"/>
                    </a:cubicBezTo>
                    <a:cubicBezTo>
                      <a:pt x="214" y="99"/>
                      <a:pt x="196" y="143"/>
                      <a:pt x="161" y="179"/>
                    </a:cubicBezTo>
                    <a:cubicBezTo>
                      <a:pt x="98" y="268"/>
                      <a:pt x="0" y="295"/>
                      <a:pt x="9" y="313"/>
                    </a:cubicBezTo>
                    <a:cubicBezTo>
                      <a:pt x="9" y="313"/>
                      <a:pt x="36" y="313"/>
                      <a:pt x="71" y="295"/>
                    </a:cubicBezTo>
                    <a:cubicBezTo>
                      <a:pt x="116" y="277"/>
                      <a:pt x="161" y="241"/>
                      <a:pt x="196" y="206"/>
                    </a:cubicBezTo>
                    <a:cubicBezTo>
                      <a:pt x="223" y="161"/>
                      <a:pt x="250" y="117"/>
                      <a:pt x="259" y="63"/>
                    </a:cubicBezTo>
                    <a:cubicBezTo>
                      <a:pt x="268" y="27"/>
                      <a:pt x="268"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1"/>
              <p:cNvSpPr/>
              <p:nvPr/>
            </p:nvSpPr>
            <p:spPr>
              <a:xfrm>
                <a:off x="8065518" y="1361283"/>
                <a:ext cx="140955" cy="164909"/>
              </a:xfrm>
              <a:custGeom>
                <a:avLst/>
                <a:gdLst/>
                <a:ahLst/>
                <a:cxnLst/>
                <a:rect l="l" t="t" r="r" b="b"/>
                <a:pathLst>
                  <a:path w="1018" h="1191" extrusionOk="0">
                    <a:moveTo>
                      <a:pt x="0" y="0"/>
                    </a:moveTo>
                    <a:cubicBezTo>
                      <a:pt x="18" y="18"/>
                      <a:pt x="45" y="36"/>
                      <a:pt x="72" y="63"/>
                    </a:cubicBezTo>
                    <a:cubicBezTo>
                      <a:pt x="125" y="134"/>
                      <a:pt x="161" y="214"/>
                      <a:pt x="179" y="295"/>
                    </a:cubicBezTo>
                    <a:cubicBezTo>
                      <a:pt x="188" y="357"/>
                      <a:pt x="196" y="420"/>
                      <a:pt x="196" y="473"/>
                    </a:cubicBezTo>
                    <a:cubicBezTo>
                      <a:pt x="196" y="536"/>
                      <a:pt x="188" y="616"/>
                      <a:pt x="188" y="687"/>
                    </a:cubicBezTo>
                    <a:cubicBezTo>
                      <a:pt x="179" y="759"/>
                      <a:pt x="179" y="839"/>
                      <a:pt x="179" y="919"/>
                    </a:cubicBezTo>
                    <a:cubicBezTo>
                      <a:pt x="179" y="955"/>
                      <a:pt x="188" y="1000"/>
                      <a:pt x="196" y="1035"/>
                    </a:cubicBezTo>
                    <a:cubicBezTo>
                      <a:pt x="205" y="1080"/>
                      <a:pt x="214" y="1124"/>
                      <a:pt x="241" y="1160"/>
                    </a:cubicBezTo>
                    <a:cubicBezTo>
                      <a:pt x="261" y="1180"/>
                      <a:pt x="286" y="1190"/>
                      <a:pt x="316" y="1190"/>
                    </a:cubicBezTo>
                    <a:cubicBezTo>
                      <a:pt x="326" y="1190"/>
                      <a:pt x="337" y="1189"/>
                      <a:pt x="348" y="1187"/>
                    </a:cubicBezTo>
                    <a:cubicBezTo>
                      <a:pt x="375" y="1187"/>
                      <a:pt x="411" y="1169"/>
                      <a:pt x="437" y="1142"/>
                    </a:cubicBezTo>
                    <a:cubicBezTo>
                      <a:pt x="469" y="1094"/>
                      <a:pt x="494" y="1039"/>
                      <a:pt x="499" y="983"/>
                    </a:cubicBezTo>
                    <a:lnTo>
                      <a:pt x="499" y="983"/>
                    </a:lnTo>
                    <a:cubicBezTo>
                      <a:pt x="516" y="1023"/>
                      <a:pt x="540" y="1068"/>
                      <a:pt x="571" y="1107"/>
                    </a:cubicBezTo>
                    <a:cubicBezTo>
                      <a:pt x="607" y="1151"/>
                      <a:pt x="660" y="1178"/>
                      <a:pt x="714" y="1178"/>
                    </a:cubicBezTo>
                    <a:cubicBezTo>
                      <a:pt x="719" y="1181"/>
                      <a:pt x="725" y="1182"/>
                      <a:pt x="732" y="1182"/>
                    </a:cubicBezTo>
                    <a:cubicBezTo>
                      <a:pt x="747" y="1182"/>
                      <a:pt x="766" y="1175"/>
                      <a:pt x="785" y="1169"/>
                    </a:cubicBezTo>
                    <a:cubicBezTo>
                      <a:pt x="803" y="1160"/>
                      <a:pt x="821" y="1142"/>
                      <a:pt x="830" y="1124"/>
                    </a:cubicBezTo>
                    <a:cubicBezTo>
                      <a:pt x="839" y="1098"/>
                      <a:pt x="848" y="1080"/>
                      <a:pt x="848" y="1062"/>
                    </a:cubicBezTo>
                    <a:cubicBezTo>
                      <a:pt x="848" y="1056"/>
                      <a:pt x="847" y="1050"/>
                      <a:pt x="846" y="1045"/>
                    </a:cubicBezTo>
                    <a:lnTo>
                      <a:pt x="846" y="1045"/>
                    </a:lnTo>
                    <a:cubicBezTo>
                      <a:pt x="883" y="1079"/>
                      <a:pt x="923" y="1104"/>
                      <a:pt x="964" y="1124"/>
                    </a:cubicBezTo>
                    <a:cubicBezTo>
                      <a:pt x="981" y="1133"/>
                      <a:pt x="999" y="1133"/>
                      <a:pt x="1017" y="1142"/>
                    </a:cubicBezTo>
                    <a:cubicBezTo>
                      <a:pt x="1008" y="1133"/>
                      <a:pt x="990" y="1124"/>
                      <a:pt x="973" y="1116"/>
                    </a:cubicBezTo>
                    <a:cubicBezTo>
                      <a:pt x="916" y="1091"/>
                      <a:pt x="874" y="1059"/>
                      <a:pt x="833" y="1014"/>
                    </a:cubicBezTo>
                    <a:lnTo>
                      <a:pt x="833" y="1014"/>
                    </a:lnTo>
                    <a:cubicBezTo>
                      <a:pt x="830" y="1009"/>
                      <a:pt x="826" y="1004"/>
                      <a:pt x="821" y="1000"/>
                    </a:cubicBezTo>
                    <a:lnTo>
                      <a:pt x="821" y="1000"/>
                    </a:lnTo>
                    <a:cubicBezTo>
                      <a:pt x="821" y="1000"/>
                      <a:pt x="821" y="1000"/>
                      <a:pt x="821" y="1000"/>
                    </a:cubicBezTo>
                    <a:lnTo>
                      <a:pt x="812" y="1008"/>
                    </a:lnTo>
                    <a:cubicBezTo>
                      <a:pt x="817" y="1015"/>
                      <a:pt x="823" y="1021"/>
                      <a:pt x="829" y="1027"/>
                    </a:cubicBezTo>
                    <a:lnTo>
                      <a:pt x="829" y="1027"/>
                    </a:lnTo>
                    <a:cubicBezTo>
                      <a:pt x="838" y="1057"/>
                      <a:pt x="836" y="1086"/>
                      <a:pt x="821" y="1116"/>
                    </a:cubicBezTo>
                    <a:cubicBezTo>
                      <a:pt x="812" y="1133"/>
                      <a:pt x="794" y="1151"/>
                      <a:pt x="776" y="1160"/>
                    </a:cubicBezTo>
                    <a:cubicBezTo>
                      <a:pt x="758" y="1169"/>
                      <a:pt x="732" y="1169"/>
                      <a:pt x="714" y="1169"/>
                    </a:cubicBezTo>
                    <a:cubicBezTo>
                      <a:pt x="660" y="1160"/>
                      <a:pt x="616" y="1133"/>
                      <a:pt x="589" y="1098"/>
                    </a:cubicBezTo>
                    <a:cubicBezTo>
                      <a:pt x="553" y="1053"/>
                      <a:pt x="527" y="1008"/>
                      <a:pt x="500" y="955"/>
                    </a:cubicBezTo>
                    <a:lnTo>
                      <a:pt x="491" y="928"/>
                    </a:lnTo>
                    <a:lnTo>
                      <a:pt x="491" y="955"/>
                    </a:lnTo>
                    <a:cubicBezTo>
                      <a:pt x="482" y="1017"/>
                      <a:pt x="464" y="1080"/>
                      <a:pt x="428" y="1124"/>
                    </a:cubicBezTo>
                    <a:cubicBezTo>
                      <a:pt x="402" y="1151"/>
                      <a:pt x="375" y="1169"/>
                      <a:pt x="348" y="1169"/>
                    </a:cubicBezTo>
                    <a:cubicBezTo>
                      <a:pt x="339" y="1171"/>
                      <a:pt x="331" y="1172"/>
                      <a:pt x="323" y="1172"/>
                    </a:cubicBezTo>
                    <a:cubicBezTo>
                      <a:pt x="299" y="1172"/>
                      <a:pt x="279" y="1162"/>
                      <a:pt x="259" y="1142"/>
                    </a:cubicBezTo>
                    <a:cubicBezTo>
                      <a:pt x="241" y="1107"/>
                      <a:pt x="223" y="1071"/>
                      <a:pt x="214" y="1035"/>
                    </a:cubicBezTo>
                    <a:cubicBezTo>
                      <a:pt x="205" y="991"/>
                      <a:pt x="205" y="955"/>
                      <a:pt x="196" y="910"/>
                    </a:cubicBezTo>
                    <a:cubicBezTo>
                      <a:pt x="196" y="839"/>
                      <a:pt x="196" y="759"/>
                      <a:pt x="205" y="687"/>
                    </a:cubicBezTo>
                    <a:cubicBezTo>
                      <a:pt x="205" y="607"/>
                      <a:pt x="214" y="545"/>
                      <a:pt x="214" y="473"/>
                    </a:cubicBezTo>
                    <a:cubicBezTo>
                      <a:pt x="214" y="411"/>
                      <a:pt x="205" y="357"/>
                      <a:pt x="188" y="295"/>
                    </a:cubicBezTo>
                    <a:cubicBezTo>
                      <a:pt x="179" y="206"/>
                      <a:pt x="134" y="125"/>
                      <a:pt x="80" y="63"/>
                    </a:cubicBezTo>
                    <a:cubicBezTo>
                      <a:pt x="54" y="36"/>
                      <a:pt x="27" y="18"/>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p:nvPr/>
            </p:nvSpPr>
            <p:spPr>
              <a:xfrm>
                <a:off x="7762834" y="1306451"/>
                <a:ext cx="299079" cy="165186"/>
              </a:xfrm>
              <a:custGeom>
                <a:avLst/>
                <a:gdLst/>
                <a:ahLst/>
                <a:cxnLst/>
                <a:rect l="l" t="t" r="r" b="b"/>
                <a:pathLst>
                  <a:path w="2160" h="1193" extrusionOk="0">
                    <a:moveTo>
                      <a:pt x="1" y="1083"/>
                    </a:moveTo>
                    <a:cubicBezTo>
                      <a:pt x="3" y="1083"/>
                      <a:pt x="8" y="1085"/>
                      <a:pt x="14" y="1088"/>
                    </a:cubicBezTo>
                    <a:lnTo>
                      <a:pt x="14" y="1088"/>
                    </a:lnTo>
                    <a:lnTo>
                      <a:pt x="9" y="1083"/>
                    </a:lnTo>
                    <a:close/>
                    <a:moveTo>
                      <a:pt x="1765" y="0"/>
                    </a:moveTo>
                    <a:cubicBezTo>
                      <a:pt x="1737" y="0"/>
                      <a:pt x="1712" y="6"/>
                      <a:pt x="1687" y="13"/>
                    </a:cubicBezTo>
                    <a:cubicBezTo>
                      <a:pt x="1606" y="40"/>
                      <a:pt x="1535" y="75"/>
                      <a:pt x="1481" y="138"/>
                    </a:cubicBezTo>
                    <a:cubicBezTo>
                      <a:pt x="1410" y="200"/>
                      <a:pt x="1357" y="271"/>
                      <a:pt x="1321" y="352"/>
                    </a:cubicBezTo>
                    <a:cubicBezTo>
                      <a:pt x="1267" y="432"/>
                      <a:pt x="1232" y="521"/>
                      <a:pt x="1178" y="602"/>
                    </a:cubicBezTo>
                    <a:cubicBezTo>
                      <a:pt x="1089" y="762"/>
                      <a:pt x="964" y="905"/>
                      <a:pt x="821" y="1021"/>
                    </a:cubicBezTo>
                    <a:cubicBezTo>
                      <a:pt x="696" y="1110"/>
                      <a:pt x="554" y="1164"/>
                      <a:pt x="402" y="1181"/>
                    </a:cubicBezTo>
                    <a:cubicBezTo>
                      <a:pt x="384" y="1183"/>
                      <a:pt x="367" y="1184"/>
                      <a:pt x="349" y="1184"/>
                    </a:cubicBezTo>
                    <a:cubicBezTo>
                      <a:pt x="262" y="1184"/>
                      <a:pt x="180" y="1165"/>
                      <a:pt x="99" y="1128"/>
                    </a:cubicBezTo>
                    <a:cubicBezTo>
                      <a:pt x="55" y="1109"/>
                      <a:pt x="29" y="1095"/>
                      <a:pt x="14" y="1088"/>
                    </a:cubicBezTo>
                    <a:lnTo>
                      <a:pt x="14" y="1088"/>
                    </a:lnTo>
                    <a:lnTo>
                      <a:pt x="27" y="1101"/>
                    </a:lnTo>
                    <a:cubicBezTo>
                      <a:pt x="36" y="1110"/>
                      <a:pt x="45" y="1110"/>
                      <a:pt x="54" y="1119"/>
                    </a:cubicBezTo>
                    <a:cubicBezTo>
                      <a:pt x="72" y="1128"/>
                      <a:pt x="90" y="1137"/>
                      <a:pt x="99" y="1137"/>
                    </a:cubicBezTo>
                    <a:cubicBezTo>
                      <a:pt x="180" y="1174"/>
                      <a:pt x="262" y="1193"/>
                      <a:pt x="349" y="1193"/>
                    </a:cubicBezTo>
                    <a:cubicBezTo>
                      <a:pt x="367" y="1193"/>
                      <a:pt x="384" y="1192"/>
                      <a:pt x="402" y="1190"/>
                    </a:cubicBezTo>
                    <a:cubicBezTo>
                      <a:pt x="554" y="1181"/>
                      <a:pt x="705" y="1128"/>
                      <a:pt x="830" y="1039"/>
                    </a:cubicBezTo>
                    <a:cubicBezTo>
                      <a:pt x="973" y="923"/>
                      <a:pt x="1098" y="780"/>
                      <a:pt x="1196" y="619"/>
                    </a:cubicBezTo>
                    <a:cubicBezTo>
                      <a:pt x="1241" y="530"/>
                      <a:pt x="1285" y="441"/>
                      <a:pt x="1330" y="361"/>
                    </a:cubicBezTo>
                    <a:cubicBezTo>
                      <a:pt x="1374" y="280"/>
                      <a:pt x="1428" y="209"/>
                      <a:pt x="1490" y="147"/>
                    </a:cubicBezTo>
                    <a:cubicBezTo>
                      <a:pt x="1544" y="93"/>
                      <a:pt x="1615" y="48"/>
                      <a:pt x="1687" y="22"/>
                    </a:cubicBezTo>
                    <a:cubicBezTo>
                      <a:pt x="1722" y="13"/>
                      <a:pt x="1758" y="13"/>
                      <a:pt x="1794" y="13"/>
                    </a:cubicBezTo>
                    <a:cubicBezTo>
                      <a:pt x="1829" y="13"/>
                      <a:pt x="1865" y="22"/>
                      <a:pt x="1892" y="31"/>
                    </a:cubicBezTo>
                    <a:cubicBezTo>
                      <a:pt x="1945" y="48"/>
                      <a:pt x="1999" y="75"/>
                      <a:pt x="2043" y="120"/>
                    </a:cubicBezTo>
                    <a:cubicBezTo>
                      <a:pt x="2070" y="147"/>
                      <a:pt x="2106" y="182"/>
                      <a:pt x="2124" y="227"/>
                    </a:cubicBezTo>
                    <a:cubicBezTo>
                      <a:pt x="2142" y="254"/>
                      <a:pt x="2150" y="289"/>
                      <a:pt x="2159" y="325"/>
                    </a:cubicBezTo>
                    <a:lnTo>
                      <a:pt x="2159" y="298"/>
                    </a:lnTo>
                    <a:cubicBezTo>
                      <a:pt x="2150" y="271"/>
                      <a:pt x="2142" y="245"/>
                      <a:pt x="2133" y="218"/>
                    </a:cubicBezTo>
                    <a:cubicBezTo>
                      <a:pt x="2115" y="182"/>
                      <a:pt x="2079" y="147"/>
                      <a:pt x="2052" y="111"/>
                    </a:cubicBezTo>
                    <a:cubicBezTo>
                      <a:pt x="2008" y="75"/>
                      <a:pt x="1954" y="40"/>
                      <a:pt x="1901" y="22"/>
                    </a:cubicBezTo>
                    <a:cubicBezTo>
                      <a:pt x="1865" y="13"/>
                      <a:pt x="1838" y="4"/>
                      <a:pt x="1803" y="4"/>
                    </a:cubicBezTo>
                    <a:cubicBezTo>
                      <a:pt x="1790" y="1"/>
                      <a:pt x="1777"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a:off x="7754249" y="1413207"/>
                <a:ext cx="103847" cy="16200"/>
              </a:xfrm>
              <a:custGeom>
                <a:avLst/>
                <a:gdLst/>
                <a:ahLst/>
                <a:cxnLst/>
                <a:rect l="l" t="t" r="r" b="b"/>
                <a:pathLst>
                  <a:path w="750" h="117" extrusionOk="0">
                    <a:moveTo>
                      <a:pt x="749" y="27"/>
                    </a:moveTo>
                    <a:cubicBezTo>
                      <a:pt x="745" y="27"/>
                      <a:pt x="741" y="29"/>
                      <a:pt x="737" y="31"/>
                    </a:cubicBezTo>
                    <a:lnTo>
                      <a:pt x="737" y="31"/>
                    </a:lnTo>
                    <a:cubicBezTo>
                      <a:pt x="745" y="29"/>
                      <a:pt x="749" y="27"/>
                      <a:pt x="749" y="27"/>
                    </a:cubicBezTo>
                    <a:close/>
                    <a:moveTo>
                      <a:pt x="0" y="0"/>
                    </a:moveTo>
                    <a:lnTo>
                      <a:pt x="0" y="0"/>
                    </a:lnTo>
                    <a:cubicBezTo>
                      <a:pt x="9" y="9"/>
                      <a:pt x="18" y="18"/>
                      <a:pt x="27" y="18"/>
                    </a:cubicBezTo>
                    <a:cubicBezTo>
                      <a:pt x="54" y="36"/>
                      <a:pt x="80" y="45"/>
                      <a:pt x="98" y="54"/>
                    </a:cubicBezTo>
                    <a:cubicBezTo>
                      <a:pt x="143" y="71"/>
                      <a:pt x="178" y="89"/>
                      <a:pt x="223" y="98"/>
                    </a:cubicBezTo>
                    <a:cubicBezTo>
                      <a:pt x="268" y="107"/>
                      <a:pt x="321" y="116"/>
                      <a:pt x="375" y="116"/>
                    </a:cubicBezTo>
                    <a:cubicBezTo>
                      <a:pt x="419" y="116"/>
                      <a:pt x="473" y="116"/>
                      <a:pt x="526" y="107"/>
                    </a:cubicBezTo>
                    <a:cubicBezTo>
                      <a:pt x="562" y="98"/>
                      <a:pt x="607" y="89"/>
                      <a:pt x="642" y="71"/>
                    </a:cubicBezTo>
                    <a:cubicBezTo>
                      <a:pt x="669" y="63"/>
                      <a:pt x="696" y="54"/>
                      <a:pt x="723" y="45"/>
                    </a:cubicBezTo>
                    <a:cubicBezTo>
                      <a:pt x="728" y="40"/>
                      <a:pt x="732" y="35"/>
                      <a:pt x="737" y="31"/>
                    </a:cubicBezTo>
                    <a:lnTo>
                      <a:pt x="737" y="31"/>
                    </a:lnTo>
                    <a:cubicBezTo>
                      <a:pt x="720" y="38"/>
                      <a:pt x="686" y="50"/>
                      <a:pt x="642" y="63"/>
                    </a:cubicBezTo>
                    <a:cubicBezTo>
                      <a:pt x="607" y="71"/>
                      <a:pt x="562" y="80"/>
                      <a:pt x="517" y="89"/>
                    </a:cubicBezTo>
                    <a:cubicBezTo>
                      <a:pt x="473" y="98"/>
                      <a:pt x="419" y="98"/>
                      <a:pt x="375" y="98"/>
                    </a:cubicBezTo>
                    <a:cubicBezTo>
                      <a:pt x="321" y="98"/>
                      <a:pt x="277" y="89"/>
                      <a:pt x="223" y="80"/>
                    </a:cubicBezTo>
                    <a:cubicBezTo>
                      <a:pt x="187" y="71"/>
                      <a:pt x="143" y="63"/>
                      <a:pt x="107" y="45"/>
                    </a:cubicBezTo>
                    <a:cubicBezTo>
                      <a:pt x="45" y="18"/>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a:off x="7833312" y="1536716"/>
                <a:ext cx="63000" cy="17723"/>
              </a:xfrm>
              <a:custGeom>
                <a:avLst/>
                <a:gdLst/>
                <a:ahLst/>
                <a:cxnLst/>
                <a:rect l="l" t="t" r="r" b="b"/>
                <a:pathLst>
                  <a:path w="455" h="128" extrusionOk="0">
                    <a:moveTo>
                      <a:pt x="214" y="0"/>
                    </a:moveTo>
                    <a:cubicBezTo>
                      <a:pt x="152" y="0"/>
                      <a:pt x="98" y="27"/>
                      <a:pt x="45" y="63"/>
                    </a:cubicBezTo>
                    <a:cubicBezTo>
                      <a:pt x="9" y="89"/>
                      <a:pt x="0" y="125"/>
                      <a:pt x="9" y="125"/>
                    </a:cubicBezTo>
                    <a:cubicBezTo>
                      <a:pt x="10" y="127"/>
                      <a:pt x="12" y="128"/>
                      <a:pt x="15" y="128"/>
                    </a:cubicBezTo>
                    <a:cubicBezTo>
                      <a:pt x="36" y="128"/>
                      <a:pt x="112" y="72"/>
                      <a:pt x="223" y="72"/>
                    </a:cubicBezTo>
                    <a:cubicBezTo>
                      <a:pt x="322" y="72"/>
                      <a:pt x="402" y="111"/>
                      <a:pt x="429" y="111"/>
                    </a:cubicBezTo>
                    <a:cubicBezTo>
                      <a:pt x="433" y="111"/>
                      <a:pt x="436" y="110"/>
                      <a:pt x="437" y="107"/>
                    </a:cubicBezTo>
                    <a:cubicBezTo>
                      <a:pt x="455" y="98"/>
                      <a:pt x="428" y="80"/>
                      <a:pt x="393" y="45"/>
                    </a:cubicBezTo>
                    <a:cubicBezTo>
                      <a:pt x="339" y="18"/>
                      <a:pt x="277"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1"/>
              <p:cNvSpPr/>
              <p:nvPr/>
            </p:nvSpPr>
            <p:spPr>
              <a:xfrm>
                <a:off x="7838158" y="1587255"/>
                <a:ext cx="26169" cy="25062"/>
              </a:xfrm>
              <a:custGeom>
                <a:avLst/>
                <a:gdLst/>
                <a:ahLst/>
                <a:cxnLst/>
                <a:rect l="l" t="t" r="r" b="b"/>
                <a:pathLst>
                  <a:path w="189" h="181" extrusionOk="0">
                    <a:moveTo>
                      <a:pt x="90" y="1"/>
                    </a:moveTo>
                    <a:cubicBezTo>
                      <a:pt x="36" y="1"/>
                      <a:pt x="1" y="46"/>
                      <a:pt x="1" y="90"/>
                    </a:cubicBezTo>
                    <a:cubicBezTo>
                      <a:pt x="1" y="139"/>
                      <a:pt x="38" y="180"/>
                      <a:pt x="85" y="180"/>
                    </a:cubicBezTo>
                    <a:cubicBezTo>
                      <a:pt x="90" y="180"/>
                      <a:pt x="94" y="180"/>
                      <a:pt x="99" y="179"/>
                    </a:cubicBezTo>
                    <a:cubicBezTo>
                      <a:pt x="143" y="179"/>
                      <a:pt x="188" y="144"/>
                      <a:pt x="188" y="90"/>
                    </a:cubicBezTo>
                    <a:cubicBezTo>
                      <a:pt x="188" y="37"/>
                      <a:pt x="143"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1"/>
              <p:cNvSpPr/>
              <p:nvPr/>
            </p:nvSpPr>
            <p:spPr>
              <a:xfrm>
                <a:off x="7438389" y="2290996"/>
                <a:ext cx="79032" cy="26942"/>
              </a:xfrm>
              <a:custGeom>
                <a:avLst/>
                <a:gdLst/>
                <a:ahLst/>
                <a:cxnLst/>
                <a:rect l="l" t="t" r="r" b="b"/>
                <a:pathLst>
                  <a:path w="572" h="195" extrusionOk="0">
                    <a:moveTo>
                      <a:pt x="219" y="0"/>
                    </a:moveTo>
                    <a:cubicBezTo>
                      <a:pt x="197" y="0"/>
                      <a:pt x="174" y="3"/>
                      <a:pt x="152" y="7"/>
                    </a:cubicBezTo>
                    <a:cubicBezTo>
                      <a:pt x="116" y="16"/>
                      <a:pt x="81" y="34"/>
                      <a:pt x="54" y="61"/>
                    </a:cubicBezTo>
                    <a:cubicBezTo>
                      <a:pt x="36" y="78"/>
                      <a:pt x="18" y="96"/>
                      <a:pt x="9" y="123"/>
                    </a:cubicBezTo>
                    <a:cubicBezTo>
                      <a:pt x="0" y="141"/>
                      <a:pt x="0" y="150"/>
                      <a:pt x="0" y="150"/>
                    </a:cubicBezTo>
                    <a:cubicBezTo>
                      <a:pt x="18" y="123"/>
                      <a:pt x="36" y="96"/>
                      <a:pt x="63" y="70"/>
                    </a:cubicBezTo>
                    <a:cubicBezTo>
                      <a:pt x="90" y="52"/>
                      <a:pt x="125" y="34"/>
                      <a:pt x="152" y="25"/>
                    </a:cubicBezTo>
                    <a:cubicBezTo>
                      <a:pt x="174" y="20"/>
                      <a:pt x="197" y="18"/>
                      <a:pt x="218" y="18"/>
                    </a:cubicBezTo>
                    <a:cubicBezTo>
                      <a:pt x="239" y="18"/>
                      <a:pt x="259" y="20"/>
                      <a:pt x="277" y="25"/>
                    </a:cubicBezTo>
                    <a:cubicBezTo>
                      <a:pt x="357" y="43"/>
                      <a:pt x="429" y="87"/>
                      <a:pt x="491" y="132"/>
                    </a:cubicBezTo>
                    <a:cubicBezTo>
                      <a:pt x="509" y="159"/>
                      <a:pt x="536" y="177"/>
                      <a:pt x="571" y="194"/>
                    </a:cubicBezTo>
                    <a:cubicBezTo>
                      <a:pt x="545" y="168"/>
                      <a:pt x="527" y="141"/>
                      <a:pt x="500" y="123"/>
                    </a:cubicBezTo>
                    <a:cubicBezTo>
                      <a:pt x="438" y="70"/>
                      <a:pt x="366" y="25"/>
                      <a:pt x="286" y="7"/>
                    </a:cubicBezTo>
                    <a:cubicBezTo>
                      <a:pt x="264" y="3"/>
                      <a:pt x="241" y="0"/>
                      <a:pt x="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7427335" y="2249132"/>
                <a:ext cx="86355" cy="20725"/>
              </a:xfrm>
              <a:custGeom>
                <a:avLst/>
                <a:gdLst/>
                <a:ahLst/>
                <a:cxnLst/>
                <a:rect l="l" t="t" r="r" b="b"/>
                <a:pathLst>
                  <a:path w="625" h="150" extrusionOk="0">
                    <a:moveTo>
                      <a:pt x="232" y="0"/>
                    </a:moveTo>
                    <a:cubicBezTo>
                      <a:pt x="208" y="0"/>
                      <a:pt x="183" y="2"/>
                      <a:pt x="161" y="7"/>
                    </a:cubicBezTo>
                    <a:cubicBezTo>
                      <a:pt x="125" y="16"/>
                      <a:pt x="89" y="34"/>
                      <a:pt x="63" y="60"/>
                    </a:cubicBezTo>
                    <a:cubicBezTo>
                      <a:pt x="36" y="78"/>
                      <a:pt x="27" y="96"/>
                      <a:pt x="9" y="123"/>
                    </a:cubicBezTo>
                    <a:cubicBezTo>
                      <a:pt x="0" y="141"/>
                      <a:pt x="0" y="149"/>
                      <a:pt x="0" y="149"/>
                    </a:cubicBezTo>
                    <a:cubicBezTo>
                      <a:pt x="18" y="123"/>
                      <a:pt x="45" y="96"/>
                      <a:pt x="63" y="69"/>
                    </a:cubicBezTo>
                    <a:cubicBezTo>
                      <a:pt x="98" y="51"/>
                      <a:pt x="134" y="34"/>
                      <a:pt x="170" y="34"/>
                    </a:cubicBezTo>
                    <a:cubicBezTo>
                      <a:pt x="188" y="29"/>
                      <a:pt x="208" y="27"/>
                      <a:pt x="229" y="27"/>
                    </a:cubicBezTo>
                    <a:cubicBezTo>
                      <a:pt x="250" y="27"/>
                      <a:pt x="272" y="29"/>
                      <a:pt x="295" y="34"/>
                    </a:cubicBezTo>
                    <a:cubicBezTo>
                      <a:pt x="339" y="42"/>
                      <a:pt x="384" y="51"/>
                      <a:pt x="428" y="60"/>
                    </a:cubicBezTo>
                    <a:cubicBezTo>
                      <a:pt x="464" y="78"/>
                      <a:pt x="500" y="96"/>
                      <a:pt x="535" y="105"/>
                    </a:cubicBezTo>
                    <a:cubicBezTo>
                      <a:pt x="562" y="123"/>
                      <a:pt x="598" y="141"/>
                      <a:pt x="625" y="149"/>
                    </a:cubicBezTo>
                    <a:cubicBezTo>
                      <a:pt x="598" y="132"/>
                      <a:pt x="571" y="114"/>
                      <a:pt x="535" y="96"/>
                    </a:cubicBezTo>
                    <a:cubicBezTo>
                      <a:pt x="509" y="78"/>
                      <a:pt x="473" y="60"/>
                      <a:pt x="437" y="42"/>
                    </a:cubicBezTo>
                    <a:cubicBezTo>
                      <a:pt x="393" y="34"/>
                      <a:pt x="348" y="16"/>
                      <a:pt x="303" y="7"/>
                    </a:cubicBezTo>
                    <a:cubicBezTo>
                      <a:pt x="281" y="2"/>
                      <a:pt x="257" y="0"/>
                      <a:pt x="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1"/>
              <p:cNvSpPr/>
              <p:nvPr/>
            </p:nvSpPr>
            <p:spPr>
              <a:xfrm>
                <a:off x="7958903" y="2216011"/>
                <a:ext cx="352116" cy="263222"/>
              </a:xfrm>
              <a:custGeom>
                <a:avLst/>
                <a:gdLst/>
                <a:ahLst/>
                <a:cxnLst/>
                <a:rect l="l" t="t" r="r" b="b"/>
                <a:pathLst>
                  <a:path w="2543" h="1901" extrusionOk="0">
                    <a:moveTo>
                      <a:pt x="990" y="1"/>
                    </a:moveTo>
                    <a:lnTo>
                      <a:pt x="286" y="36"/>
                    </a:lnTo>
                    <a:cubicBezTo>
                      <a:pt x="268" y="108"/>
                      <a:pt x="294" y="179"/>
                      <a:pt x="357" y="215"/>
                    </a:cubicBezTo>
                    <a:lnTo>
                      <a:pt x="98" y="215"/>
                    </a:lnTo>
                    <a:cubicBezTo>
                      <a:pt x="71" y="286"/>
                      <a:pt x="98" y="375"/>
                      <a:pt x="178" y="411"/>
                    </a:cubicBezTo>
                    <a:lnTo>
                      <a:pt x="187" y="411"/>
                    </a:lnTo>
                    <a:lnTo>
                      <a:pt x="0" y="429"/>
                    </a:lnTo>
                    <a:cubicBezTo>
                      <a:pt x="32" y="533"/>
                      <a:pt x="129" y="601"/>
                      <a:pt x="239" y="601"/>
                    </a:cubicBezTo>
                    <a:cubicBezTo>
                      <a:pt x="251" y="601"/>
                      <a:pt x="264" y="600"/>
                      <a:pt x="277" y="598"/>
                    </a:cubicBezTo>
                    <a:cubicBezTo>
                      <a:pt x="366" y="594"/>
                      <a:pt x="455" y="592"/>
                      <a:pt x="545" y="592"/>
                    </a:cubicBezTo>
                    <a:cubicBezTo>
                      <a:pt x="636" y="592"/>
                      <a:pt x="727" y="594"/>
                      <a:pt x="821" y="598"/>
                    </a:cubicBezTo>
                    <a:lnTo>
                      <a:pt x="1169" y="830"/>
                    </a:lnTo>
                    <a:lnTo>
                      <a:pt x="633" y="768"/>
                    </a:lnTo>
                    <a:lnTo>
                      <a:pt x="232" y="813"/>
                    </a:lnTo>
                    <a:cubicBezTo>
                      <a:pt x="232" y="813"/>
                      <a:pt x="178" y="911"/>
                      <a:pt x="268" y="937"/>
                    </a:cubicBezTo>
                    <a:cubicBezTo>
                      <a:pt x="348" y="964"/>
                      <a:pt x="687" y="964"/>
                      <a:pt x="687" y="964"/>
                    </a:cubicBezTo>
                    <a:lnTo>
                      <a:pt x="1169" y="1152"/>
                    </a:lnTo>
                    <a:cubicBezTo>
                      <a:pt x="1169" y="1152"/>
                      <a:pt x="1338" y="1437"/>
                      <a:pt x="1401" y="1517"/>
                    </a:cubicBezTo>
                    <a:cubicBezTo>
                      <a:pt x="1463" y="1589"/>
                      <a:pt x="1766" y="1749"/>
                      <a:pt x="1766" y="1749"/>
                    </a:cubicBezTo>
                    <a:lnTo>
                      <a:pt x="1909" y="1901"/>
                    </a:lnTo>
                    <a:lnTo>
                      <a:pt x="2543" y="1357"/>
                    </a:lnTo>
                    <a:lnTo>
                      <a:pt x="1597" y="161"/>
                    </a:lnTo>
                    <a:lnTo>
                      <a:pt x="990" y="1"/>
                    </a:lnTo>
                    <a:close/>
                  </a:path>
                </a:pathLst>
              </a:custGeom>
              <a:solidFill>
                <a:srgbClr val="D5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1"/>
              <p:cNvSpPr/>
              <p:nvPr/>
            </p:nvSpPr>
            <p:spPr>
              <a:xfrm>
                <a:off x="7981939" y="2237664"/>
                <a:ext cx="183763" cy="27219"/>
              </a:xfrm>
              <a:custGeom>
                <a:avLst/>
                <a:gdLst/>
                <a:ahLst/>
                <a:cxnLst/>
                <a:rect l="l" t="t" r="r" b="b"/>
                <a:pathLst>
                  <a:path w="1330" h="197" extrusionOk="0">
                    <a:moveTo>
                      <a:pt x="866" y="1"/>
                    </a:moveTo>
                    <a:lnTo>
                      <a:pt x="679" y="9"/>
                    </a:lnTo>
                    <a:cubicBezTo>
                      <a:pt x="491" y="18"/>
                      <a:pt x="322" y="18"/>
                      <a:pt x="197" y="27"/>
                    </a:cubicBezTo>
                    <a:cubicBezTo>
                      <a:pt x="134" y="27"/>
                      <a:pt x="63" y="36"/>
                      <a:pt x="1" y="54"/>
                    </a:cubicBezTo>
                    <a:cubicBezTo>
                      <a:pt x="63" y="63"/>
                      <a:pt x="134" y="63"/>
                      <a:pt x="197" y="63"/>
                    </a:cubicBezTo>
                    <a:cubicBezTo>
                      <a:pt x="322" y="63"/>
                      <a:pt x="491" y="54"/>
                      <a:pt x="688" y="45"/>
                    </a:cubicBezTo>
                    <a:lnTo>
                      <a:pt x="858" y="37"/>
                    </a:lnTo>
                    <a:lnTo>
                      <a:pt x="858" y="37"/>
                    </a:lnTo>
                    <a:cubicBezTo>
                      <a:pt x="991" y="90"/>
                      <a:pt x="1107" y="126"/>
                      <a:pt x="1196" y="161"/>
                    </a:cubicBezTo>
                    <a:cubicBezTo>
                      <a:pt x="1241" y="179"/>
                      <a:pt x="1285" y="188"/>
                      <a:pt x="1330" y="197"/>
                    </a:cubicBezTo>
                    <a:cubicBezTo>
                      <a:pt x="1294" y="170"/>
                      <a:pt x="1250" y="152"/>
                      <a:pt x="1205" y="134"/>
                    </a:cubicBezTo>
                    <a:cubicBezTo>
                      <a:pt x="1125" y="99"/>
                      <a:pt x="1000" y="54"/>
                      <a:pt x="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7973372" y="2263501"/>
                <a:ext cx="165248" cy="29705"/>
              </a:xfrm>
              <a:custGeom>
                <a:avLst/>
                <a:gdLst/>
                <a:ahLst/>
                <a:cxnLst/>
                <a:rect l="l" t="t" r="r" b="b"/>
                <a:pathLst>
                  <a:path w="1196" h="215" extrusionOk="0">
                    <a:moveTo>
                      <a:pt x="794" y="1"/>
                    </a:moveTo>
                    <a:lnTo>
                      <a:pt x="625" y="19"/>
                    </a:lnTo>
                    <a:cubicBezTo>
                      <a:pt x="446" y="28"/>
                      <a:pt x="295" y="45"/>
                      <a:pt x="188" y="54"/>
                    </a:cubicBezTo>
                    <a:cubicBezTo>
                      <a:pt x="125" y="54"/>
                      <a:pt x="63" y="63"/>
                      <a:pt x="0" y="81"/>
                    </a:cubicBezTo>
                    <a:lnTo>
                      <a:pt x="188" y="81"/>
                    </a:lnTo>
                    <a:cubicBezTo>
                      <a:pt x="295" y="72"/>
                      <a:pt x="455" y="63"/>
                      <a:pt x="625" y="54"/>
                    </a:cubicBezTo>
                    <a:lnTo>
                      <a:pt x="787" y="37"/>
                    </a:lnTo>
                    <a:lnTo>
                      <a:pt x="787" y="37"/>
                    </a:lnTo>
                    <a:cubicBezTo>
                      <a:pt x="920" y="108"/>
                      <a:pt x="1053" y="171"/>
                      <a:pt x="1196" y="215"/>
                    </a:cubicBezTo>
                    <a:cubicBezTo>
                      <a:pt x="1071" y="135"/>
                      <a:pt x="937" y="63"/>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4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Sequence</a:t>
            </a:r>
            <a:endParaRPr/>
          </a:p>
        </p:txBody>
      </p:sp>
      <p:sp>
        <p:nvSpPr>
          <p:cNvPr id="1607" name="Google Shape;1607;p49"/>
          <p:cNvSpPr txBox="1"/>
          <p:nvPr/>
        </p:nvSpPr>
        <p:spPr>
          <a:xfrm>
            <a:off x="1621600" y="1646577"/>
            <a:ext cx="2251200" cy="63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Despite being red, Mars is actually a cold place</a:t>
            </a:r>
            <a:endParaRPr>
              <a:solidFill>
                <a:schemeClr val="dk1"/>
              </a:solidFill>
              <a:latin typeface="Palanquin"/>
              <a:ea typeface="Palanquin"/>
              <a:cs typeface="Palanquin"/>
              <a:sym typeface="Palanquin"/>
            </a:endParaRPr>
          </a:p>
        </p:txBody>
      </p:sp>
      <p:sp>
        <p:nvSpPr>
          <p:cNvPr id="1608" name="Google Shape;1608;p49"/>
          <p:cNvSpPr txBox="1"/>
          <p:nvPr/>
        </p:nvSpPr>
        <p:spPr>
          <a:xfrm>
            <a:off x="1621600" y="1257950"/>
            <a:ext cx="2251200" cy="5250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First</a:t>
            </a:r>
            <a:endParaRPr sz="2000" b="1">
              <a:solidFill>
                <a:schemeClr val="dk1"/>
              </a:solidFill>
              <a:latin typeface="Hind"/>
              <a:ea typeface="Hind"/>
              <a:cs typeface="Hind"/>
              <a:sym typeface="Hind"/>
            </a:endParaRPr>
          </a:p>
        </p:txBody>
      </p:sp>
      <p:sp>
        <p:nvSpPr>
          <p:cNvPr id="1609" name="Google Shape;1609;p49"/>
          <p:cNvSpPr txBox="1"/>
          <p:nvPr/>
        </p:nvSpPr>
        <p:spPr>
          <a:xfrm>
            <a:off x="1621575" y="2787327"/>
            <a:ext cx="2251200" cy="63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Venus is very hot, even hotter than Mercury</a:t>
            </a:r>
            <a:endParaRPr>
              <a:solidFill>
                <a:schemeClr val="dk1"/>
              </a:solidFill>
              <a:latin typeface="Palanquin"/>
              <a:ea typeface="Palanquin"/>
              <a:cs typeface="Palanquin"/>
              <a:sym typeface="Palanquin"/>
            </a:endParaRPr>
          </a:p>
        </p:txBody>
      </p:sp>
      <p:sp>
        <p:nvSpPr>
          <p:cNvPr id="1610" name="Google Shape;1610;p49"/>
          <p:cNvSpPr txBox="1"/>
          <p:nvPr/>
        </p:nvSpPr>
        <p:spPr>
          <a:xfrm>
            <a:off x="1621625" y="2398700"/>
            <a:ext cx="2251200" cy="5250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Second</a:t>
            </a:r>
            <a:endParaRPr sz="2000" b="1">
              <a:solidFill>
                <a:schemeClr val="dk1"/>
              </a:solidFill>
              <a:latin typeface="Hind"/>
              <a:ea typeface="Hind"/>
              <a:cs typeface="Hind"/>
              <a:sym typeface="Hind"/>
            </a:endParaRPr>
          </a:p>
        </p:txBody>
      </p:sp>
      <p:sp>
        <p:nvSpPr>
          <p:cNvPr id="1611" name="Google Shape;1611;p49"/>
          <p:cNvSpPr txBox="1"/>
          <p:nvPr/>
        </p:nvSpPr>
        <p:spPr>
          <a:xfrm>
            <a:off x="1621625" y="3928077"/>
            <a:ext cx="2251200" cy="63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Neptune is the farthest planet  from the Sun</a:t>
            </a:r>
            <a:endParaRPr>
              <a:solidFill>
                <a:schemeClr val="dk1"/>
              </a:solidFill>
              <a:latin typeface="Palanquin"/>
              <a:ea typeface="Palanquin"/>
              <a:cs typeface="Palanquin"/>
              <a:sym typeface="Palanquin"/>
            </a:endParaRPr>
          </a:p>
        </p:txBody>
      </p:sp>
      <p:sp>
        <p:nvSpPr>
          <p:cNvPr id="1612" name="Google Shape;1612;p49"/>
          <p:cNvSpPr txBox="1"/>
          <p:nvPr/>
        </p:nvSpPr>
        <p:spPr>
          <a:xfrm>
            <a:off x="1621625" y="3539450"/>
            <a:ext cx="2251200" cy="5250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Third</a:t>
            </a:r>
            <a:endParaRPr sz="2000" b="1">
              <a:solidFill>
                <a:schemeClr val="dk1"/>
              </a:solidFill>
              <a:latin typeface="Hind"/>
              <a:ea typeface="Hind"/>
              <a:cs typeface="Hind"/>
              <a:sym typeface="Hind"/>
            </a:endParaRPr>
          </a:p>
        </p:txBody>
      </p:sp>
      <p:sp>
        <p:nvSpPr>
          <p:cNvPr id="1613" name="Google Shape;1613;p49"/>
          <p:cNvSpPr txBox="1"/>
          <p:nvPr/>
        </p:nvSpPr>
        <p:spPr>
          <a:xfrm>
            <a:off x="5271125" y="1646577"/>
            <a:ext cx="2251200" cy="637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a:solidFill>
                  <a:schemeClr val="dk1"/>
                </a:solidFill>
                <a:latin typeface="Palanquin"/>
                <a:ea typeface="Palanquin"/>
                <a:cs typeface="Palanquin"/>
                <a:sym typeface="Palanquin"/>
              </a:rPr>
              <a:t>Jupiter is a gas giant and the biggest planet </a:t>
            </a:r>
            <a:endParaRPr>
              <a:solidFill>
                <a:schemeClr val="dk1"/>
              </a:solidFill>
              <a:latin typeface="Palanquin"/>
              <a:ea typeface="Palanquin"/>
              <a:cs typeface="Palanquin"/>
              <a:sym typeface="Palanquin"/>
            </a:endParaRPr>
          </a:p>
        </p:txBody>
      </p:sp>
      <p:sp>
        <p:nvSpPr>
          <p:cNvPr id="1614" name="Google Shape;1614;p49"/>
          <p:cNvSpPr txBox="1"/>
          <p:nvPr/>
        </p:nvSpPr>
        <p:spPr>
          <a:xfrm>
            <a:off x="5271125" y="1257950"/>
            <a:ext cx="2251200" cy="5250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 sz="2000" b="1">
                <a:solidFill>
                  <a:schemeClr val="dk1"/>
                </a:solidFill>
                <a:latin typeface="Hind"/>
                <a:ea typeface="Hind"/>
                <a:cs typeface="Hind"/>
                <a:sym typeface="Hind"/>
              </a:rPr>
              <a:t>Fourth</a:t>
            </a:r>
            <a:endParaRPr sz="2000" b="1">
              <a:solidFill>
                <a:schemeClr val="dk1"/>
              </a:solidFill>
              <a:latin typeface="Hind"/>
              <a:ea typeface="Hind"/>
              <a:cs typeface="Hind"/>
              <a:sym typeface="Hind"/>
            </a:endParaRPr>
          </a:p>
        </p:txBody>
      </p:sp>
      <p:sp>
        <p:nvSpPr>
          <p:cNvPr id="1615" name="Google Shape;1615;p49"/>
          <p:cNvSpPr txBox="1"/>
          <p:nvPr/>
        </p:nvSpPr>
        <p:spPr>
          <a:xfrm>
            <a:off x="5271100" y="2787327"/>
            <a:ext cx="2251200" cy="637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a:solidFill>
                  <a:schemeClr val="dk1"/>
                </a:solidFill>
                <a:latin typeface="Palanquin"/>
                <a:ea typeface="Palanquin"/>
                <a:cs typeface="Palanquin"/>
                <a:sym typeface="Palanquin"/>
              </a:rPr>
              <a:t>Earth is the third planet and is where we live on</a:t>
            </a:r>
            <a:endParaRPr>
              <a:solidFill>
                <a:schemeClr val="dk1"/>
              </a:solidFill>
              <a:latin typeface="Palanquin"/>
              <a:ea typeface="Palanquin"/>
              <a:cs typeface="Palanquin"/>
              <a:sym typeface="Palanquin"/>
            </a:endParaRPr>
          </a:p>
        </p:txBody>
      </p:sp>
      <p:sp>
        <p:nvSpPr>
          <p:cNvPr id="1616" name="Google Shape;1616;p49"/>
          <p:cNvSpPr txBox="1"/>
          <p:nvPr/>
        </p:nvSpPr>
        <p:spPr>
          <a:xfrm>
            <a:off x="5271150" y="2398700"/>
            <a:ext cx="2251200" cy="5250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 sz="2000" b="1">
                <a:solidFill>
                  <a:schemeClr val="dk1"/>
                </a:solidFill>
                <a:latin typeface="Hind"/>
                <a:ea typeface="Hind"/>
                <a:cs typeface="Hind"/>
                <a:sym typeface="Hind"/>
              </a:rPr>
              <a:t>Fifth</a:t>
            </a:r>
            <a:endParaRPr sz="2000" b="1">
              <a:solidFill>
                <a:schemeClr val="dk1"/>
              </a:solidFill>
              <a:latin typeface="Hind"/>
              <a:ea typeface="Hind"/>
              <a:cs typeface="Hind"/>
              <a:sym typeface="Hind"/>
            </a:endParaRPr>
          </a:p>
        </p:txBody>
      </p:sp>
      <p:sp>
        <p:nvSpPr>
          <p:cNvPr id="1617" name="Google Shape;1617;p49"/>
          <p:cNvSpPr txBox="1"/>
          <p:nvPr/>
        </p:nvSpPr>
        <p:spPr>
          <a:xfrm>
            <a:off x="5271150" y="3928077"/>
            <a:ext cx="2251200" cy="637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a:solidFill>
                  <a:schemeClr val="dk1"/>
                </a:solidFill>
                <a:latin typeface="Palanquin"/>
                <a:ea typeface="Palanquin"/>
                <a:cs typeface="Palanquin"/>
                <a:sym typeface="Palanquin"/>
              </a:rPr>
              <a:t>Mercury is the smallest planet in our system</a:t>
            </a:r>
            <a:endParaRPr>
              <a:solidFill>
                <a:schemeClr val="dk1"/>
              </a:solidFill>
              <a:latin typeface="Palanquin"/>
              <a:ea typeface="Palanquin"/>
              <a:cs typeface="Palanquin"/>
              <a:sym typeface="Palanquin"/>
            </a:endParaRPr>
          </a:p>
        </p:txBody>
      </p:sp>
      <p:sp>
        <p:nvSpPr>
          <p:cNvPr id="1618" name="Google Shape;1618;p49"/>
          <p:cNvSpPr txBox="1"/>
          <p:nvPr/>
        </p:nvSpPr>
        <p:spPr>
          <a:xfrm>
            <a:off x="5271150" y="3539450"/>
            <a:ext cx="2251200" cy="5250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 sz="2000" b="1">
                <a:solidFill>
                  <a:schemeClr val="dk1"/>
                </a:solidFill>
                <a:latin typeface="Hind"/>
                <a:ea typeface="Hind"/>
                <a:cs typeface="Hind"/>
                <a:sym typeface="Hind"/>
              </a:rPr>
              <a:t>Last</a:t>
            </a:r>
            <a:endParaRPr sz="2000" b="1">
              <a:solidFill>
                <a:schemeClr val="dk1"/>
              </a:solidFill>
              <a:latin typeface="Hind"/>
              <a:ea typeface="Hind"/>
              <a:cs typeface="Hind"/>
              <a:sym typeface="Hind"/>
            </a:endParaRPr>
          </a:p>
        </p:txBody>
      </p:sp>
      <p:cxnSp>
        <p:nvCxnSpPr>
          <p:cNvPr id="1619" name="Google Shape;1619;p49"/>
          <p:cNvCxnSpPr>
            <a:stCxn id="1608" idx="1"/>
            <a:endCxn id="1610" idx="1"/>
          </p:cNvCxnSpPr>
          <p:nvPr/>
        </p:nvCxnSpPr>
        <p:spPr>
          <a:xfrm>
            <a:off x="1621600" y="1520450"/>
            <a:ext cx="600" cy="1140900"/>
          </a:xfrm>
          <a:prstGeom prst="bentConnector3">
            <a:avLst>
              <a:gd name="adj1" fmla="val -39687500"/>
            </a:avLst>
          </a:prstGeom>
          <a:noFill/>
          <a:ln w="9525" cap="flat" cmpd="sng">
            <a:solidFill>
              <a:schemeClr val="dk1"/>
            </a:solidFill>
            <a:prstDash val="solid"/>
            <a:round/>
            <a:headEnd type="none" w="med" len="med"/>
            <a:tailEnd type="triangle" w="med" len="med"/>
          </a:ln>
        </p:spPr>
      </p:cxnSp>
      <p:cxnSp>
        <p:nvCxnSpPr>
          <p:cNvPr id="1620" name="Google Shape;1620;p49"/>
          <p:cNvCxnSpPr>
            <a:stCxn id="1610" idx="1"/>
            <a:endCxn id="1612" idx="1"/>
          </p:cNvCxnSpPr>
          <p:nvPr/>
        </p:nvCxnSpPr>
        <p:spPr>
          <a:xfrm>
            <a:off x="1621625" y="2661200"/>
            <a:ext cx="600" cy="1140900"/>
          </a:xfrm>
          <a:prstGeom prst="bentConnector3">
            <a:avLst>
              <a:gd name="adj1" fmla="val -39687500"/>
            </a:avLst>
          </a:prstGeom>
          <a:noFill/>
          <a:ln w="9525" cap="flat" cmpd="sng">
            <a:solidFill>
              <a:schemeClr val="dk1"/>
            </a:solidFill>
            <a:prstDash val="solid"/>
            <a:round/>
            <a:headEnd type="none" w="med" len="med"/>
            <a:tailEnd type="triangle" w="med" len="med"/>
          </a:ln>
        </p:spPr>
      </p:cxnSp>
      <p:cxnSp>
        <p:nvCxnSpPr>
          <p:cNvPr id="1621" name="Google Shape;1621;p49"/>
          <p:cNvCxnSpPr>
            <a:stCxn id="1612" idx="3"/>
            <a:endCxn id="1614" idx="1"/>
          </p:cNvCxnSpPr>
          <p:nvPr/>
        </p:nvCxnSpPr>
        <p:spPr>
          <a:xfrm rot="10800000" flipH="1">
            <a:off x="3872825" y="1520450"/>
            <a:ext cx="1398300" cy="2281500"/>
          </a:xfrm>
          <a:prstGeom prst="bentConnector3">
            <a:avLst>
              <a:gd name="adj1" fmla="val 50000"/>
            </a:avLst>
          </a:prstGeom>
          <a:noFill/>
          <a:ln w="9525" cap="flat" cmpd="sng">
            <a:solidFill>
              <a:schemeClr val="dk1"/>
            </a:solidFill>
            <a:prstDash val="solid"/>
            <a:round/>
            <a:headEnd type="none" w="med" len="med"/>
            <a:tailEnd type="triangle" w="med" len="med"/>
          </a:ln>
        </p:spPr>
      </p:cxnSp>
      <p:cxnSp>
        <p:nvCxnSpPr>
          <p:cNvPr id="1622" name="Google Shape;1622;p49"/>
          <p:cNvCxnSpPr>
            <a:stCxn id="1614" idx="3"/>
            <a:endCxn id="1616" idx="3"/>
          </p:cNvCxnSpPr>
          <p:nvPr/>
        </p:nvCxnSpPr>
        <p:spPr>
          <a:xfrm>
            <a:off x="7522325" y="1520450"/>
            <a:ext cx="600" cy="1140900"/>
          </a:xfrm>
          <a:prstGeom prst="bentConnector3">
            <a:avLst>
              <a:gd name="adj1" fmla="val 39691667"/>
            </a:avLst>
          </a:prstGeom>
          <a:noFill/>
          <a:ln w="9525" cap="flat" cmpd="sng">
            <a:solidFill>
              <a:schemeClr val="dk1"/>
            </a:solidFill>
            <a:prstDash val="solid"/>
            <a:round/>
            <a:headEnd type="none" w="med" len="med"/>
            <a:tailEnd type="triangle" w="med" len="med"/>
          </a:ln>
        </p:spPr>
      </p:cxnSp>
      <p:cxnSp>
        <p:nvCxnSpPr>
          <p:cNvPr id="1623" name="Google Shape;1623;p49"/>
          <p:cNvCxnSpPr>
            <a:stCxn id="1616" idx="3"/>
            <a:endCxn id="1618" idx="3"/>
          </p:cNvCxnSpPr>
          <p:nvPr/>
        </p:nvCxnSpPr>
        <p:spPr>
          <a:xfrm>
            <a:off x="7522350" y="2661200"/>
            <a:ext cx="600" cy="1140900"/>
          </a:xfrm>
          <a:prstGeom prst="bentConnector3">
            <a:avLst>
              <a:gd name="adj1" fmla="val 39687500"/>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28" name="Google Shape;1628;p50"/>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Classification</a:t>
            </a:r>
            <a:endParaRPr/>
          </a:p>
        </p:txBody>
      </p:sp>
      <p:graphicFrame>
        <p:nvGraphicFramePr>
          <p:cNvPr id="1629" name="Google Shape;1629;p50"/>
          <p:cNvGraphicFramePr/>
          <p:nvPr/>
        </p:nvGraphicFramePr>
        <p:xfrm>
          <a:off x="845150" y="1620675"/>
          <a:ext cx="7453700" cy="2638955"/>
        </p:xfrm>
        <a:graphic>
          <a:graphicData uri="http://schemas.openxmlformats.org/drawingml/2006/table">
            <a:tbl>
              <a:tblPr>
                <a:noFill/>
                <a:tableStyleId>{9D8E3D7C-4EBB-4828-8FFA-9FAB98DBEB9B}</a:tableStyleId>
              </a:tblPr>
              <a:tblGrid>
                <a:gridCol w="1863425">
                  <a:extLst>
                    <a:ext uri="{9D8B030D-6E8A-4147-A177-3AD203B41FA5}">
                      <a16:colId xmlns:a16="http://schemas.microsoft.com/office/drawing/2014/main" val="20000"/>
                    </a:ext>
                  </a:extLst>
                </a:gridCol>
                <a:gridCol w="1863425">
                  <a:extLst>
                    <a:ext uri="{9D8B030D-6E8A-4147-A177-3AD203B41FA5}">
                      <a16:colId xmlns:a16="http://schemas.microsoft.com/office/drawing/2014/main" val="20001"/>
                    </a:ext>
                  </a:extLst>
                </a:gridCol>
                <a:gridCol w="1863425">
                  <a:extLst>
                    <a:ext uri="{9D8B030D-6E8A-4147-A177-3AD203B41FA5}">
                      <a16:colId xmlns:a16="http://schemas.microsoft.com/office/drawing/2014/main" val="20002"/>
                    </a:ext>
                  </a:extLst>
                </a:gridCol>
                <a:gridCol w="1863425">
                  <a:extLst>
                    <a:ext uri="{9D8B030D-6E8A-4147-A177-3AD203B41FA5}">
                      <a16:colId xmlns:a16="http://schemas.microsoft.com/office/drawing/2014/main" val="20003"/>
                    </a:ext>
                  </a:extLst>
                </a:gridCol>
              </a:tblGrid>
              <a:tr h="615950">
                <a:tc>
                  <a:txBody>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Mars</a:t>
                      </a:r>
                      <a:endParaRPr sz="2000" b="1">
                        <a:solidFill>
                          <a:schemeClr val="dk1"/>
                        </a:solidFill>
                        <a:latin typeface="Hind"/>
                        <a:ea typeface="Hind"/>
                        <a:cs typeface="Hind"/>
                        <a:sym typeface="Hi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Venus</a:t>
                      </a:r>
                      <a:endParaRPr sz="2000" b="1">
                        <a:solidFill>
                          <a:schemeClr val="dk1"/>
                        </a:solidFill>
                        <a:latin typeface="Hind"/>
                        <a:ea typeface="Hind"/>
                        <a:cs typeface="Hind"/>
                        <a:sym typeface="Hi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Mercury</a:t>
                      </a:r>
                      <a:endParaRPr sz="2000" b="1">
                        <a:solidFill>
                          <a:schemeClr val="dk1"/>
                        </a:solidFill>
                        <a:latin typeface="Hind"/>
                        <a:ea typeface="Hind"/>
                        <a:cs typeface="Hind"/>
                        <a:sym typeface="Hi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Jupiter</a:t>
                      </a:r>
                      <a:endParaRPr sz="2000" b="1">
                        <a:solidFill>
                          <a:schemeClr val="dk1"/>
                        </a:solidFill>
                        <a:latin typeface="Hind"/>
                        <a:ea typeface="Hind"/>
                        <a:cs typeface="Hind"/>
                        <a:sym typeface="Hind"/>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132300">
                <a:tc>
                  <a:txBody>
                    <a:bodyPr/>
                    <a:lstStyle/>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Small</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Red</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Cold </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Rocky</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Small</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Hot</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Dry</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Volcanic</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Small</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Hot</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Rocky</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Cratered</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Large</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Cold</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Gassy</a:t>
                      </a:r>
                      <a:endParaRPr>
                        <a:solidFill>
                          <a:schemeClr val="dk1"/>
                        </a:solidFill>
                        <a:latin typeface="Palanquin"/>
                        <a:ea typeface="Palanquin"/>
                        <a:cs typeface="Palanquin"/>
                        <a:sym typeface="Palanquin"/>
                      </a:endParaRPr>
                    </a:p>
                    <a:p>
                      <a:pPr marL="457200" lvl="0" indent="-317500" algn="l" rtl="0">
                        <a:lnSpc>
                          <a:spcPct val="115000"/>
                        </a:lnSpc>
                        <a:spcBef>
                          <a:spcPts val="0"/>
                        </a:spcBef>
                        <a:spcAft>
                          <a:spcPts val="0"/>
                        </a:spcAft>
                        <a:buClr>
                          <a:schemeClr val="dk1"/>
                        </a:buClr>
                        <a:buSzPts val="1400"/>
                        <a:buFont typeface="Palanquin"/>
                        <a:buChar char="●"/>
                      </a:pPr>
                      <a:r>
                        <a:rPr lang="en">
                          <a:solidFill>
                            <a:schemeClr val="dk1"/>
                          </a:solidFill>
                          <a:latin typeface="Palanquin"/>
                          <a:ea typeface="Palanquin"/>
                          <a:cs typeface="Palanquin"/>
                          <a:sym typeface="Palanquin"/>
                        </a:rPr>
                        <a:t>Striped</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66700">
                <a:tc>
                  <a:txBody>
                    <a:bodyPr/>
                    <a:lstStyle/>
                    <a:p>
                      <a:pPr marL="230399"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Mars is actually a very cold place</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230399"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Venus has high temperatures</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230399"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Mercury is the smallest planet</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230399"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Jupiter is the biggest planet</a:t>
                      </a:r>
                      <a:endParaRPr>
                        <a:solidFill>
                          <a:schemeClr val="dk1"/>
                        </a:solidFill>
                        <a:latin typeface="Palanquin"/>
                        <a:ea typeface="Palanquin"/>
                        <a:cs typeface="Palanquin"/>
                        <a:sym typeface="Palanquin"/>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5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Cause and effect</a:t>
            </a:r>
            <a:endParaRPr/>
          </a:p>
        </p:txBody>
      </p:sp>
      <p:sp>
        <p:nvSpPr>
          <p:cNvPr id="1635" name="Google Shape;1635;p51"/>
          <p:cNvSpPr/>
          <p:nvPr/>
        </p:nvSpPr>
        <p:spPr>
          <a:xfrm flipH="1">
            <a:off x="713100" y="2509690"/>
            <a:ext cx="1367400" cy="871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Problem or goal</a:t>
            </a:r>
            <a:endParaRPr sz="2000" b="1">
              <a:solidFill>
                <a:schemeClr val="dk1"/>
              </a:solidFill>
              <a:latin typeface="Hind"/>
              <a:ea typeface="Hind"/>
              <a:cs typeface="Hind"/>
              <a:sym typeface="Hind"/>
            </a:endParaRPr>
          </a:p>
        </p:txBody>
      </p:sp>
      <p:sp>
        <p:nvSpPr>
          <p:cNvPr id="1636" name="Google Shape;1636;p51"/>
          <p:cNvSpPr txBox="1"/>
          <p:nvPr/>
        </p:nvSpPr>
        <p:spPr>
          <a:xfrm>
            <a:off x="2300321" y="1494690"/>
            <a:ext cx="1899300" cy="4746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Environment</a:t>
            </a:r>
            <a:endParaRPr sz="2000" b="1">
              <a:solidFill>
                <a:schemeClr val="dk1"/>
              </a:solidFill>
              <a:latin typeface="Hind"/>
              <a:ea typeface="Hind"/>
              <a:cs typeface="Hind"/>
              <a:sym typeface="Hind"/>
            </a:endParaRPr>
          </a:p>
        </p:txBody>
      </p:sp>
      <p:sp>
        <p:nvSpPr>
          <p:cNvPr id="1637" name="Google Shape;1637;p51"/>
          <p:cNvSpPr txBox="1"/>
          <p:nvPr/>
        </p:nvSpPr>
        <p:spPr>
          <a:xfrm>
            <a:off x="2300321" y="3921890"/>
            <a:ext cx="1899300" cy="47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Materials</a:t>
            </a:r>
            <a:endParaRPr sz="2000" b="1">
              <a:solidFill>
                <a:schemeClr val="dk1"/>
              </a:solidFill>
              <a:latin typeface="Hind"/>
              <a:ea typeface="Hind"/>
              <a:cs typeface="Hind"/>
              <a:sym typeface="Hind"/>
            </a:endParaRPr>
          </a:p>
        </p:txBody>
      </p:sp>
      <p:sp>
        <p:nvSpPr>
          <p:cNvPr id="1638" name="Google Shape;1638;p51"/>
          <p:cNvSpPr txBox="1"/>
          <p:nvPr/>
        </p:nvSpPr>
        <p:spPr>
          <a:xfrm>
            <a:off x="2300321" y="1843033"/>
            <a:ext cx="1899300" cy="59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Mercury is the smallest planet</a:t>
            </a:r>
            <a:endParaRPr>
              <a:solidFill>
                <a:schemeClr val="dk1"/>
              </a:solidFill>
              <a:latin typeface="Palanquin"/>
              <a:ea typeface="Palanquin"/>
              <a:cs typeface="Palanquin"/>
              <a:sym typeface="Palanquin"/>
            </a:endParaRPr>
          </a:p>
        </p:txBody>
      </p:sp>
      <p:sp>
        <p:nvSpPr>
          <p:cNvPr id="1639" name="Google Shape;1639;p51"/>
          <p:cNvSpPr txBox="1"/>
          <p:nvPr/>
        </p:nvSpPr>
        <p:spPr>
          <a:xfrm>
            <a:off x="2300321" y="3452947"/>
            <a:ext cx="1899300" cy="595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Venus is the second planet from the Sun </a:t>
            </a:r>
            <a:endParaRPr>
              <a:solidFill>
                <a:schemeClr val="dk1"/>
              </a:solidFill>
              <a:latin typeface="Palanquin"/>
              <a:ea typeface="Palanquin"/>
              <a:cs typeface="Palanquin"/>
              <a:sym typeface="Palanquin"/>
            </a:endParaRPr>
          </a:p>
        </p:txBody>
      </p:sp>
      <p:sp>
        <p:nvSpPr>
          <p:cNvPr id="1640" name="Google Shape;1640;p51"/>
          <p:cNvSpPr txBox="1"/>
          <p:nvPr/>
        </p:nvSpPr>
        <p:spPr>
          <a:xfrm>
            <a:off x="4412647" y="1494690"/>
            <a:ext cx="1899300" cy="4746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People</a:t>
            </a:r>
            <a:endParaRPr sz="2000" b="1">
              <a:solidFill>
                <a:schemeClr val="dk1"/>
              </a:solidFill>
              <a:latin typeface="Hind"/>
              <a:ea typeface="Hind"/>
              <a:cs typeface="Hind"/>
              <a:sym typeface="Hind"/>
            </a:endParaRPr>
          </a:p>
        </p:txBody>
      </p:sp>
      <p:sp>
        <p:nvSpPr>
          <p:cNvPr id="1641" name="Google Shape;1641;p51"/>
          <p:cNvSpPr txBox="1"/>
          <p:nvPr/>
        </p:nvSpPr>
        <p:spPr>
          <a:xfrm>
            <a:off x="4412647" y="3921890"/>
            <a:ext cx="1899300" cy="47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Methods</a:t>
            </a:r>
            <a:endParaRPr sz="2000" b="1">
              <a:solidFill>
                <a:schemeClr val="dk1"/>
              </a:solidFill>
              <a:latin typeface="Hind"/>
              <a:ea typeface="Hind"/>
              <a:cs typeface="Hind"/>
              <a:sym typeface="Hind"/>
            </a:endParaRPr>
          </a:p>
        </p:txBody>
      </p:sp>
      <p:sp>
        <p:nvSpPr>
          <p:cNvPr id="1642" name="Google Shape;1642;p51"/>
          <p:cNvSpPr txBox="1"/>
          <p:nvPr/>
        </p:nvSpPr>
        <p:spPr>
          <a:xfrm>
            <a:off x="4412565" y="1843033"/>
            <a:ext cx="1899300" cy="59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Mars is actually a very cold place</a:t>
            </a:r>
            <a:endParaRPr>
              <a:solidFill>
                <a:schemeClr val="dk1"/>
              </a:solidFill>
              <a:latin typeface="Palanquin"/>
              <a:ea typeface="Palanquin"/>
              <a:cs typeface="Palanquin"/>
              <a:sym typeface="Palanquin"/>
            </a:endParaRPr>
          </a:p>
        </p:txBody>
      </p:sp>
      <p:sp>
        <p:nvSpPr>
          <p:cNvPr id="1643" name="Google Shape;1643;p51"/>
          <p:cNvSpPr txBox="1"/>
          <p:nvPr/>
        </p:nvSpPr>
        <p:spPr>
          <a:xfrm>
            <a:off x="4412565" y="3452947"/>
            <a:ext cx="1899300" cy="595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Jupiter is the biggest planet of them all</a:t>
            </a:r>
            <a:endParaRPr>
              <a:solidFill>
                <a:schemeClr val="dk1"/>
              </a:solidFill>
              <a:latin typeface="Palanquin"/>
              <a:ea typeface="Palanquin"/>
              <a:cs typeface="Palanquin"/>
              <a:sym typeface="Palanquin"/>
            </a:endParaRPr>
          </a:p>
        </p:txBody>
      </p:sp>
      <p:sp>
        <p:nvSpPr>
          <p:cNvPr id="1644" name="Google Shape;1644;p51"/>
          <p:cNvSpPr txBox="1"/>
          <p:nvPr/>
        </p:nvSpPr>
        <p:spPr>
          <a:xfrm>
            <a:off x="6524798" y="1494690"/>
            <a:ext cx="1899300" cy="4746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Measurement</a:t>
            </a:r>
            <a:endParaRPr sz="2000" b="1">
              <a:solidFill>
                <a:schemeClr val="dk1"/>
              </a:solidFill>
              <a:latin typeface="Hind"/>
              <a:ea typeface="Hind"/>
              <a:cs typeface="Hind"/>
              <a:sym typeface="Hind"/>
            </a:endParaRPr>
          </a:p>
        </p:txBody>
      </p:sp>
      <p:sp>
        <p:nvSpPr>
          <p:cNvPr id="1645" name="Google Shape;1645;p51"/>
          <p:cNvSpPr txBox="1"/>
          <p:nvPr/>
        </p:nvSpPr>
        <p:spPr>
          <a:xfrm>
            <a:off x="6524798" y="3921890"/>
            <a:ext cx="1899300" cy="47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dk1"/>
                </a:solidFill>
                <a:latin typeface="Hind"/>
                <a:ea typeface="Hind"/>
                <a:cs typeface="Hind"/>
                <a:sym typeface="Hind"/>
              </a:rPr>
              <a:t>Machines</a:t>
            </a:r>
            <a:endParaRPr sz="2000" b="1">
              <a:solidFill>
                <a:schemeClr val="dk1"/>
              </a:solidFill>
              <a:latin typeface="Hind"/>
              <a:ea typeface="Hind"/>
              <a:cs typeface="Hind"/>
              <a:sym typeface="Hind"/>
            </a:endParaRPr>
          </a:p>
        </p:txBody>
      </p:sp>
      <p:sp>
        <p:nvSpPr>
          <p:cNvPr id="1646" name="Google Shape;1646;p51"/>
          <p:cNvSpPr txBox="1"/>
          <p:nvPr/>
        </p:nvSpPr>
        <p:spPr>
          <a:xfrm>
            <a:off x="6524808" y="1843033"/>
            <a:ext cx="1899300" cy="59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Saturn is a gas giant and has several rings</a:t>
            </a:r>
            <a:endParaRPr>
              <a:solidFill>
                <a:schemeClr val="dk1"/>
              </a:solidFill>
              <a:latin typeface="Palanquin"/>
              <a:ea typeface="Palanquin"/>
              <a:cs typeface="Palanquin"/>
              <a:sym typeface="Palanquin"/>
            </a:endParaRPr>
          </a:p>
        </p:txBody>
      </p:sp>
      <p:sp>
        <p:nvSpPr>
          <p:cNvPr id="1647" name="Google Shape;1647;p51"/>
          <p:cNvSpPr txBox="1"/>
          <p:nvPr/>
        </p:nvSpPr>
        <p:spPr>
          <a:xfrm>
            <a:off x="6524808" y="3452947"/>
            <a:ext cx="1899300" cy="5952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Earth is the planet where we all live on</a:t>
            </a:r>
            <a:endParaRPr>
              <a:solidFill>
                <a:schemeClr val="dk1"/>
              </a:solidFill>
              <a:latin typeface="Palanquin"/>
              <a:ea typeface="Palanquin"/>
              <a:cs typeface="Palanquin"/>
              <a:sym typeface="Palanquin"/>
            </a:endParaRPr>
          </a:p>
        </p:txBody>
      </p:sp>
      <p:cxnSp>
        <p:nvCxnSpPr>
          <p:cNvPr id="1648" name="Google Shape;1648;p51"/>
          <p:cNvCxnSpPr>
            <a:stCxn id="1635" idx="1"/>
            <a:endCxn id="1636" idx="1"/>
          </p:cNvCxnSpPr>
          <p:nvPr/>
        </p:nvCxnSpPr>
        <p:spPr>
          <a:xfrm rot="10800000" flipH="1">
            <a:off x="2080500" y="1732090"/>
            <a:ext cx="219900" cy="1213500"/>
          </a:xfrm>
          <a:prstGeom prst="bentConnector3">
            <a:avLst>
              <a:gd name="adj1" fmla="val 49982"/>
            </a:avLst>
          </a:prstGeom>
          <a:noFill/>
          <a:ln w="9525" cap="flat" cmpd="sng">
            <a:solidFill>
              <a:schemeClr val="dk1"/>
            </a:solidFill>
            <a:prstDash val="solid"/>
            <a:round/>
            <a:headEnd type="none" w="med" len="med"/>
            <a:tailEnd type="triangle" w="med" len="med"/>
          </a:ln>
        </p:spPr>
      </p:cxnSp>
      <p:cxnSp>
        <p:nvCxnSpPr>
          <p:cNvPr id="1649" name="Google Shape;1649;p51"/>
          <p:cNvCxnSpPr>
            <a:stCxn id="1635" idx="1"/>
            <a:endCxn id="1640" idx="1"/>
          </p:cNvCxnSpPr>
          <p:nvPr/>
        </p:nvCxnSpPr>
        <p:spPr>
          <a:xfrm rot="10800000" flipH="1">
            <a:off x="2080500" y="1732090"/>
            <a:ext cx="2332200" cy="1213500"/>
          </a:xfrm>
          <a:prstGeom prst="bentConnector3">
            <a:avLst>
              <a:gd name="adj1" fmla="val 95120"/>
            </a:avLst>
          </a:prstGeom>
          <a:noFill/>
          <a:ln w="9525" cap="flat" cmpd="sng">
            <a:solidFill>
              <a:schemeClr val="dk1"/>
            </a:solidFill>
            <a:prstDash val="solid"/>
            <a:round/>
            <a:headEnd type="none" w="med" len="med"/>
            <a:tailEnd type="triangle" w="med" len="med"/>
          </a:ln>
        </p:spPr>
      </p:cxnSp>
      <p:cxnSp>
        <p:nvCxnSpPr>
          <p:cNvPr id="1650" name="Google Shape;1650;p51"/>
          <p:cNvCxnSpPr>
            <a:stCxn id="1635" idx="1"/>
            <a:endCxn id="1644" idx="1"/>
          </p:cNvCxnSpPr>
          <p:nvPr/>
        </p:nvCxnSpPr>
        <p:spPr>
          <a:xfrm rot="10800000" flipH="1">
            <a:off x="2080500" y="1732090"/>
            <a:ext cx="4444200" cy="1213500"/>
          </a:xfrm>
          <a:prstGeom prst="bentConnector3">
            <a:avLst>
              <a:gd name="adj1" fmla="val 97386"/>
            </a:avLst>
          </a:prstGeom>
          <a:noFill/>
          <a:ln w="9525" cap="flat" cmpd="sng">
            <a:solidFill>
              <a:schemeClr val="dk1"/>
            </a:solidFill>
            <a:prstDash val="solid"/>
            <a:round/>
            <a:headEnd type="none" w="med" len="med"/>
            <a:tailEnd type="triangle" w="med" len="med"/>
          </a:ln>
        </p:spPr>
      </p:cxnSp>
      <p:cxnSp>
        <p:nvCxnSpPr>
          <p:cNvPr id="1651" name="Google Shape;1651;p51"/>
          <p:cNvCxnSpPr>
            <a:stCxn id="1635" idx="1"/>
            <a:endCxn id="1637" idx="1"/>
          </p:cNvCxnSpPr>
          <p:nvPr/>
        </p:nvCxnSpPr>
        <p:spPr>
          <a:xfrm>
            <a:off x="2080500" y="2945590"/>
            <a:ext cx="219900" cy="1213500"/>
          </a:xfrm>
          <a:prstGeom prst="bentConnector3">
            <a:avLst>
              <a:gd name="adj1" fmla="val 49982"/>
            </a:avLst>
          </a:prstGeom>
          <a:noFill/>
          <a:ln w="9525" cap="flat" cmpd="sng">
            <a:solidFill>
              <a:schemeClr val="dk1"/>
            </a:solidFill>
            <a:prstDash val="solid"/>
            <a:round/>
            <a:headEnd type="none" w="med" len="med"/>
            <a:tailEnd type="triangle" w="med" len="med"/>
          </a:ln>
        </p:spPr>
      </p:cxnSp>
      <p:cxnSp>
        <p:nvCxnSpPr>
          <p:cNvPr id="1652" name="Google Shape;1652;p51"/>
          <p:cNvCxnSpPr>
            <a:stCxn id="1635" idx="1"/>
            <a:endCxn id="1641" idx="1"/>
          </p:cNvCxnSpPr>
          <p:nvPr/>
        </p:nvCxnSpPr>
        <p:spPr>
          <a:xfrm>
            <a:off x="2080500" y="2945590"/>
            <a:ext cx="2332200" cy="1213500"/>
          </a:xfrm>
          <a:prstGeom prst="bentConnector3">
            <a:avLst>
              <a:gd name="adj1" fmla="val 95120"/>
            </a:avLst>
          </a:prstGeom>
          <a:noFill/>
          <a:ln w="9525" cap="flat" cmpd="sng">
            <a:solidFill>
              <a:schemeClr val="dk1"/>
            </a:solidFill>
            <a:prstDash val="solid"/>
            <a:round/>
            <a:headEnd type="none" w="med" len="med"/>
            <a:tailEnd type="triangle" w="med" len="med"/>
          </a:ln>
        </p:spPr>
      </p:cxnSp>
      <p:cxnSp>
        <p:nvCxnSpPr>
          <p:cNvPr id="1653" name="Google Shape;1653;p51"/>
          <p:cNvCxnSpPr>
            <a:stCxn id="1635" idx="1"/>
            <a:endCxn id="1645" idx="1"/>
          </p:cNvCxnSpPr>
          <p:nvPr/>
        </p:nvCxnSpPr>
        <p:spPr>
          <a:xfrm>
            <a:off x="2080500" y="2945590"/>
            <a:ext cx="4444200" cy="1213500"/>
          </a:xfrm>
          <a:prstGeom prst="bentConnector3">
            <a:avLst>
              <a:gd name="adj1" fmla="val 97386"/>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52"/>
          <p:cNvSpPr txBox="1">
            <a:spLocks noGrp="1"/>
          </p:cNvSpPr>
          <p:nvPr>
            <p:ph type="subTitle" idx="4"/>
          </p:nvPr>
        </p:nvSpPr>
        <p:spPr>
          <a:xfrm>
            <a:off x="713227" y="1480925"/>
            <a:ext cx="38589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a:t>
            </a:r>
            <a:endParaRPr/>
          </a:p>
        </p:txBody>
      </p:sp>
      <p:sp>
        <p:nvSpPr>
          <p:cNvPr id="1659" name="Google Shape;1659;p52"/>
          <p:cNvSpPr txBox="1">
            <a:spLocks noGrp="1"/>
          </p:cNvSpPr>
          <p:nvPr>
            <p:ph type="subTitle" idx="3"/>
          </p:nvPr>
        </p:nvSpPr>
        <p:spPr>
          <a:xfrm>
            <a:off x="713227" y="3120626"/>
            <a:ext cx="38589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Answer</a:t>
            </a:r>
            <a:endParaRPr/>
          </a:p>
        </p:txBody>
      </p:sp>
      <p:sp>
        <p:nvSpPr>
          <p:cNvPr id="1660" name="Google Shape;1660;p52"/>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 and answer</a:t>
            </a:r>
            <a:endParaRPr/>
          </a:p>
        </p:txBody>
      </p:sp>
      <p:sp>
        <p:nvSpPr>
          <p:cNvPr id="1661" name="Google Shape;1661;p52"/>
          <p:cNvSpPr txBox="1">
            <a:spLocks noGrp="1"/>
          </p:cNvSpPr>
          <p:nvPr>
            <p:ph type="subTitle" idx="1"/>
          </p:nvPr>
        </p:nvSpPr>
        <p:spPr>
          <a:xfrm>
            <a:off x="713225" y="1880084"/>
            <a:ext cx="3858900" cy="8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Is Mercury the closest planet to the Sun and the smallest one in the Solar System? Note that it’s a bit larger than the Moon</a:t>
            </a:r>
            <a:endParaRPr/>
          </a:p>
        </p:txBody>
      </p:sp>
      <p:sp>
        <p:nvSpPr>
          <p:cNvPr id="1662" name="Google Shape;1662;p52"/>
          <p:cNvSpPr txBox="1">
            <a:spLocks noGrp="1"/>
          </p:cNvSpPr>
          <p:nvPr>
            <p:ph type="subTitle" idx="2"/>
          </p:nvPr>
        </p:nvSpPr>
        <p:spPr>
          <a:xfrm>
            <a:off x="713225" y="3519784"/>
            <a:ext cx="3858900" cy="86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also the second planet from the Sun. It’s hot and has a poisonous atmosphere</a:t>
            </a:r>
            <a:endParaRPr/>
          </a:p>
        </p:txBody>
      </p:sp>
      <p:grpSp>
        <p:nvGrpSpPr>
          <p:cNvPr id="1663" name="Google Shape;1663;p52"/>
          <p:cNvGrpSpPr/>
          <p:nvPr/>
        </p:nvGrpSpPr>
        <p:grpSpPr>
          <a:xfrm flipH="1">
            <a:off x="5378979" y="1407685"/>
            <a:ext cx="2630921" cy="3378387"/>
            <a:chOff x="5477104" y="1225607"/>
            <a:chExt cx="2630921" cy="3378387"/>
          </a:xfrm>
        </p:grpSpPr>
        <p:sp>
          <p:nvSpPr>
            <p:cNvPr id="1664" name="Google Shape;1664;p52"/>
            <p:cNvSpPr/>
            <p:nvPr/>
          </p:nvSpPr>
          <p:spPr>
            <a:xfrm>
              <a:off x="6274152" y="3581207"/>
              <a:ext cx="1743806" cy="1021500"/>
            </a:xfrm>
            <a:custGeom>
              <a:avLst/>
              <a:gdLst/>
              <a:ahLst/>
              <a:cxnLst/>
              <a:rect l="l" t="t" r="r" b="b"/>
              <a:pathLst>
                <a:path w="12276" h="7191" extrusionOk="0">
                  <a:moveTo>
                    <a:pt x="277" y="1"/>
                  </a:moveTo>
                  <a:cubicBezTo>
                    <a:pt x="277" y="1"/>
                    <a:pt x="0" y="7191"/>
                    <a:pt x="277" y="7191"/>
                  </a:cubicBezTo>
                  <a:lnTo>
                    <a:pt x="12276" y="7191"/>
                  </a:lnTo>
                  <a:lnTo>
                    <a:pt x="12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2"/>
            <p:cNvSpPr/>
            <p:nvPr/>
          </p:nvSpPr>
          <p:spPr>
            <a:xfrm>
              <a:off x="5621570" y="3574957"/>
              <a:ext cx="2396384" cy="685687"/>
            </a:xfrm>
            <a:custGeom>
              <a:avLst/>
              <a:gdLst/>
              <a:ahLst/>
              <a:cxnLst/>
              <a:rect l="l" t="t" r="r" b="b"/>
              <a:pathLst>
                <a:path w="16870" h="4827" extrusionOk="0">
                  <a:moveTo>
                    <a:pt x="4826" y="0"/>
                  </a:moveTo>
                  <a:lnTo>
                    <a:pt x="0" y="4826"/>
                  </a:lnTo>
                  <a:lnTo>
                    <a:pt x="11705" y="4826"/>
                  </a:lnTo>
                  <a:lnTo>
                    <a:pt x="16870" y="45"/>
                  </a:lnTo>
                  <a:lnTo>
                    <a:pt x="48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2"/>
            <p:cNvSpPr/>
            <p:nvPr/>
          </p:nvSpPr>
          <p:spPr>
            <a:xfrm>
              <a:off x="5621570" y="4260497"/>
              <a:ext cx="1662695" cy="342204"/>
            </a:xfrm>
            <a:custGeom>
              <a:avLst/>
              <a:gdLst/>
              <a:ahLst/>
              <a:cxnLst/>
              <a:rect l="l" t="t" r="r" b="b"/>
              <a:pathLst>
                <a:path w="11705" h="2409" extrusionOk="0">
                  <a:moveTo>
                    <a:pt x="0" y="0"/>
                  </a:moveTo>
                  <a:lnTo>
                    <a:pt x="0" y="2409"/>
                  </a:lnTo>
                  <a:lnTo>
                    <a:pt x="11705" y="2409"/>
                  </a:lnTo>
                  <a:lnTo>
                    <a:pt x="117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2"/>
            <p:cNvSpPr/>
            <p:nvPr/>
          </p:nvSpPr>
          <p:spPr>
            <a:xfrm>
              <a:off x="6295743" y="3574957"/>
              <a:ext cx="1722214" cy="685687"/>
            </a:xfrm>
            <a:custGeom>
              <a:avLst/>
              <a:gdLst/>
              <a:ahLst/>
              <a:cxnLst/>
              <a:rect l="l" t="t" r="r" b="b"/>
              <a:pathLst>
                <a:path w="12124" h="4827" extrusionOk="0">
                  <a:moveTo>
                    <a:pt x="80" y="0"/>
                  </a:moveTo>
                  <a:lnTo>
                    <a:pt x="0" y="4826"/>
                  </a:lnTo>
                  <a:lnTo>
                    <a:pt x="6959" y="4826"/>
                  </a:lnTo>
                  <a:lnTo>
                    <a:pt x="12124" y="45"/>
                  </a:ln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2"/>
            <p:cNvSpPr/>
            <p:nvPr/>
          </p:nvSpPr>
          <p:spPr>
            <a:xfrm>
              <a:off x="7489397" y="2952630"/>
              <a:ext cx="360097" cy="719922"/>
            </a:xfrm>
            <a:custGeom>
              <a:avLst/>
              <a:gdLst/>
              <a:ahLst/>
              <a:cxnLst/>
              <a:rect l="l" t="t" r="r" b="b"/>
              <a:pathLst>
                <a:path w="2535" h="5068" extrusionOk="0">
                  <a:moveTo>
                    <a:pt x="28" y="1"/>
                  </a:moveTo>
                  <a:lnTo>
                    <a:pt x="1" y="54"/>
                  </a:lnTo>
                  <a:cubicBezTo>
                    <a:pt x="1633" y="625"/>
                    <a:pt x="2186" y="1946"/>
                    <a:pt x="2356" y="2963"/>
                  </a:cubicBezTo>
                  <a:cubicBezTo>
                    <a:pt x="2472" y="3658"/>
                    <a:pt x="2463" y="4363"/>
                    <a:pt x="2347" y="5059"/>
                  </a:cubicBezTo>
                  <a:lnTo>
                    <a:pt x="2409" y="5068"/>
                  </a:lnTo>
                  <a:cubicBezTo>
                    <a:pt x="2525" y="4372"/>
                    <a:pt x="2534" y="3658"/>
                    <a:pt x="2418" y="2954"/>
                  </a:cubicBezTo>
                  <a:cubicBezTo>
                    <a:pt x="2249" y="1919"/>
                    <a:pt x="1687" y="572"/>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7351324" y="2863564"/>
              <a:ext cx="169892" cy="122875"/>
            </a:xfrm>
            <a:custGeom>
              <a:avLst/>
              <a:gdLst/>
              <a:ahLst/>
              <a:cxnLst/>
              <a:rect l="l" t="t" r="r" b="b"/>
              <a:pathLst>
                <a:path w="1196" h="865" extrusionOk="0">
                  <a:moveTo>
                    <a:pt x="340" y="0"/>
                  </a:moveTo>
                  <a:cubicBezTo>
                    <a:pt x="234" y="0"/>
                    <a:pt x="132" y="62"/>
                    <a:pt x="81" y="164"/>
                  </a:cubicBezTo>
                  <a:lnTo>
                    <a:pt x="63" y="191"/>
                  </a:lnTo>
                  <a:cubicBezTo>
                    <a:pt x="0" y="333"/>
                    <a:pt x="54" y="503"/>
                    <a:pt x="197" y="574"/>
                  </a:cubicBezTo>
                  <a:lnTo>
                    <a:pt x="723" y="833"/>
                  </a:lnTo>
                  <a:cubicBezTo>
                    <a:pt x="766" y="854"/>
                    <a:pt x="811" y="865"/>
                    <a:pt x="857" y="865"/>
                  </a:cubicBezTo>
                  <a:cubicBezTo>
                    <a:pt x="963" y="865"/>
                    <a:pt x="1065" y="808"/>
                    <a:pt x="1116" y="708"/>
                  </a:cubicBezTo>
                  <a:lnTo>
                    <a:pt x="1124" y="681"/>
                  </a:lnTo>
                  <a:cubicBezTo>
                    <a:pt x="1196" y="539"/>
                    <a:pt x="1142" y="360"/>
                    <a:pt x="1000" y="298"/>
                  </a:cubicBezTo>
                  <a:lnTo>
                    <a:pt x="464" y="30"/>
                  </a:lnTo>
                  <a:cubicBezTo>
                    <a:pt x="424" y="10"/>
                    <a:pt x="381" y="0"/>
                    <a:pt x="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2"/>
            <p:cNvSpPr/>
            <p:nvPr/>
          </p:nvSpPr>
          <p:spPr>
            <a:xfrm>
              <a:off x="7282855" y="3581207"/>
              <a:ext cx="735109" cy="997493"/>
            </a:xfrm>
            <a:custGeom>
              <a:avLst/>
              <a:gdLst/>
              <a:ahLst/>
              <a:cxnLst/>
              <a:rect l="l" t="t" r="r" b="b"/>
              <a:pathLst>
                <a:path w="5175" h="7022" extrusionOk="0">
                  <a:moveTo>
                    <a:pt x="5175" y="1"/>
                  </a:moveTo>
                  <a:cubicBezTo>
                    <a:pt x="5175" y="1"/>
                    <a:pt x="5175" y="2"/>
                    <a:pt x="5174" y="4"/>
                  </a:cubicBezTo>
                  <a:lnTo>
                    <a:pt x="5174" y="4"/>
                  </a:lnTo>
                  <a:cubicBezTo>
                    <a:pt x="5175" y="3"/>
                    <a:pt x="5175" y="2"/>
                    <a:pt x="5175" y="1"/>
                  </a:cubicBezTo>
                  <a:close/>
                  <a:moveTo>
                    <a:pt x="5174" y="4"/>
                  </a:moveTo>
                  <a:lnTo>
                    <a:pt x="5174" y="4"/>
                  </a:lnTo>
                  <a:cubicBezTo>
                    <a:pt x="5173" y="10"/>
                    <a:pt x="5165" y="11"/>
                    <a:pt x="5157" y="19"/>
                  </a:cubicBezTo>
                  <a:lnTo>
                    <a:pt x="5103" y="63"/>
                  </a:lnTo>
                  <a:lnTo>
                    <a:pt x="4898" y="250"/>
                  </a:lnTo>
                  <a:lnTo>
                    <a:pt x="4149" y="928"/>
                  </a:lnTo>
                  <a:lnTo>
                    <a:pt x="1705" y="3194"/>
                  </a:lnTo>
                  <a:lnTo>
                    <a:pt x="1" y="4773"/>
                  </a:lnTo>
                  <a:lnTo>
                    <a:pt x="1" y="4782"/>
                  </a:lnTo>
                  <a:cubicBezTo>
                    <a:pt x="1" y="5505"/>
                    <a:pt x="1" y="6103"/>
                    <a:pt x="1" y="6522"/>
                  </a:cubicBezTo>
                  <a:cubicBezTo>
                    <a:pt x="10" y="6736"/>
                    <a:pt x="10" y="6906"/>
                    <a:pt x="10" y="7013"/>
                  </a:cubicBezTo>
                  <a:lnTo>
                    <a:pt x="10" y="7021"/>
                  </a:lnTo>
                  <a:cubicBezTo>
                    <a:pt x="10" y="6906"/>
                    <a:pt x="18" y="6736"/>
                    <a:pt x="18" y="6531"/>
                  </a:cubicBezTo>
                  <a:cubicBezTo>
                    <a:pt x="18" y="6104"/>
                    <a:pt x="18" y="5510"/>
                    <a:pt x="18" y="4791"/>
                  </a:cubicBezTo>
                  <a:lnTo>
                    <a:pt x="1722" y="3221"/>
                  </a:lnTo>
                  <a:lnTo>
                    <a:pt x="4167" y="946"/>
                  </a:lnTo>
                  <a:lnTo>
                    <a:pt x="4907" y="259"/>
                  </a:lnTo>
                  <a:lnTo>
                    <a:pt x="5112" y="72"/>
                  </a:lnTo>
                  <a:lnTo>
                    <a:pt x="5166" y="19"/>
                  </a:lnTo>
                  <a:cubicBezTo>
                    <a:pt x="5172" y="13"/>
                    <a:pt x="5174" y="7"/>
                    <a:pt x="5174"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2"/>
            <p:cNvSpPr/>
            <p:nvPr/>
          </p:nvSpPr>
          <p:spPr>
            <a:xfrm>
              <a:off x="5619013" y="4260497"/>
              <a:ext cx="1651331" cy="3977"/>
            </a:xfrm>
            <a:custGeom>
              <a:avLst/>
              <a:gdLst/>
              <a:ahLst/>
              <a:cxnLst/>
              <a:rect l="l" t="t" r="r" b="b"/>
              <a:pathLst>
                <a:path w="11625" h="28" extrusionOk="0">
                  <a:moveTo>
                    <a:pt x="5817" y="0"/>
                  </a:moveTo>
                  <a:cubicBezTo>
                    <a:pt x="2605" y="0"/>
                    <a:pt x="0" y="0"/>
                    <a:pt x="0" y="9"/>
                  </a:cubicBezTo>
                  <a:cubicBezTo>
                    <a:pt x="0" y="18"/>
                    <a:pt x="2605" y="27"/>
                    <a:pt x="5817" y="27"/>
                  </a:cubicBezTo>
                  <a:cubicBezTo>
                    <a:pt x="9019" y="27"/>
                    <a:pt x="11624" y="18"/>
                    <a:pt x="11624" y="9"/>
                  </a:cubicBezTo>
                  <a:cubicBezTo>
                    <a:pt x="11624" y="0"/>
                    <a:pt x="9019" y="0"/>
                    <a:pt x="58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2"/>
            <p:cNvSpPr/>
            <p:nvPr/>
          </p:nvSpPr>
          <p:spPr>
            <a:xfrm>
              <a:off x="6056246" y="4237627"/>
              <a:ext cx="950457" cy="360103"/>
            </a:xfrm>
            <a:custGeom>
              <a:avLst/>
              <a:gdLst/>
              <a:ahLst/>
              <a:cxnLst/>
              <a:rect l="l" t="t" r="r" b="b"/>
              <a:pathLst>
                <a:path w="6691" h="2535" extrusionOk="0">
                  <a:moveTo>
                    <a:pt x="0" y="1"/>
                  </a:moveTo>
                  <a:lnTo>
                    <a:pt x="0" y="2534"/>
                  </a:lnTo>
                  <a:lnTo>
                    <a:pt x="6691" y="2534"/>
                  </a:lnTo>
                  <a:lnTo>
                    <a:pt x="66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2"/>
            <p:cNvSpPr/>
            <p:nvPr/>
          </p:nvSpPr>
          <p:spPr>
            <a:xfrm>
              <a:off x="7513830" y="2525623"/>
              <a:ext cx="594195" cy="515935"/>
            </a:xfrm>
            <a:custGeom>
              <a:avLst/>
              <a:gdLst/>
              <a:ahLst/>
              <a:cxnLst/>
              <a:rect l="l" t="t" r="r" b="b"/>
              <a:pathLst>
                <a:path w="4183" h="3632" extrusionOk="0">
                  <a:moveTo>
                    <a:pt x="2581" y="0"/>
                  </a:moveTo>
                  <a:cubicBezTo>
                    <a:pt x="2477" y="0"/>
                    <a:pt x="2139" y="563"/>
                    <a:pt x="2139" y="563"/>
                  </a:cubicBezTo>
                  <a:cubicBezTo>
                    <a:pt x="2139" y="563"/>
                    <a:pt x="1809" y="1196"/>
                    <a:pt x="1747" y="1401"/>
                  </a:cubicBezTo>
                  <a:cubicBezTo>
                    <a:pt x="1693" y="1606"/>
                    <a:pt x="1345" y="1722"/>
                    <a:pt x="1238" y="1785"/>
                  </a:cubicBezTo>
                  <a:cubicBezTo>
                    <a:pt x="1170" y="1816"/>
                    <a:pt x="1109" y="1866"/>
                    <a:pt x="1037" y="1866"/>
                  </a:cubicBezTo>
                  <a:cubicBezTo>
                    <a:pt x="986" y="1866"/>
                    <a:pt x="930" y="1841"/>
                    <a:pt x="864" y="1767"/>
                  </a:cubicBezTo>
                  <a:cubicBezTo>
                    <a:pt x="694" y="1597"/>
                    <a:pt x="471" y="1490"/>
                    <a:pt x="230" y="1472"/>
                  </a:cubicBezTo>
                  <a:cubicBezTo>
                    <a:pt x="215" y="1471"/>
                    <a:pt x="200" y="1470"/>
                    <a:pt x="187" y="1470"/>
                  </a:cubicBezTo>
                  <a:cubicBezTo>
                    <a:pt x="1" y="1470"/>
                    <a:pt x="16" y="1633"/>
                    <a:pt x="16" y="1633"/>
                  </a:cubicBezTo>
                  <a:cubicBezTo>
                    <a:pt x="16" y="1633"/>
                    <a:pt x="177" y="1820"/>
                    <a:pt x="221" y="1856"/>
                  </a:cubicBezTo>
                  <a:cubicBezTo>
                    <a:pt x="373" y="1981"/>
                    <a:pt x="489" y="2150"/>
                    <a:pt x="551" y="2338"/>
                  </a:cubicBezTo>
                  <a:cubicBezTo>
                    <a:pt x="632" y="2588"/>
                    <a:pt x="864" y="2802"/>
                    <a:pt x="864" y="2802"/>
                  </a:cubicBezTo>
                  <a:lnTo>
                    <a:pt x="2380" y="3631"/>
                  </a:lnTo>
                  <a:lnTo>
                    <a:pt x="3237" y="2695"/>
                  </a:lnTo>
                  <a:cubicBezTo>
                    <a:pt x="3237" y="2695"/>
                    <a:pt x="3950" y="2302"/>
                    <a:pt x="4013" y="2249"/>
                  </a:cubicBezTo>
                  <a:cubicBezTo>
                    <a:pt x="4075" y="2204"/>
                    <a:pt x="4066" y="2079"/>
                    <a:pt x="4013" y="1990"/>
                  </a:cubicBezTo>
                  <a:cubicBezTo>
                    <a:pt x="4007" y="1982"/>
                    <a:pt x="3994" y="1978"/>
                    <a:pt x="3975" y="1978"/>
                  </a:cubicBezTo>
                  <a:cubicBezTo>
                    <a:pt x="3803" y="1978"/>
                    <a:pt x="3147" y="2266"/>
                    <a:pt x="3147" y="2266"/>
                  </a:cubicBezTo>
                  <a:lnTo>
                    <a:pt x="3486" y="1820"/>
                  </a:lnTo>
                  <a:cubicBezTo>
                    <a:pt x="3486" y="1820"/>
                    <a:pt x="3843" y="1428"/>
                    <a:pt x="3968" y="1285"/>
                  </a:cubicBezTo>
                  <a:cubicBezTo>
                    <a:pt x="4111" y="1125"/>
                    <a:pt x="4182" y="884"/>
                    <a:pt x="4022" y="857"/>
                  </a:cubicBezTo>
                  <a:cubicBezTo>
                    <a:pt x="4020" y="857"/>
                    <a:pt x="4017" y="856"/>
                    <a:pt x="4015" y="856"/>
                  </a:cubicBezTo>
                  <a:cubicBezTo>
                    <a:pt x="3896" y="856"/>
                    <a:pt x="3415" y="1294"/>
                    <a:pt x="3415" y="1294"/>
                  </a:cubicBezTo>
                  <a:lnTo>
                    <a:pt x="2942" y="1624"/>
                  </a:lnTo>
                  <a:cubicBezTo>
                    <a:pt x="2942" y="1624"/>
                    <a:pt x="3692" y="696"/>
                    <a:pt x="3790" y="571"/>
                  </a:cubicBezTo>
                  <a:cubicBezTo>
                    <a:pt x="3879" y="447"/>
                    <a:pt x="3888" y="295"/>
                    <a:pt x="3701" y="277"/>
                  </a:cubicBezTo>
                  <a:cubicBezTo>
                    <a:pt x="3700" y="277"/>
                    <a:pt x="3699" y="277"/>
                    <a:pt x="3698" y="277"/>
                  </a:cubicBezTo>
                  <a:cubicBezTo>
                    <a:pt x="3506" y="277"/>
                    <a:pt x="2639" y="1294"/>
                    <a:pt x="2585" y="1348"/>
                  </a:cubicBezTo>
                  <a:cubicBezTo>
                    <a:pt x="2564" y="1373"/>
                    <a:pt x="2539" y="1390"/>
                    <a:pt x="2512" y="1390"/>
                  </a:cubicBezTo>
                  <a:cubicBezTo>
                    <a:pt x="2482" y="1390"/>
                    <a:pt x="2449" y="1368"/>
                    <a:pt x="2416" y="1312"/>
                  </a:cubicBezTo>
                  <a:cubicBezTo>
                    <a:pt x="2353" y="1214"/>
                    <a:pt x="2666" y="384"/>
                    <a:pt x="2710" y="241"/>
                  </a:cubicBezTo>
                  <a:cubicBezTo>
                    <a:pt x="2746" y="90"/>
                    <a:pt x="2692" y="27"/>
                    <a:pt x="2585" y="0"/>
                  </a:cubicBezTo>
                  <a:cubicBezTo>
                    <a:pt x="2584" y="0"/>
                    <a:pt x="2582" y="0"/>
                    <a:pt x="2581"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2"/>
            <p:cNvSpPr/>
            <p:nvPr/>
          </p:nvSpPr>
          <p:spPr>
            <a:xfrm>
              <a:off x="6091616" y="1479841"/>
              <a:ext cx="574308" cy="1001612"/>
            </a:xfrm>
            <a:custGeom>
              <a:avLst/>
              <a:gdLst/>
              <a:ahLst/>
              <a:cxnLst/>
              <a:rect l="l" t="t" r="r" b="b"/>
              <a:pathLst>
                <a:path w="4043" h="7051" extrusionOk="0">
                  <a:moveTo>
                    <a:pt x="2518" y="1"/>
                  </a:moveTo>
                  <a:cubicBezTo>
                    <a:pt x="1682" y="1"/>
                    <a:pt x="855" y="272"/>
                    <a:pt x="170" y="797"/>
                  </a:cubicBezTo>
                  <a:lnTo>
                    <a:pt x="1" y="922"/>
                  </a:lnTo>
                  <a:lnTo>
                    <a:pt x="679" y="4677"/>
                  </a:lnTo>
                  <a:lnTo>
                    <a:pt x="679" y="7050"/>
                  </a:lnTo>
                  <a:lnTo>
                    <a:pt x="3667" y="7006"/>
                  </a:lnTo>
                  <a:lnTo>
                    <a:pt x="3757" y="4454"/>
                  </a:lnTo>
                  <a:cubicBezTo>
                    <a:pt x="3757" y="4454"/>
                    <a:pt x="3962" y="4410"/>
                    <a:pt x="3980" y="3303"/>
                  </a:cubicBezTo>
                  <a:cubicBezTo>
                    <a:pt x="3989" y="2197"/>
                    <a:pt x="4042" y="315"/>
                    <a:pt x="4042" y="315"/>
                  </a:cubicBezTo>
                  <a:cubicBezTo>
                    <a:pt x="3552" y="104"/>
                    <a:pt x="3034" y="1"/>
                    <a:pt x="2518" y="1"/>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2"/>
            <p:cNvSpPr/>
            <p:nvPr/>
          </p:nvSpPr>
          <p:spPr>
            <a:xfrm>
              <a:off x="6034796" y="1799599"/>
              <a:ext cx="112788" cy="164923"/>
            </a:xfrm>
            <a:custGeom>
              <a:avLst/>
              <a:gdLst/>
              <a:ahLst/>
              <a:cxnLst/>
              <a:rect l="l" t="t" r="r" b="b"/>
              <a:pathLst>
                <a:path w="794" h="1161" extrusionOk="0">
                  <a:moveTo>
                    <a:pt x="511" y="1"/>
                  </a:moveTo>
                  <a:cubicBezTo>
                    <a:pt x="289" y="1"/>
                    <a:pt x="0" y="92"/>
                    <a:pt x="17" y="571"/>
                  </a:cubicBezTo>
                  <a:cubicBezTo>
                    <a:pt x="35" y="1064"/>
                    <a:pt x="358" y="1161"/>
                    <a:pt x="582" y="1161"/>
                  </a:cubicBezTo>
                  <a:cubicBezTo>
                    <a:pt x="702" y="1161"/>
                    <a:pt x="793" y="1133"/>
                    <a:pt x="793" y="1124"/>
                  </a:cubicBezTo>
                  <a:cubicBezTo>
                    <a:pt x="793" y="1097"/>
                    <a:pt x="758" y="35"/>
                    <a:pt x="758" y="35"/>
                  </a:cubicBezTo>
                  <a:cubicBezTo>
                    <a:pt x="748" y="32"/>
                    <a:pt x="641" y="1"/>
                    <a:pt x="511" y="1"/>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2"/>
            <p:cNvSpPr/>
            <p:nvPr/>
          </p:nvSpPr>
          <p:spPr>
            <a:xfrm>
              <a:off x="6631552" y="1778291"/>
              <a:ext cx="113356" cy="168616"/>
            </a:xfrm>
            <a:custGeom>
              <a:avLst/>
              <a:gdLst/>
              <a:ahLst/>
              <a:cxnLst/>
              <a:rect l="l" t="t" r="r" b="b"/>
              <a:pathLst>
                <a:path w="798" h="1187" extrusionOk="0">
                  <a:moveTo>
                    <a:pt x="299" y="0"/>
                  </a:moveTo>
                  <a:cubicBezTo>
                    <a:pt x="199" y="0"/>
                    <a:pt x="122" y="22"/>
                    <a:pt x="116" y="25"/>
                  </a:cubicBezTo>
                  <a:cubicBezTo>
                    <a:pt x="116" y="25"/>
                    <a:pt x="0" y="1131"/>
                    <a:pt x="0" y="1149"/>
                  </a:cubicBezTo>
                  <a:cubicBezTo>
                    <a:pt x="0" y="1158"/>
                    <a:pt x="93" y="1186"/>
                    <a:pt x="214" y="1186"/>
                  </a:cubicBezTo>
                  <a:cubicBezTo>
                    <a:pt x="441" y="1186"/>
                    <a:pt x="768" y="1089"/>
                    <a:pt x="785" y="596"/>
                  </a:cubicBezTo>
                  <a:cubicBezTo>
                    <a:pt x="797" y="88"/>
                    <a:pt x="502" y="0"/>
                    <a:pt x="299"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2"/>
            <p:cNvSpPr/>
            <p:nvPr/>
          </p:nvSpPr>
          <p:spPr>
            <a:xfrm>
              <a:off x="6058661" y="1338500"/>
              <a:ext cx="712381" cy="706995"/>
            </a:xfrm>
            <a:custGeom>
              <a:avLst/>
              <a:gdLst/>
              <a:ahLst/>
              <a:cxnLst/>
              <a:rect l="l" t="t" r="r" b="b"/>
              <a:pathLst>
                <a:path w="5015" h="4977" extrusionOk="0">
                  <a:moveTo>
                    <a:pt x="2177" y="0"/>
                  </a:moveTo>
                  <a:cubicBezTo>
                    <a:pt x="1604" y="0"/>
                    <a:pt x="1066" y="348"/>
                    <a:pt x="857" y="917"/>
                  </a:cubicBezTo>
                  <a:cubicBezTo>
                    <a:pt x="805" y="901"/>
                    <a:pt x="752" y="893"/>
                    <a:pt x="700" y="893"/>
                  </a:cubicBezTo>
                  <a:cubicBezTo>
                    <a:pt x="501" y="893"/>
                    <a:pt x="308" y="1005"/>
                    <a:pt x="188" y="1167"/>
                  </a:cubicBezTo>
                  <a:cubicBezTo>
                    <a:pt x="37" y="1372"/>
                    <a:pt x="1" y="1640"/>
                    <a:pt x="28" y="1890"/>
                  </a:cubicBezTo>
                  <a:cubicBezTo>
                    <a:pt x="54" y="2068"/>
                    <a:pt x="90" y="2229"/>
                    <a:pt x="153" y="2389"/>
                  </a:cubicBezTo>
                  <a:lnTo>
                    <a:pt x="153" y="2434"/>
                  </a:lnTo>
                  <a:cubicBezTo>
                    <a:pt x="161" y="3049"/>
                    <a:pt x="483" y="4968"/>
                    <a:pt x="741" y="4976"/>
                  </a:cubicBezTo>
                  <a:cubicBezTo>
                    <a:pt x="742" y="4976"/>
                    <a:pt x="743" y="4976"/>
                    <a:pt x="744" y="4976"/>
                  </a:cubicBezTo>
                  <a:cubicBezTo>
                    <a:pt x="1195" y="4976"/>
                    <a:pt x="839" y="2916"/>
                    <a:pt x="839" y="2916"/>
                  </a:cubicBezTo>
                  <a:cubicBezTo>
                    <a:pt x="1393" y="2702"/>
                    <a:pt x="1187" y="1872"/>
                    <a:pt x="1330" y="1747"/>
                  </a:cubicBezTo>
                  <a:cubicBezTo>
                    <a:pt x="1402" y="1675"/>
                    <a:pt x="1522" y="1556"/>
                    <a:pt x="1799" y="1556"/>
                  </a:cubicBezTo>
                  <a:cubicBezTo>
                    <a:pt x="2035" y="1556"/>
                    <a:pt x="2385" y="1642"/>
                    <a:pt x="2918" y="1917"/>
                  </a:cubicBezTo>
                  <a:cubicBezTo>
                    <a:pt x="3203" y="2062"/>
                    <a:pt x="3548" y="2113"/>
                    <a:pt x="3845" y="2113"/>
                  </a:cubicBezTo>
                  <a:cubicBezTo>
                    <a:pt x="4022" y="2113"/>
                    <a:pt x="4181" y="2095"/>
                    <a:pt x="4301" y="2068"/>
                  </a:cubicBezTo>
                  <a:lnTo>
                    <a:pt x="4337" y="2059"/>
                  </a:lnTo>
                  <a:lnTo>
                    <a:pt x="4345" y="2059"/>
                  </a:lnTo>
                  <a:cubicBezTo>
                    <a:pt x="4453" y="2032"/>
                    <a:pt x="4560" y="1988"/>
                    <a:pt x="4649" y="1934"/>
                  </a:cubicBezTo>
                  <a:cubicBezTo>
                    <a:pt x="4756" y="1872"/>
                    <a:pt x="4845" y="1774"/>
                    <a:pt x="4899" y="1658"/>
                  </a:cubicBezTo>
                  <a:cubicBezTo>
                    <a:pt x="4943" y="1542"/>
                    <a:pt x="4916" y="1408"/>
                    <a:pt x="4836" y="1310"/>
                  </a:cubicBezTo>
                  <a:cubicBezTo>
                    <a:pt x="4925" y="1203"/>
                    <a:pt x="4979" y="1078"/>
                    <a:pt x="4997" y="935"/>
                  </a:cubicBezTo>
                  <a:cubicBezTo>
                    <a:pt x="5015" y="792"/>
                    <a:pt x="4952" y="659"/>
                    <a:pt x="4845" y="569"/>
                  </a:cubicBezTo>
                  <a:cubicBezTo>
                    <a:pt x="4793" y="533"/>
                    <a:pt x="4732" y="515"/>
                    <a:pt x="4671" y="515"/>
                  </a:cubicBezTo>
                  <a:cubicBezTo>
                    <a:pt x="4597" y="515"/>
                    <a:pt x="4524" y="542"/>
                    <a:pt x="4470" y="596"/>
                  </a:cubicBezTo>
                  <a:cubicBezTo>
                    <a:pt x="4515" y="418"/>
                    <a:pt x="4399" y="230"/>
                    <a:pt x="4212" y="195"/>
                  </a:cubicBezTo>
                  <a:cubicBezTo>
                    <a:pt x="4203" y="195"/>
                    <a:pt x="4194" y="186"/>
                    <a:pt x="4176" y="186"/>
                  </a:cubicBezTo>
                  <a:cubicBezTo>
                    <a:pt x="4170" y="186"/>
                    <a:pt x="4165" y="185"/>
                    <a:pt x="4159" y="185"/>
                  </a:cubicBezTo>
                  <a:cubicBezTo>
                    <a:pt x="3988" y="185"/>
                    <a:pt x="3840" y="312"/>
                    <a:pt x="3667" y="364"/>
                  </a:cubicBezTo>
                  <a:cubicBezTo>
                    <a:pt x="3620" y="377"/>
                    <a:pt x="3571" y="382"/>
                    <a:pt x="3522" y="382"/>
                  </a:cubicBezTo>
                  <a:cubicBezTo>
                    <a:pt x="3398" y="382"/>
                    <a:pt x="3272" y="347"/>
                    <a:pt x="3150" y="302"/>
                  </a:cubicBezTo>
                  <a:cubicBezTo>
                    <a:pt x="2989" y="230"/>
                    <a:pt x="2829" y="150"/>
                    <a:pt x="2668" y="88"/>
                  </a:cubicBezTo>
                  <a:cubicBezTo>
                    <a:pt x="2506" y="28"/>
                    <a:pt x="2340" y="0"/>
                    <a:pt x="2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2"/>
            <p:cNvSpPr/>
            <p:nvPr/>
          </p:nvSpPr>
          <p:spPr>
            <a:xfrm>
              <a:off x="6106816" y="1466204"/>
              <a:ext cx="580558" cy="773902"/>
            </a:xfrm>
            <a:custGeom>
              <a:avLst/>
              <a:gdLst/>
              <a:ahLst/>
              <a:cxnLst/>
              <a:rect l="l" t="t" r="r" b="b"/>
              <a:pathLst>
                <a:path w="4087" h="5448" extrusionOk="0">
                  <a:moveTo>
                    <a:pt x="1616" y="1"/>
                  </a:moveTo>
                  <a:lnTo>
                    <a:pt x="206" y="830"/>
                  </a:lnTo>
                  <a:lnTo>
                    <a:pt x="1" y="2302"/>
                  </a:lnTo>
                  <a:cubicBezTo>
                    <a:pt x="117" y="2936"/>
                    <a:pt x="90" y="3266"/>
                    <a:pt x="197" y="3694"/>
                  </a:cubicBezTo>
                  <a:cubicBezTo>
                    <a:pt x="367" y="4363"/>
                    <a:pt x="697" y="4880"/>
                    <a:pt x="1303" y="5210"/>
                  </a:cubicBezTo>
                  <a:cubicBezTo>
                    <a:pt x="1577" y="5366"/>
                    <a:pt x="1897" y="5448"/>
                    <a:pt x="2214" y="5448"/>
                  </a:cubicBezTo>
                  <a:cubicBezTo>
                    <a:pt x="2589" y="5448"/>
                    <a:pt x="2959" y="5332"/>
                    <a:pt x="3239" y="5085"/>
                  </a:cubicBezTo>
                  <a:cubicBezTo>
                    <a:pt x="3605" y="4773"/>
                    <a:pt x="3855" y="4408"/>
                    <a:pt x="3917" y="3935"/>
                  </a:cubicBezTo>
                  <a:cubicBezTo>
                    <a:pt x="3971" y="3453"/>
                    <a:pt x="4024" y="2614"/>
                    <a:pt x="4024" y="2133"/>
                  </a:cubicBezTo>
                  <a:cubicBezTo>
                    <a:pt x="4033" y="1267"/>
                    <a:pt x="4087" y="438"/>
                    <a:pt x="4087" y="438"/>
                  </a:cubicBezTo>
                  <a:lnTo>
                    <a:pt x="16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2"/>
            <p:cNvSpPr/>
            <p:nvPr/>
          </p:nvSpPr>
          <p:spPr>
            <a:xfrm>
              <a:off x="6347592" y="2247629"/>
              <a:ext cx="121879" cy="20598"/>
            </a:xfrm>
            <a:custGeom>
              <a:avLst/>
              <a:gdLst/>
              <a:ahLst/>
              <a:cxnLst/>
              <a:rect l="l" t="t" r="r" b="b"/>
              <a:pathLst>
                <a:path w="858" h="145" extrusionOk="0">
                  <a:moveTo>
                    <a:pt x="23" y="0"/>
                  </a:moveTo>
                  <a:cubicBezTo>
                    <a:pt x="16" y="0"/>
                    <a:pt x="11" y="1"/>
                    <a:pt x="10" y="4"/>
                  </a:cubicBezTo>
                  <a:cubicBezTo>
                    <a:pt x="1" y="22"/>
                    <a:pt x="179" y="102"/>
                    <a:pt x="420" y="138"/>
                  </a:cubicBezTo>
                  <a:cubicBezTo>
                    <a:pt x="467" y="143"/>
                    <a:pt x="512" y="145"/>
                    <a:pt x="554" y="145"/>
                  </a:cubicBezTo>
                  <a:cubicBezTo>
                    <a:pt x="730" y="145"/>
                    <a:pt x="857" y="107"/>
                    <a:pt x="857" y="93"/>
                  </a:cubicBezTo>
                  <a:cubicBezTo>
                    <a:pt x="857" y="75"/>
                    <a:pt x="661" y="93"/>
                    <a:pt x="429" y="66"/>
                  </a:cubicBezTo>
                  <a:cubicBezTo>
                    <a:pt x="229" y="43"/>
                    <a:pt x="69"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2"/>
            <p:cNvSpPr/>
            <p:nvPr/>
          </p:nvSpPr>
          <p:spPr>
            <a:xfrm>
              <a:off x="6218326" y="1364922"/>
              <a:ext cx="342340" cy="123017"/>
            </a:xfrm>
            <a:custGeom>
              <a:avLst/>
              <a:gdLst/>
              <a:ahLst/>
              <a:cxnLst/>
              <a:rect l="l" t="t" r="r" b="b"/>
              <a:pathLst>
                <a:path w="2410" h="866" extrusionOk="0">
                  <a:moveTo>
                    <a:pt x="925" y="0"/>
                  </a:moveTo>
                  <a:cubicBezTo>
                    <a:pt x="769" y="0"/>
                    <a:pt x="613" y="37"/>
                    <a:pt x="474" y="107"/>
                  </a:cubicBezTo>
                  <a:cubicBezTo>
                    <a:pt x="233" y="241"/>
                    <a:pt x="63" y="473"/>
                    <a:pt x="10" y="749"/>
                  </a:cubicBezTo>
                  <a:cubicBezTo>
                    <a:pt x="1" y="785"/>
                    <a:pt x="1" y="830"/>
                    <a:pt x="1" y="865"/>
                  </a:cubicBezTo>
                  <a:cubicBezTo>
                    <a:pt x="19" y="722"/>
                    <a:pt x="72" y="580"/>
                    <a:pt x="144" y="455"/>
                  </a:cubicBezTo>
                  <a:cubicBezTo>
                    <a:pt x="315" y="182"/>
                    <a:pt x="609" y="25"/>
                    <a:pt x="918" y="25"/>
                  </a:cubicBezTo>
                  <a:cubicBezTo>
                    <a:pt x="963" y="25"/>
                    <a:pt x="1008" y="29"/>
                    <a:pt x="1054" y="36"/>
                  </a:cubicBezTo>
                  <a:cubicBezTo>
                    <a:pt x="1241" y="62"/>
                    <a:pt x="1428" y="152"/>
                    <a:pt x="1571" y="276"/>
                  </a:cubicBezTo>
                  <a:cubicBezTo>
                    <a:pt x="1696" y="375"/>
                    <a:pt x="1830" y="473"/>
                    <a:pt x="1973" y="544"/>
                  </a:cubicBezTo>
                  <a:cubicBezTo>
                    <a:pt x="2071" y="589"/>
                    <a:pt x="2178" y="615"/>
                    <a:pt x="2294" y="615"/>
                  </a:cubicBezTo>
                  <a:cubicBezTo>
                    <a:pt x="2329" y="615"/>
                    <a:pt x="2374" y="606"/>
                    <a:pt x="2410" y="598"/>
                  </a:cubicBezTo>
                  <a:lnTo>
                    <a:pt x="2410" y="598"/>
                  </a:lnTo>
                  <a:cubicBezTo>
                    <a:pt x="2374" y="606"/>
                    <a:pt x="2329" y="606"/>
                    <a:pt x="2294" y="606"/>
                  </a:cubicBezTo>
                  <a:cubicBezTo>
                    <a:pt x="2187" y="606"/>
                    <a:pt x="2080" y="580"/>
                    <a:pt x="1981" y="526"/>
                  </a:cubicBezTo>
                  <a:cubicBezTo>
                    <a:pt x="1848" y="455"/>
                    <a:pt x="1714" y="357"/>
                    <a:pt x="1589" y="259"/>
                  </a:cubicBezTo>
                  <a:cubicBezTo>
                    <a:pt x="1437" y="125"/>
                    <a:pt x="1250" y="36"/>
                    <a:pt x="1054" y="9"/>
                  </a:cubicBezTo>
                  <a:cubicBezTo>
                    <a:pt x="1011" y="3"/>
                    <a:pt x="968" y="0"/>
                    <a:pt x="9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2"/>
            <p:cNvSpPr/>
            <p:nvPr/>
          </p:nvSpPr>
          <p:spPr>
            <a:xfrm>
              <a:off x="6095452" y="1478563"/>
              <a:ext cx="128129" cy="94181"/>
            </a:xfrm>
            <a:custGeom>
              <a:avLst/>
              <a:gdLst/>
              <a:ahLst/>
              <a:cxnLst/>
              <a:rect l="l" t="t" r="r" b="b"/>
              <a:pathLst>
                <a:path w="902" h="663" extrusionOk="0">
                  <a:moveTo>
                    <a:pt x="566" y="0"/>
                  </a:moveTo>
                  <a:cubicBezTo>
                    <a:pt x="299" y="0"/>
                    <a:pt x="64" y="192"/>
                    <a:pt x="10" y="467"/>
                  </a:cubicBezTo>
                  <a:cubicBezTo>
                    <a:pt x="1" y="511"/>
                    <a:pt x="1" y="565"/>
                    <a:pt x="1" y="609"/>
                  </a:cubicBezTo>
                  <a:cubicBezTo>
                    <a:pt x="1" y="627"/>
                    <a:pt x="1" y="645"/>
                    <a:pt x="10" y="663"/>
                  </a:cubicBezTo>
                  <a:cubicBezTo>
                    <a:pt x="10" y="600"/>
                    <a:pt x="18" y="538"/>
                    <a:pt x="27" y="476"/>
                  </a:cubicBezTo>
                  <a:cubicBezTo>
                    <a:pt x="27" y="467"/>
                    <a:pt x="27" y="458"/>
                    <a:pt x="36" y="458"/>
                  </a:cubicBezTo>
                  <a:cubicBezTo>
                    <a:pt x="97" y="198"/>
                    <a:pt x="335" y="23"/>
                    <a:pt x="593" y="23"/>
                  </a:cubicBezTo>
                  <a:cubicBezTo>
                    <a:pt x="636" y="23"/>
                    <a:pt x="680" y="28"/>
                    <a:pt x="723" y="38"/>
                  </a:cubicBezTo>
                  <a:cubicBezTo>
                    <a:pt x="786" y="56"/>
                    <a:pt x="839" y="83"/>
                    <a:pt x="902" y="110"/>
                  </a:cubicBezTo>
                  <a:cubicBezTo>
                    <a:pt x="884" y="92"/>
                    <a:pt x="875" y="83"/>
                    <a:pt x="857" y="74"/>
                  </a:cubicBezTo>
                  <a:cubicBezTo>
                    <a:pt x="812" y="56"/>
                    <a:pt x="768" y="38"/>
                    <a:pt x="723" y="21"/>
                  </a:cubicBezTo>
                  <a:cubicBezTo>
                    <a:pt x="705" y="21"/>
                    <a:pt x="696" y="12"/>
                    <a:pt x="679" y="12"/>
                  </a:cubicBezTo>
                  <a:cubicBezTo>
                    <a:pt x="641" y="4"/>
                    <a:pt x="603" y="0"/>
                    <a:pt x="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2"/>
            <p:cNvSpPr/>
            <p:nvPr/>
          </p:nvSpPr>
          <p:spPr>
            <a:xfrm>
              <a:off x="6160085" y="1763944"/>
              <a:ext cx="54689" cy="114352"/>
            </a:xfrm>
            <a:custGeom>
              <a:avLst/>
              <a:gdLst/>
              <a:ahLst/>
              <a:cxnLst/>
              <a:rect l="l" t="t" r="r" b="b"/>
              <a:pathLst>
                <a:path w="385" h="805" extrusionOk="0">
                  <a:moveTo>
                    <a:pt x="20" y="1"/>
                  </a:moveTo>
                  <a:cubicBezTo>
                    <a:pt x="19" y="1"/>
                    <a:pt x="19" y="1"/>
                    <a:pt x="18" y="1"/>
                  </a:cubicBezTo>
                  <a:cubicBezTo>
                    <a:pt x="1" y="1"/>
                    <a:pt x="63" y="188"/>
                    <a:pt x="161" y="411"/>
                  </a:cubicBezTo>
                  <a:cubicBezTo>
                    <a:pt x="257" y="629"/>
                    <a:pt x="353" y="804"/>
                    <a:pt x="374" y="804"/>
                  </a:cubicBezTo>
                  <a:cubicBezTo>
                    <a:pt x="374" y="804"/>
                    <a:pt x="375" y="804"/>
                    <a:pt x="375" y="804"/>
                  </a:cubicBezTo>
                  <a:cubicBezTo>
                    <a:pt x="384" y="795"/>
                    <a:pt x="322" y="608"/>
                    <a:pt x="224" y="385"/>
                  </a:cubicBezTo>
                  <a:cubicBezTo>
                    <a:pt x="128" y="167"/>
                    <a:pt x="41" y="1"/>
                    <a:pt x="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2"/>
            <p:cNvSpPr/>
            <p:nvPr/>
          </p:nvSpPr>
          <p:spPr>
            <a:xfrm>
              <a:off x="6227275" y="1824742"/>
              <a:ext cx="79974" cy="115631"/>
            </a:xfrm>
            <a:custGeom>
              <a:avLst/>
              <a:gdLst/>
              <a:ahLst/>
              <a:cxnLst/>
              <a:rect l="l" t="t" r="r" b="b"/>
              <a:pathLst>
                <a:path w="563" h="814" extrusionOk="0">
                  <a:moveTo>
                    <a:pt x="19" y="1"/>
                  </a:moveTo>
                  <a:cubicBezTo>
                    <a:pt x="19" y="1"/>
                    <a:pt x="19" y="1"/>
                    <a:pt x="18" y="1"/>
                  </a:cubicBezTo>
                  <a:cubicBezTo>
                    <a:pt x="0" y="1"/>
                    <a:pt x="45" y="224"/>
                    <a:pt x="197" y="456"/>
                  </a:cubicBezTo>
                  <a:cubicBezTo>
                    <a:pt x="343" y="689"/>
                    <a:pt x="523" y="813"/>
                    <a:pt x="543" y="813"/>
                  </a:cubicBezTo>
                  <a:cubicBezTo>
                    <a:pt x="544" y="813"/>
                    <a:pt x="544" y="813"/>
                    <a:pt x="545" y="813"/>
                  </a:cubicBezTo>
                  <a:cubicBezTo>
                    <a:pt x="562" y="795"/>
                    <a:pt x="402" y="643"/>
                    <a:pt x="250" y="420"/>
                  </a:cubicBezTo>
                  <a:cubicBezTo>
                    <a:pt x="110" y="202"/>
                    <a:pt x="39" y="1"/>
                    <a:pt x="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2"/>
            <p:cNvSpPr/>
            <p:nvPr/>
          </p:nvSpPr>
          <p:spPr>
            <a:xfrm>
              <a:off x="6319750" y="1895483"/>
              <a:ext cx="77417" cy="64208"/>
            </a:xfrm>
            <a:custGeom>
              <a:avLst/>
              <a:gdLst/>
              <a:ahLst/>
              <a:cxnLst/>
              <a:rect l="l" t="t" r="r" b="b"/>
              <a:pathLst>
                <a:path w="545" h="452" extrusionOk="0">
                  <a:moveTo>
                    <a:pt x="22" y="1"/>
                  </a:moveTo>
                  <a:cubicBezTo>
                    <a:pt x="20" y="1"/>
                    <a:pt x="19" y="1"/>
                    <a:pt x="18" y="3"/>
                  </a:cubicBezTo>
                  <a:cubicBezTo>
                    <a:pt x="1" y="12"/>
                    <a:pt x="90" y="145"/>
                    <a:pt x="242" y="270"/>
                  </a:cubicBezTo>
                  <a:cubicBezTo>
                    <a:pt x="370" y="383"/>
                    <a:pt x="498" y="452"/>
                    <a:pt x="529" y="452"/>
                  </a:cubicBezTo>
                  <a:cubicBezTo>
                    <a:pt x="533" y="452"/>
                    <a:pt x="535" y="451"/>
                    <a:pt x="536" y="449"/>
                  </a:cubicBezTo>
                  <a:cubicBezTo>
                    <a:pt x="545" y="431"/>
                    <a:pt x="429" y="342"/>
                    <a:pt x="286" y="217"/>
                  </a:cubicBezTo>
                  <a:cubicBezTo>
                    <a:pt x="154" y="101"/>
                    <a:pt x="45" y="1"/>
                    <a:pt x="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2"/>
            <p:cNvSpPr/>
            <p:nvPr/>
          </p:nvSpPr>
          <p:spPr>
            <a:xfrm>
              <a:off x="6513650" y="1813378"/>
              <a:ext cx="45740" cy="98016"/>
            </a:xfrm>
            <a:custGeom>
              <a:avLst/>
              <a:gdLst/>
              <a:ahLst/>
              <a:cxnLst/>
              <a:rect l="l" t="t" r="r" b="b"/>
              <a:pathLst>
                <a:path w="322" h="690" extrusionOk="0">
                  <a:moveTo>
                    <a:pt x="304" y="1"/>
                  </a:moveTo>
                  <a:cubicBezTo>
                    <a:pt x="277" y="1"/>
                    <a:pt x="250" y="161"/>
                    <a:pt x="170" y="349"/>
                  </a:cubicBezTo>
                  <a:cubicBezTo>
                    <a:pt x="90" y="536"/>
                    <a:pt x="1" y="679"/>
                    <a:pt x="18" y="688"/>
                  </a:cubicBezTo>
                  <a:cubicBezTo>
                    <a:pt x="19" y="689"/>
                    <a:pt x="20" y="689"/>
                    <a:pt x="21" y="689"/>
                  </a:cubicBezTo>
                  <a:cubicBezTo>
                    <a:pt x="42" y="689"/>
                    <a:pt x="157" y="560"/>
                    <a:pt x="233" y="376"/>
                  </a:cubicBezTo>
                  <a:cubicBezTo>
                    <a:pt x="313" y="179"/>
                    <a:pt x="322" y="1"/>
                    <a:pt x="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2"/>
            <p:cNvSpPr/>
            <p:nvPr/>
          </p:nvSpPr>
          <p:spPr>
            <a:xfrm>
              <a:off x="6569476" y="1728573"/>
              <a:ext cx="45740" cy="124296"/>
            </a:xfrm>
            <a:custGeom>
              <a:avLst/>
              <a:gdLst/>
              <a:ahLst/>
              <a:cxnLst/>
              <a:rect l="l" t="t" r="r" b="b"/>
              <a:pathLst>
                <a:path w="322" h="875" extrusionOk="0">
                  <a:moveTo>
                    <a:pt x="286" y="0"/>
                  </a:moveTo>
                  <a:cubicBezTo>
                    <a:pt x="268" y="0"/>
                    <a:pt x="250" y="205"/>
                    <a:pt x="179" y="446"/>
                  </a:cubicBezTo>
                  <a:cubicBezTo>
                    <a:pt x="107" y="687"/>
                    <a:pt x="0" y="857"/>
                    <a:pt x="18" y="874"/>
                  </a:cubicBezTo>
                  <a:cubicBezTo>
                    <a:pt x="18" y="875"/>
                    <a:pt x="18" y="875"/>
                    <a:pt x="19" y="875"/>
                  </a:cubicBezTo>
                  <a:cubicBezTo>
                    <a:pt x="34" y="875"/>
                    <a:pt x="163" y="708"/>
                    <a:pt x="241" y="464"/>
                  </a:cubicBezTo>
                  <a:cubicBezTo>
                    <a:pt x="321" y="214"/>
                    <a:pt x="303"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2"/>
            <p:cNvSpPr/>
            <p:nvPr/>
          </p:nvSpPr>
          <p:spPr>
            <a:xfrm>
              <a:off x="6239917" y="1443050"/>
              <a:ext cx="411945" cy="93328"/>
            </a:xfrm>
            <a:custGeom>
              <a:avLst/>
              <a:gdLst/>
              <a:ahLst/>
              <a:cxnLst/>
              <a:rect l="l" t="t" r="r" b="b"/>
              <a:pathLst>
                <a:path w="2900" h="657" extrusionOk="0">
                  <a:moveTo>
                    <a:pt x="638" y="0"/>
                  </a:moveTo>
                  <a:cubicBezTo>
                    <a:pt x="546" y="0"/>
                    <a:pt x="455" y="14"/>
                    <a:pt x="366" y="39"/>
                  </a:cubicBezTo>
                  <a:cubicBezTo>
                    <a:pt x="250" y="74"/>
                    <a:pt x="152" y="137"/>
                    <a:pt x="72" y="217"/>
                  </a:cubicBezTo>
                  <a:cubicBezTo>
                    <a:pt x="45" y="244"/>
                    <a:pt x="18" y="280"/>
                    <a:pt x="1" y="315"/>
                  </a:cubicBezTo>
                  <a:cubicBezTo>
                    <a:pt x="1" y="316"/>
                    <a:pt x="1" y="316"/>
                    <a:pt x="1" y="316"/>
                  </a:cubicBezTo>
                  <a:cubicBezTo>
                    <a:pt x="4" y="316"/>
                    <a:pt x="24" y="275"/>
                    <a:pt x="81" y="226"/>
                  </a:cubicBezTo>
                  <a:cubicBezTo>
                    <a:pt x="161" y="146"/>
                    <a:pt x="259" y="92"/>
                    <a:pt x="366" y="56"/>
                  </a:cubicBezTo>
                  <a:cubicBezTo>
                    <a:pt x="447" y="34"/>
                    <a:pt x="529" y="23"/>
                    <a:pt x="612" y="23"/>
                  </a:cubicBezTo>
                  <a:cubicBezTo>
                    <a:pt x="694" y="23"/>
                    <a:pt x="777" y="34"/>
                    <a:pt x="857" y="56"/>
                  </a:cubicBezTo>
                  <a:cubicBezTo>
                    <a:pt x="1053" y="119"/>
                    <a:pt x="1250" y="199"/>
                    <a:pt x="1419" y="306"/>
                  </a:cubicBezTo>
                  <a:cubicBezTo>
                    <a:pt x="1597" y="404"/>
                    <a:pt x="1785" y="503"/>
                    <a:pt x="1972" y="583"/>
                  </a:cubicBezTo>
                  <a:cubicBezTo>
                    <a:pt x="2107" y="635"/>
                    <a:pt x="2249" y="656"/>
                    <a:pt x="2397" y="656"/>
                  </a:cubicBezTo>
                  <a:cubicBezTo>
                    <a:pt x="2424" y="656"/>
                    <a:pt x="2452" y="656"/>
                    <a:pt x="2481" y="654"/>
                  </a:cubicBezTo>
                  <a:cubicBezTo>
                    <a:pt x="2588" y="645"/>
                    <a:pt x="2704" y="610"/>
                    <a:pt x="2802" y="556"/>
                  </a:cubicBezTo>
                  <a:cubicBezTo>
                    <a:pt x="2838" y="538"/>
                    <a:pt x="2873" y="511"/>
                    <a:pt x="2900" y="476"/>
                  </a:cubicBezTo>
                  <a:lnTo>
                    <a:pt x="2900" y="476"/>
                  </a:lnTo>
                  <a:cubicBezTo>
                    <a:pt x="2775" y="574"/>
                    <a:pt x="2632" y="627"/>
                    <a:pt x="2472" y="636"/>
                  </a:cubicBezTo>
                  <a:cubicBezTo>
                    <a:pt x="2452" y="637"/>
                    <a:pt x="2431" y="638"/>
                    <a:pt x="2411" y="638"/>
                  </a:cubicBezTo>
                  <a:cubicBezTo>
                    <a:pt x="2269" y="638"/>
                    <a:pt x="2123" y="611"/>
                    <a:pt x="1990" y="556"/>
                  </a:cubicBezTo>
                  <a:cubicBezTo>
                    <a:pt x="1794" y="476"/>
                    <a:pt x="1615" y="378"/>
                    <a:pt x="1437" y="280"/>
                  </a:cubicBezTo>
                  <a:cubicBezTo>
                    <a:pt x="1258" y="172"/>
                    <a:pt x="1062" y="83"/>
                    <a:pt x="866" y="30"/>
                  </a:cubicBezTo>
                  <a:cubicBezTo>
                    <a:pt x="790" y="10"/>
                    <a:pt x="713" y="0"/>
                    <a:pt x="6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2"/>
            <p:cNvSpPr/>
            <p:nvPr/>
          </p:nvSpPr>
          <p:spPr>
            <a:xfrm>
              <a:off x="6516207" y="1562373"/>
              <a:ext cx="167335" cy="27416"/>
            </a:xfrm>
            <a:custGeom>
              <a:avLst/>
              <a:gdLst/>
              <a:ahLst/>
              <a:cxnLst/>
              <a:rect l="l" t="t" r="r" b="b"/>
              <a:pathLst>
                <a:path w="1178" h="193" extrusionOk="0">
                  <a:moveTo>
                    <a:pt x="1176" y="0"/>
                  </a:moveTo>
                  <a:cubicBezTo>
                    <a:pt x="1164" y="0"/>
                    <a:pt x="1104" y="32"/>
                    <a:pt x="1008" y="64"/>
                  </a:cubicBezTo>
                  <a:cubicBezTo>
                    <a:pt x="875" y="117"/>
                    <a:pt x="741" y="144"/>
                    <a:pt x="598" y="162"/>
                  </a:cubicBezTo>
                  <a:cubicBezTo>
                    <a:pt x="560" y="164"/>
                    <a:pt x="522" y="166"/>
                    <a:pt x="483" y="166"/>
                  </a:cubicBezTo>
                  <a:cubicBezTo>
                    <a:pt x="379" y="166"/>
                    <a:pt x="274" y="157"/>
                    <a:pt x="170" y="144"/>
                  </a:cubicBezTo>
                  <a:cubicBezTo>
                    <a:pt x="82" y="122"/>
                    <a:pt x="24" y="106"/>
                    <a:pt x="6" y="106"/>
                  </a:cubicBezTo>
                  <a:cubicBezTo>
                    <a:pt x="2" y="106"/>
                    <a:pt x="0" y="107"/>
                    <a:pt x="0" y="109"/>
                  </a:cubicBezTo>
                  <a:cubicBezTo>
                    <a:pt x="9" y="117"/>
                    <a:pt x="27" y="117"/>
                    <a:pt x="36" y="126"/>
                  </a:cubicBezTo>
                  <a:cubicBezTo>
                    <a:pt x="81" y="135"/>
                    <a:pt x="125" y="153"/>
                    <a:pt x="161" y="162"/>
                  </a:cubicBezTo>
                  <a:cubicBezTo>
                    <a:pt x="268" y="182"/>
                    <a:pt x="380" y="192"/>
                    <a:pt x="490" y="192"/>
                  </a:cubicBezTo>
                  <a:cubicBezTo>
                    <a:pt x="526" y="192"/>
                    <a:pt x="562" y="191"/>
                    <a:pt x="598" y="189"/>
                  </a:cubicBezTo>
                  <a:cubicBezTo>
                    <a:pt x="741" y="171"/>
                    <a:pt x="884" y="135"/>
                    <a:pt x="1017" y="82"/>
                  </a:cubicBezTo>
                  <a:cubicBezTo>
                    <a:pt x="1062" y="64"/>
                    <a:pt x="1098" y="46"/>
                    <a:pt x="1133" y="28"/>
                  </a:cubicBezTo>
                  <a:cubicBezTo>
                    <a:pt x="1151" y="19"/>
                    <a:pt x="1160" y="10"/>
                    <a:pt x="1178" y="2"/>
                  </a:cubicBezTo>
                  <a:cubicBezTo>
                    <a:pt x="1178" y="1"/>
                    <a:pt x="1177"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2"/>
            <p:cNvSpPr/>
            <p:nvPr/>
          </p:nvSpPr>
          <p:spPr>
            <a:xfrm>
              <a:off x="5679811" y="2384993"/>
              <a:ext cx="1457433" cy="2219002"/>
            </a:xfrm>
            <a:custGeom>
              <a:avLst/>
              <a:gdLst/>
              <a:ahLst/>
              <a:cxnLst/>
              <a:rect l="l" t="t" r="r" b="b"/>
              <a:pathLst>
                <a:path w="10260" h="15621" extrusionOk="0">
                  <a:moveTo>
                    <a:pt x="3266" y="0"/>
                  </a:moveTo>
                  <a:lnTo>
                    <a:pt x="1" y="1240"/>
                  </a:lnTo>
                  <a:cubicBezTo>
                    <a:pt x="1" y="1240"/>
                    <a:pt x="661" y="4273"/>
                    <a:pt x="1062" y="5531"/>
                  </a:cubicBezTo>
                  <a:cubicBezTo>
                    <a:pt x="1642" y="7324"/>
                    <a:pt x="2284" y="8948"/>
                    <a:pt x="2284" y="8948"/>
                  </a:cubicBezTo>
                  <a:cubicBezTo>
                    <a:pt x="2284" y="8948"/>
                    <a:pt x="1847" y="12927"/>
                    <a:pt x="1606" y="14372"/>
                  </a:cubicBezTo>
                  <a:lnTo>
                    <a:pt x="1383" y="15621"/>
                  </a:lnTo>
                  <a:lnTo>
                    <a:pt x="3462" y="15621"/>
                  </a:lnTo>
                  <a:lnTo>
                    <a:pt x="3953" y="13542"/>
                  </a:lnTo>
                  <a:lnTo>
                    <a:pt x="4220" y="15621"/>
                  </a:lnTo>
                  <a:lnTo>
                    <a:pt x="10260" y="15603"/>
                  </a:lnTo>
                  <a:lnTo>
                    <a:pt x="9484" y="8743"/>
                  </a:lnTo>
                  <a:lnTo>
                    <a:pt x="9323" y="5879"/>
                  </a:lnTo>
                  <a:lnTo>
                    <a:pt x="9680" y="1240"/>
                  </a:lnTo>
                  <a:lnTo>
                    <a:pt x="6772" y="107"/>
                  </a:lnTo>
                  <a:lnTo>
                    <a:pt x="32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2"/>
            <p:cNvSpPr/>
            <p:nvPr/>
          </p:nvSpPr>
          <p:spPr>
            <a:xfrm>
              <a:off x="5477104" y="2561136"/>
              <a:ext cx="531125" cy="1401632"/>
            </a:xfrm>
            <a:custGeom>
              <a:avLst/>
              <a:gdLst/>
              <a:ahLst/>
              <a:cxnLst/>
              <a:rect l="l" t="t" r="r" b="b"/>
              <a:pathLst>
                <a:path w="3739" h="9867" extrusionOk="0">
                  <a:moveTo>
                    <a:pt x="1428" y="0"/>
                  </a:moveTo>
                  <a:lnTo>
                    <a:pt x="981" y="1820"/>
                  </a:lnTo>
                  <a:cubicBezTo>
                    <a:pt x="981" y="1820"/>
                    <a:pt x="205" y="5736"/>
                    <a:pt x="72" y="6718"/>
                  </a:cubicBezTo>
                  <a:cubicBezTo>
                    <a:pt x="0" y="7333"/>
                    <a:pt x="125" y="7949"/>
                    <a:pt x="428" y="8484"/>
                  </a:cubicBezTo>
                  <a:cubicBezTo>
                    <a:pt x="616" y="8877"/>
                    <a:pt x="3462" y="9867"/>
                    <a:pt x="3462" y="9867"/>
                  </a:cubicBezTo>
                  <a:lnTo>
                    <a:pt x="3738" y="7824"/>
                  </a:lnTo>
                  <a:lnTo>
                    <a:pt x="2891" y="7387"/>
                  </a:lnTo>
                  <a:lnTo>
                    <a:pt x="3185" y="3988"/>
                  </a:lnTo>
                  <a:lnTo>
                    <a:pt x="14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2"/>
            <p:cNvSpPr/>
            <p:nvPr/>
          </p:nvSpPr>
          <p:spPr>
            <a:xfrm>
              <a:off x="6770904" y="2560994"/>
              <a:ext cx="1088671" cy="1212702"/>
            </a:xfrm>
            <a:custGeom>
              <a:avLst/>
              <a:gdLst/>
              <a:ahLst/>
              <a:cxnLst/>
              <a:rect l="l" t="t" r="r" b="b"/>
              <a:pathLst>
                <a:path w="7664" h="8537" extrusionOk="0">
                  <a:moveTo>
                    <a:pt x="2001" y="0"/>
                  </a:moveTo>
                  <a:cubicBezTo>
                    <a:pt x="2000" y="0"/>
                    <a:pt x="1999" y="1"/>
                    <a:pt x="1999" y="1"/>
                  </a:cubicBezTo>
                  <a:cubicBezTo>
                    <a:pt x="1847" y="233"/>
                    <a:pt x="1" y="2927"/>
                    <a:pt x="393" y="3463"/>
                  </a:cubicBezTo>
                  <a:cubicBezTo>
                    <a:pt x="456" y="3561"/>
                    <a:pt x="3471" y="7789"/>
                    <a:pt x="4318" y="8262"/>
                  </a:cubicBezTo>
                  <a:cubicBezTo>
                    <a:pt x="4668" y="8456"/>
                    <a:pt x="5016" y="8537"/>
                    <a:pt x="5312" y="8537"/>
                  </a:cubicBezTo>
                  <a:cubicBezTo>
                    <a:pt x="5656" y="8537"/>
                    <a:pt x="5929" y="8426"/>
                    <a:pt x="6049" y="8253"/>
                  </a:cubicBezTo>
                  <a:cubicBezTo>
                    <a:pt x="6281" y="7932"/>
                    <a:pt x="7664" y="3668"/>
                    <a:pt x="7664" y="3668"/>
                  </a:cubicBezTo>
                  <a:cubicBezTo>
                    <a:pt x="7664" y="3668"/>
                    <a:pt x="7203" y="2562"/>
                    <a:pt x="6206" y="2562"/>
                  </a:cubicBezTo>
                  <a:cubicBezTo>
                    <a:pt x="6155" y="2562"/>
                    <a:pt x="6103" y="2564"/>
                    <a:pt x="6049" y="2571"/>
                  </a:cubicBezTo>
                  <a:lnTo>
                    <a:pt x="4987" y="4756"/>
                  </a:lnTo>
                  <a:cubicBezTo>
                    <a:pt x="4987" y="4756"/>
                    <a:pt x="3721" y="2865"/>
                    <a:pt x="3560" y="2419"/>
                  </a:cubicBezTo>
                  <a:cubicBezTo>
                    <a:pt x="3402" y="1987"/>
                    <a:pt x="2078" y="0"/>
                    <a:pt x="20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2"/>
            <p:cNvSpPr/>
            <p:nvPr/>
          </p:nvSpPr>
          <p:spPr>
            <a:xfrm>
              <a:off x="6143607" y="2292517"/>
              <a:ext cx="504562" cy="148303"/>
            </a:xfrm>
            <a:custGeom>
              <a:avLst/>
              <a:gdLst/>
              <a:ahLst/>
              <a:cxnLst/>
              <a:rect l="l" t="t" r="r" b="b"/>
              <a:pathLst>
                <a:path w="3552" h="1044" extrusionOk="0">
                  <a:moveTo>
                    <a:pt x="277" y="0"/>
                  </a:moveTo>
                  <a:lnTo>
                    <a:pt x="1" y="723"/>
                  </a:lnTo>
                  <a:lnTo>
                    <a:pt x="1473" y="1044"/>
                  </a:lnTo>
                  <a:lnTo>
                    <a:pt x="3551" y="785"/>
                  </a:lnTo>
                  <a:lnTo>
                    <a:pt x="3346" y="98"/>
                  </a:lnTo>
                  <a:cubicBezTo>
                    <a:pt x="3292" y="80"/>
                    <a:pt x="277" y="0"/>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2"/>
            <p:cNvSpPr/>
            <p:nvPr/>
          </p:nvSpPr>
          <p:spPr>
            <a:xfrm>
              <a:off x="6182955" y="2273482"/>
              <a:ext cx="436093" cy="33098"/>
            </a:xfrm>
            <a:custGeom>
              <a:avLst/>
              <a:gdLst/>
              <a:ahLst/>
              <a:cxnLst/>
              <a:rect l="l" t="t" r="r" b="b"/>
              <a:pathLst>
                <a:path w="3070" h="233" extrusionOk="0">
                  <a:moveTo>
                    <a:pt x="36" y="0"/>
                  </a:moveTo>
                  <a:lnTo>
                    <a:pt x="0" y="134"/>
                  </a:lnTo>
                  <a:lnTo>
                    <a:pt x="3069" y="232"/>
                  </a:lnTo>
                  <a:lnTo>
                    <a:pt x="3042" y="134"/>
                  </a:lnTo>
                  <a:lnTo>
                    <a:pt x="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2"/>
            <p:cNvSpPr/>
            <p:nvPr/>
          </p:nvSpPr>
          <p:spPr>
            <a:xfrm>
              <a:off x="5678532" y="2722080"/>
              <a:ext cx="324584" cy="1340834"/>
            </a:xfrm>
            <a:custGeom>
              <a:avLst/>
              <a:gdLst/>
              <a:ahLst/>
              <a:cxnLst/>
              <a:rect l="l" t="t" r="r" b="b"/>
              <a:pathLst>
                <a:path w="2285" h="9439" extrusionOk="0">
                  <a:moveTo>
                    <a:pt x="1" y="0"/>
                  </a:moveTo>
                  <a:cubicBezTo>
                    <a:pt x="1" y="7"/>
                    <a:pt x="1" y="14"/>
                    <a:pt x="4" y="20"/>
                  </a:cubicBezTo>
                  <a:lnTo>
                    <a:pt x="4" y="20"/>
                  </a:lnTo>
                  <a:cubicBezTo>
                    <a:pt x="2" y="7"/>
                    <a:pt x="1" y="0"/>
                    <a:pt x="1" y="0"/>
                  </a:cubicBezTo>
                  <a:close/>
                  <a:moveTo>
                    <a:pt x="4" y="20"/>
                  </a:moveTo>
                  <a:cubicBezTo>
                    <a:pt x="25" y="126"/>
                    <a:pt x="129" y="640"/>
                    <a:pt x="366" y="1401"/>
                  </a:cubicBezTo>
                  <a:cubicBezTo>
                    <a:pt x="491" y="1829"/>
                    <a:pt x="661" y="2338"/>
                    <a:pt x="866" y="2891"/>
                  </a:cubicBezTo>
                  <a:cubicBezTo>
                    <a:pt x="1062" y="3453"/>
                    <a:pt x="1303" y="4059"/>
                    <a:pt x="1544" y="4702"/>
                  </a:cubicBezTo>
                  <a:cubicBezTo>
                    <a:pt x="1803" y="5371"/>
                    <a:pt x="2052" y="6013"/>
                    <a:pt x="2258" y="6593"/>
                  </a:cubicBezTo>
                  <a:cubicBezTo>
                    <a:pt x="2168" y="7449"/>
                    <a:pt x="2088" y="8172"/>
                    <a:pt x="2035" y="8689"/>
                  </a:cubicBezTo>
                  <a:cubicBezTo>
                    <a:pt x="2008" y="8939"/>
                    <a:pt x="1981" y="9144"/>
                    <a:pt x="1972" y="9287"/>
                  </a:cubicBezTo>
                  <a:cubicBezTo>
                    <a:pt x="1963" y="9349"/>
                    <a:pt x="1954" y="9403"/>
                    <a:pt x="1954" y="9439"/>
                  </a:cubicBezTo>
                  <a:cubicBezTo>
                    <a:pt x="1963" y="9403"/>
                    <a:pt x="1972" y="9349"/>
                    <a:pt x="1981" y="9287"/>
                  </a:cubicBezTo>
                  <a:cubicBezTo>
                    <a:pt x="1990" y="9144"/>
                    <a:pt x="2017" y="8939"/>
                    <a:pt x="2044" y="8689"/>
                  </a:cubicBezTo>
                  <a:cubicBezTo>
                    <a:pt x="2106" y="8172"/>
                    <a:pt x="2186" y="7449"/>
                    <a:pt x="2284" y="6593"/>
                  </a:cubicBezTo>
                  <a:lnTo>
                    <a:pt x="2284" y="6584"/>
                  </a:lnTo>
                  <a:cubicBezTo>
                    <a:pt x="2079" y="6004"/>
                    <a:pt x="1829" y="5362"/>
                    <a:pt x="1571" y="4684"/>
                  </a:cubicBezTo>
                  <a:cubicBezTo>
                    <a:pt x="1330" y="4050"/>
                    <a:pt x="1098" y="3444"/>
                    <a:pt x="893" y="2882"/>
                  </a:cubicBezTo>
                  <a:cubicBezTo>
                    <a:pt x="688" y="2329"/>
                    <a:pt x="518" y="1820"/>
                    <a:pt x="384" y="1392"/>
                  </a:cubicBezTo>
                  <a:cubicBezTo>
                    <a:pt x="322" y="1178"/>
                    <a:pt x="259" y="990"/>
                    <a:pt x="215" y="812"/>
                  </a:cubicBezTo>
                  <a:cubicBezTo>
                    <a:pt x="170" y="643"/>
                    <a:pt x="126" y="491"/>
                    <a:pt x="99" y="375"/>
                  </a:cubicBezTo>
                  <a:cubicBezTo>
                    <a:pt x="63" y="259"/>
                    <a:pt x="45" y="161"/>
                    <a:pt x="27" y="98"/>
                  </a:cubicBezTo>
                  <a:cubicBezTo>
                    <a:pt x="18" y="63"/>
                    <a:pt x="10" y="45"/>
                    <a:pt x="10" y="27"/>
                  </a:cubicBezTo>
                  <a:cubicBezTo>
                    <a:pt x="7" y="25"/>
                    <a:pt x="6" y="23"/>
                    <a:pt x="4"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2"/>
            <p:cNvSpPr/>
            <p:nvPr/>
          </p:nvSpPr>
          <p:spPr>
            <a:xfrm>
              <a:off x="6859686" y="2580171"/>
              <a:ext cx="155971" cy="709694"/>
            </a:xfrm>
            <a:custGeom>
              <a:avLst/>
              <a:gdLst/>
              <a:ahLst/>
              <a:cxnLst/>
              <a:rect l="l" t="t" r="r" b="b"/>
              <a:pathLst>
                <a:path w="1098" h="4996" extrusionOk="0">
                  <a:moveTo>
                    <a:pt x="1097" y="0"/>
                  </a:moveTo>
                  <a:lnTo>
                    <a:pt x="1097" y="0"/>
                  </a:lnTo>
                  <a:cubicBezTo>
                    <a:pt x="1097" y="0"/>
                    <a:pt x="1088" y="9"/>
                    <a:pt x="1079" y="9"/>
                  </a:cubicBezTo>
                  <a:lnTo>
                    <a:pt x="1053" y="36"/>
                  </a:lnTo>
                  <a:cubicBezTo>
                    <a:pt x="1026" y="63"/>
                    <a:pt x="972" y="89"/>
                    <a:pt x="928" y="143"/>
                  </a:cubicBezTo>
                  <a:cubicBezTo>
                    <a:pt x="776" y="277"/>
                    <a:pt x="651" y="428"/>
                    <a:pt x="535" y="589"/>
                  </a:cubicBezTo>
                  <a:cubicBezTo>
                    <a:pt x="366" y="839"/>
                    <a:pt x="241" y="1106"/>
                    <a:pt x="152" y="1392"/>
                  </a:cubicBezTo>
                  <a:cubicBezTo>
                    <a:pt x="45" y="1731"/>
                    <a:pt x="0" y="2097"/>
                    <a:pt x="9" y="2462"/>
                  </a:cubicBezTo>
                  <a:cubicBezTo>
                    <a:pt x="27" y="2819"/>
                    <a:pt x="89" y="3176"/>
                    <a:pt x="205" y="3524"/>
                  </a:cubicBezTo>
                  <a:cubicBezTo>
                    <a:pt x="303" y="3800"/>
                    <a:pt x="419" y="4068"/>
                    <a:pt x="571" y="4327"/>
                  </a:cubicBezTo>
                  <a:cubicBezTo>
                    <a:pt x="669" y="4496"/>
                    <a:pt x="776" y="4666"/>
                    <a:pt x="892" y="4826"/>
                  </a:cubicBezTo>
                  <a:cubicBezTo>
                    <a:pt x="937" y="4889"/>
                    <a:pt x="972" y="4924"/>
                    <a:pt x="990" y="4960"/>
                  </a:cubicBezTo>
                  <a:lnTo>
                    <a:pt x="1017" y="4987"/>
                  </a:lnTo>
                  <a:cubicBezTo>
                    <a:pt x="1026" y="4996"/>
                    <a:pt x="1026" y="4996"/>
                    <a:pt x="1026" y="4996"/>
                  </a:cubicBezTo>
                  <a:cubicBezTo>
                    <a:pt x="1026" y="4996"/>
                    <a:pt x="1026" y="4987"/>
                    <a:pt x="1026" y="4987"/>
                  </a:cubicBezTo>
                  <a:lnTo>
                    <a:pt x="999" y="4951"/>
                  </a:lnTo>
                  <a:cubicBezTo>
                    <a:pt x="972" y="4924"/>
                    <a:pt x="946" y="4880"/>
                    <a:pt x="901" y="4817"/>
                  </a:cubicBezTo>
                  <a:cubicBezTo>
                    <a:pt x="794" y="4657"/>
                    <a:pt x="687" y="4487"/>
                    <a:pt x="589" y="4318"/>
                  </a:cubicBezTo>
                  <a:cubicBezTo>
                    <a:pt x="446" y="4059"/>
                    <a:pt x="330" y="3792"/>
                    <a:pt x="241" y="3515"/>
                  </a:cubicBezTo>
                  <a:cubicBezTo>
                    <a:pt x="125" y="3176"/>
                    <a:pt x="62" y="2819"/>
                    <a:pt x="45" y="2462"/>
                  </a:cubicBezTo>
                  <a:cubicBezTo>
                    <a:pt x="36" y="2097"/>
                    <a:pt x="80" y="1740"/>
                    <a:pt x="187" y="1401"/>
                  </a:cubicBezTo>
                  <a:cubicBezTo>
                    <a:pt x="268" y="1115"/>
                    <a:pt x="393" y="848"/>
                    <a:pt x="553" y="607"/>
                  </a:cubicBezTo>
                  <a:cubicBezTo>
                    <a:pt x="669" y="437"/>
                    <a:pt x="794" y="286"/>
                    <a:pt x="937" y="152"/>
                  </a:cubicBezTo>
                  <a:cubicBezTo>
                    <a:pt x="981" y="98"/>
                    <a:pt x="1026" y="71"/>
                    <a:pt x="1053" y="45"/>
                  </a:cubicBezTo>
                  <a:lnTo>
                    <a:pt x="1088" y="18"/>
                  </a:lnTo>
                  <a:cubicBezTo>
                    <a:pt x="1088" y="9"/>
                    <a:pt x="1097" y="9"/>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2"/>
            <p:cNvSpPr/>
            <p:nvPr/>
          </p:nvSpPr>
          <p:spPr>
            <a:xfrm>
              <a:off x="5722852" y="3590867"/>
              <a:ext cx="164920" cy="58952"/>
            </a:xfrm>
            <a:custGeom>
              <a:avLst/>
              <a:gdLst/>
              <a:ahLst/>
              <a:cxnLst/>
              <a:rect l="l" t="t" r="r" b="b"/>
              <a:pathLst>
                <a:path w="1161" h="415" extrusionOk="0">
                  <a:moveTo>
                    <a:pt x="838" y="0"/>
                  </a:moveTo>
                  <a:cubicBezTo>
                    <a:pt x="818" y="0"/>
                    <a:pt x="798" y="1"/>
                    <a:pt x="777" y="4"/>
                  </a:cubicBezTo>
                  <a:cubicBezTo>
                    <a:pt x="688" y="4"/>
                    <a:pt x="607" y="22"/>
                    <a:pt x="527" y="40"/>
                  </a:cubicBezTo>
                  <a:cubicBezTo>
                    <a:pt x="447" y="66"/>
                    <a:pt x="367" y="102"/>
                    <a:pt x="295" y="147"/>
                  </a:cubicBezTo>
                  <a:cubicBezTo>
                    <a:pt x="233" y="182"/>
                    <a:pt x="179" y="218"/>
                    <a:pt x="126" y="272"/>
                  </a:cubicBezTo>
                  <a:cubicBezTo>
                    <a:pt x="108" y="290"/>
                    <a:pt x="90" y="307"/>
                    <a:pt x="72" y="325"/>
                  </a:cubicBezTo>
                  <a:cubicBezTo>
                    <a:pt x="54" y="343"/>
                    <a:pt x="45" y="352"/>
                    <a:pt x="28" y="370"/>
                  </a:cubicBezTo>
                  <a:cubicBezTo>
                    <a:pt x="10" y="397"/>
                    <a:pt x="1" y="414"/>
                    <a:pt x="1" y="414"/>
                  </a:cubicBezTo>
                  <a:cubicBezTo>
                    <a:pt x="10" y="414"/>
                    <a:pt x="54" y="361"/>
                    <a:pt x="135" y="281"/>
                  </a:cubicBezTo>
                  <a:cubicBezTo>
                    <a:pt x="188" y="245"/>
                    <a:pt x="251" y="200"/>
                    <a:pt x="304" y="174"/>
                  </a:cubicBezTo>
                  <a:cubicBezTo>
                    <a:pt x="376" y="129"/>
                    <a:pt x="456" y="102"/>
                    <a:pt x="527" y="75"/>
                  </a:cubicBezTo>
                  <a:cubicBezTo>
                    <a:pt x="607" y="49"/>
                    <a:pt x="688" y="40"/>
                    <a:pt x="777" y="31"/>
                  </a:cubicBezTo>
                  <a:cubicBezTo>
                    <a:pt x="795" y="28"/>
                    <a:pt x="814" y="27"/>
                    <a:pt x="834" y="27"/>
                  </a:cubicBezTo>
                  <a:cubicBezTo>
                    <a:pt x="880" y="27"/>
                    <a:pt x="929" y="33"/>
                    <a:pt x="973" y="40"/>
                  </a:cubicBezTo>
                  <a:cubicBezTo>
                    <a:pt x="1073" y="47"/>
                    <a:pt x="1140" y="68"/>
                    <a:pt x="1156" y="68"/>
                  </a:cubicBezTo>
                  <a:cubicBezTo>
                    <a:pt x="1159" y="68"/>
                    <a:pt x="1161" y="68"/>
                    <a:pt x="1161" y="66"/>
                  </a:cubicBezTo>
                  <a:cubicBezTo>
                    <a:pt x="1152" y="58"/>
                    <a:pt x="1134" y="49"/>
                    <a:pt x="1116" y="49"/>
                  </a:cubicBezTo>
                  <a:cubicBezTo>
                    <a:pt x="1098" y="40"/>
                    <a:pt x="1080" y="31"/>
                    <a:pt x="1062" y="31"/>
                  </a:cubicBezTo>
                  <a:cubicBezTo>
                    <a:pt x="1036" y="22"/>
                    <a:pt x="1009" y="13"/>
                    <a:pt x="982" y="13"/>
                  </a:cubicBezTo>
                  <a:cubicBezTo>
                    <a:pt x="932" y="7"/>
                    <a:pt x="886" y="0"/>
                    <a:pt x="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2"/>
            <p:cNvSpPr/>
            <p:nvPr/>
          </p:nvSpPr>
          <p:spPr>
            <a:xfrm>
              <a:off x="7475476" y="3237869"/>
              <a:ext cx="31819" cy="296606"/>
            </a:xfrm>
            <a:custGeom>
              <a:avLst/>
              <a:gdLst/>
              <a:ahLst/>
              <a:cxnLst/>
              <a:rect l="l" t="t" r="r" b="b"/>
              <a:pathLst>
                <a:path w="224" h="2088" extrusionOk="0">
                  <a:moveTo>
                    <a:pt x="18" y="0"/>
                  </a:moveTo>
                  <a:cubicBezTo>
                    <a:pt x="18" y="27"/>
                    <a:pt x="10" y="54"/>
                    <a:pt x="18" y="80"/>
                  </a:cubicBezTo>
                  <a:cubicBezTo>
                    <a:pt x="10" y="134"/>
                    <a:pt x="10" y="214"/>
                    <a:pt x="10" y="303"/>
                  </a:cubicBezTo>
                  <a:cubicBezTo>
                    <a:pt x="1" y="553"/>
                    <a:pt x="10" y="803"/>
                    <a:pt x="36" y="1053"/>
                  </a:cubicBezTo>
                  <a:cubicBezTo>
                    <a:pt x="63" y="1294"/>
                    <a:pt x="99" y="1543"/>
                    <a:pt x="143" y="1784"/>
                  </a:cubicBezTo>
                  <a:cubicBezTo>
                    <a:pt x="170" y="1882"/>
                    <a:pt x="188" y="1954"/>
                    <a:pt x="197" y="2007"/>
                  </a:cubicBezTo>
                  <a:cubicBezTo>
                    <a:pt x="206" y="2034"/>
                    <a:pt x="215" y="2061"/>
                    <a:pt x="224" y="2088"/>
                  </a:cubicBezTo>
                  <a:cubicBezTo>
                    <a:pt x="224" y="2061"/>
                    <a:pt x="215" y="2034"/>
                    <a:pt x="206" y="2007"/>
                  </a:cubicBezTo>
                  <a:lnTo>
                    <a:pt x="170" y="1784"/>
                  </a:lnTo>
                  <a:cubicBezTo>
                    <a:pt x="134" y="1597"/>
                    <a:pt x="99" y="1338"/>
                    <a:pt x="63" y="1044"/>
                  </a:cubicBezTo>
                  <a:cubicBezTo>
                    <a:pt x="36" y="758"/>
                    <a:pt x="27" y="491"/>
                    <a:pt x="27" y="303"/>
                  </a:cubicBezTo>
                  <a:lnTo>
                    <a:pt x="27" y="80"/>
                  </a:lnTo>
                  <a:cubicBezTo>
                    <a:pt x="27" y="54"/>
                    <a:pt x="27" y="27"/>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2"/>
            <p:cNvSpPr/>
            <p:nvPr/>
          </p:nvSpPr>
          <p:spPr>
            <a:xfrm>
              <a:off x="6082809" y="3392421"/>
              <a:ext cx="657834" cy="588097"/>
            </a:xfrm>
            <a:custGeom>
              <a:avLst/>
              <a:gdLst/>
              <a:ahLst/>
              <a:cxnLst/>
              <a:rect l="l" t="t" r="r" b="b"/>
              <a:pathLst>
                <a:path w="4631" h="4140" extrusionOk="0">
                  <a:moveTo>
                    <a:pt x="0" y="0"/>
                  </a:moveTo>
                  <a:lnTo>
                    <a:pt x="27" y="45"/>
                  </a:lnTo>
                  <a:lnTo>
                    <a:pt x="134" y="197"/>
                  </a:lnTo>
                  <a:cubicBezTo>
                    <a:pt x="223" y="322"/>
                    <a:pt x="366" y="509"/>
                    <a:pt x="536" y="741"/>
                  </a:cubicBezTo>
                  <a:cubicBezTo>
                    <a:pt x="982" y="1339"/>
                    <a:pt x="1463" y="1910"/>
                    <a:pt x="1990" y="2445"/>
                  </a:cubicBezTo>
                  <a:cubicBezTo>
                    <a:pt x="2275" y="2730"/>
                    <a:pt x="2588" y="3007"/>
                    <a:pt x="2918" y="3248"/>
                  </a:cubicBezTo>
                  <a:cubicBezTo>
                    <a:pt x="3185" y="3444"/>
                    <a:pt x="3471" y="3622"/>
                    <a:pt x="3774" y="3783"/>
                  </a:cubicBezTo>
                  <a:cubicBezTo>
                    <a:pt x="3970" y="3890"/>
                    <a:pt x="4175" y="3979"/>
                    <a:pt x="4390" y="4059"/>
                  </a:cubicBezTo>
                  <a:cubicBezTo>
                    <a:pt x="4470" y="4095"/>
                    <a:pt x="4523" y="4104"/>
                    <a:pt x="4568" y="4122"/>
                  </a:cubicBezTo>
                  <a:lnTo>
                    <a:pt x="4613" y="4140"/>
                  </a:lnTo>
                  <a:lnTo>
                    <a:pt x="4630" y="4140"/>
                  </a:lnTo>
                  <a:cubicBezTo>
                    <a:pt x="4630" y="4140"/>
                    <a:pt x="4622" y="4140"/>
                    <a:pt x="4613" y="4131"/>
                  </a:cubicBezTo>
                  <a:lnTo>
                    <a:pt x="4568" y="4113"/>
                  </a:lnTo>
                  <a:cubicBezTo>
                    <a:pt x="4532" y="4104"/>
                    <a:pt x="4470" y="4086"/>
                    <a:pt x="4398" y="4051"/>
                  </a:cubicBezTo>
                  <a:cubicBezTo>
                    <a:pt x="4184" y="3970"/>
                    <a:pt x="3979" y="3872"/>
                    <a:pt x="3783" y="3765"/>
                  </a:cubicBezTo>
                  <a:cubicBezTo>
                    <a:pt x="3489" y="3605"/>
                    <a:pt x="3203" y="3426"/>
                    <a:pt x="2935" y="3221"/>
                  </a:cubicBezTo>
                  <a:cubicBezTo>
                    <a:pt x="2614" y="2980"/>
                    <a:pt x="2302" y="2712"/>
                    <a:pt x="2008" y="2418"/>
                  </a:cubicBezTo>
                  <a:cubicBezTo>
                    <a:pt x="1490" y="1892"/>
                    <a:pt x="1000" y="1321"/>
                    <a:pt x="554" y="723"/>
                  </a:cubicBezTo>
                  <a:lnTo>
                    <a:pt x="143" y="188"/>
                  </a:lnTo>
                  <a:lnTo>
                    <a:pt x="36" y="3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2"/>
            <p:cNvSpPr/>
            <p:nvPr/>
          </p:nvSpPr>
          <p:spPr>
            <a:xfrm>
              <a:off x="7630170" y="2892400"/>
              <a:ext cx="248445" cy="179554"/>
            </a:xfrm>
            <a:custGeom>
              <a:avLst/>
              <a:gdLst/>
              <a:ahLst/>
              <a:cxnLst/>
              <a:rect l="l" t="t" r="r" b="b"/>
              <a:pathLst>
                <a:path w="1749" h="1264" extrusionOk="0">
                  <a:moveTo>
                    <a:pt x="529" y="1"/>
                  </a:moveTo>
                  <a:cubicBezTo>
                    <a:pt x="281" y="1"/>
                    <a:pt x="89" y="59"/>
                    <a:pt x="89" y="59"/>
                  </a:cubicBezTo>
                  <a:lnTo>
                    <a:pt x="0" y="238"/>
                  </a:lnTo>
                  <a:cubicBezTo>
                    <a:pt x="5" y="237"/>
                    <a:pt x="9" y="237"/>
                    <a:pt x="14" y="237"/>
                  </a:cubicBezTo>
                  <a:cubicBezTo>
                    <a:pt x="1093" y="237"/>
                    <a:pt x="1588" y="1263"/>
                    <a:pt x="1588" y="1263"/>
                  </a:cubicBezTo>
                  <a:lnTo>
                    <a:pt x="1749" y="969"/>
                  </a:lnTo>
                  <a:cubicBezTo>
                    <a:pt x="1749" y="969"/>
                    <a:pt x="1704" y="630"/>
                    <a:pt x="1249" y="238"/>
                  </a:cubicBezTo>
                  <a:cubicBezTo>
                    <a:pt x="1031" y="50"/>
                    <a:pt x="757" y="1"/>
                    <a:pt x="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2"/>
            <p:cNvSpPr/>
            <p:nvPr/>
          </p:nvSpPr>
          <p:spPr>
            <a:xfrm>
              <a:off x="6137357" y="2383714"/>
              <a:ext cx="495612" cy="28410"/>
            </a:xfrm>
            <a:custGeom>
              <a:avLst/>
              <a:gdLst/>
              <a:ahLst/>
              <a:cxnLst/>
              <a:rect l="l" t="t" r="r" b="b"/>
              <a:pathLst>
                <a:path w="3489" h="200" extrusionOk="0">
                  <a:moveTo>
                    <a:pt x="0" y="0"/>
                  </a:moveTo>
                  <a:cubicBezTo>
                    <a:pt x="9" y="9"/>
                    <a:pt x="27" y="9"/>
                    <a:pt x="36" y="9"/>
                  </a:cubicBezTo>
                  <a:lnTo>
                    <a:pt x="134" y="27"/>
                  </a:lnTo>
                  <a:cubicBezTo>
                    <a:pt x="223" y="54"/>
                    <a:pt x="348" y="72"/>
                    <a:pt x="509" y="90"/>
                  </a:cubicBezTo>
                  <a:cubicBezTo>
                    <a:pt x="919" y="152"/>
                    <a:pt x="1329" y="188"/>
                    <a:pt x="1740" y="197"/>
                  </a:cubicBezTo>
                  <a:cubicBezTo>
                    <a:pt x="1839" y="199"/>
                    <a:pt x="1937" y="200"/>
                    <a:pt x="2035" y="200"/>
                  </a:cubicBezTo>
                  <a:cubicBezTo>
                    <a:pt x="2353" y="200"/>
                    <a:pt x="2666" y="188"/>
                    <a:pt x="2980" y="161"/>
                  </a:cubicBezTo>
                  <a:cubicBezTo>
                    <a:pt x="3140" y="152"/>
                    <a:pt x="3265" y="134"/>
                    <a:pt x="3354" y="125"/>
                  </a:cubicBezTo>
                  <a:lnTo>
                    <a:pt x="3461" y="116"/>
                  </a:lnTo>
                  <a:cubicBezTo>
                    <a:pt x="3470" y="107"/>
                    <a:pt x="3479" y="107"/>
                    <a:pt x="3488" y="107"/>
                  </a:cubicBezTo>
                  <a:cubicBezTo>
                    <a:pt x="3479" y="98"/>
                    <a:pt x="3470" y="98"/>
                    <a:pt x="3461" y="98"/>
                  </a:cubicBezTo>
                  <a:lnTo>
                    <a:pt x="3354" y="107"/>
                  </a:lnTo>
                  <a:cubicBezTo>
                    <a:pt x="3265" y="116"/>
                    <a:pt x="3140" y="125"/>
                    <a:pt x="2980" y="134"/>
                  </a:cubicBezTo>
                  <a:cubicBezTo>
                    <a:pt x="2755" y="153"/>
                    <a:pt x="2465" y="168"/>
                    <a:pt x="2140" y="168"/>
                  </a:cubicBezTo>
                  <a:cubicBezTo>
                    <a:pt x="2014" y="168"/>
                    <a:pt x="1883" y="166"/>
                    <a:pt x="1749" y="161"/>
                  </a:cubicBezTo>
                  <a:cubicBezTo>
                    <a:pt x="1258" y="143"/>
                    <a:pt x="821" y="107"/>
                    <a:pt x="509" y="63"/>
                  </a:cubicBezTo>
                  <a:cubicBezTo>
                    <a:pt x="348" y="45"/>
                    <a:pt x="223" y="27"/>
                    <a:pt x="134" y="18"/>
                  </a:cubicBezTo>
                  <a:lnTo>
                    <a:pt x="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1" name="Google Shape;1701;p52"/>
            <p:cNvGrpSpPr/>
            <p:nvPr/>
          </p:nvGrpSpPr>
          <p:grpSpPr>
            <a:xfrm>
              <a:off x="6880002" y="1225607"/>
              <a:ext cx="988683" cy="865808"/>
              <a:chOff x="3441059" y="1406123"/>
              <a:chExt cx="212036" cy="185684"/>
            </a:xfrm>
          </p:grpSpPr>
          <p:sp>
            <p:nvSpPr>
              <p:cNvPr id="1702" name="Google Shape;1702;p52"/>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2"/>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2"/>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2"/>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cxnSp>
        <p:nvCxnSpPr>
          <p:cNvPr id="1710" name="Google Shape;1710;p53"/>
          <p:cNvCxnSpPr>
            <a:stCxn id="1711" idx="3"/>
            <a:endCxn id="1712" idx="1"/>
          </p:cNvCxnSpPr>
          <p:nvPr/>
        </p:nvCxnSpPr>
        <p:spPr>
          <a:xfrm>
            <a:off x="2259625" y="1609650"/>
            <a:ext cx="588300" cy="0"/>
          </a:xfrm>
          <a:prstGeom prst="straightConnector1">
            <a:avLst/>
          </a:prstGeom>
          <a:noFill/>
          <a:ln w="9525" cap="flat" cmpd="sng">
            <a:solidFill>
              <a:schemeClr val="dk1"/>
            </a:solidFill>
            <a:prstDash val="solid"/>
            <a:round/>
            <a:headEnd type="none" w="med" len="med"/>
            <a:tailEnd type="none" w="med" len="med"/>
          </a:ln>
        </p:spPr>
      </p:cxnSp>
      <p:cxnSp>
        <p:nvCxnSpPr>
          <p:cNvPr id="1713" name="Google Shape;1713;p53"/>
          <p:cNvCxnSpPr>
            <a:stCxn id="1714" idx="3"/>
            <a:endCxn id="1715" idx="1"/>
          </p:cNvCxnSpPr>
          <p:nvPr/>
        </p:nvCxnSpPr>
        <p:spPr>
          <a:xfrm>
            <a:off x="2259625" y="2467300"/>
            <a:ext cx="588300" cy="0"/>
          </a:xfrm>
          <a:prstGeom prst="straightConnector1">
            <a:avLst/>
          </a:prstGeom>
          <a:noFill/>
          <a:ln w="9525" cap="flat" cmpd="sng">
            <a:solidFill>
              <a:schemeClr val="dk1"/>
            </a:solidFill>
            <a:prstDash val="solid"/>
            <a:round/>
            <a:headEnd type="none" w="med" len="med"/>
            <a:tailEnd type="none" w="med" len="med"/>
          </a:ln>
        </p:spPr>
      </p:cxnSp>
      <p:cxnSp>
        <p:nvCxnSpPr>
          <p:cNvPr id="1716" name="Google Shape;1716;p53"/>
          <p:cNvCxnSpPr>
            <a:stCxn id="1717" idx="3"/>
            <a:endCxn id="1718" idx="1"/>
          </p:cNvCxnSpPr>
          <p:nvPr/>
        </p:nvCxnSpPr>
        <p:spPr>
          <a:xfrm>
            <a:off x="2259625" y="3324950"/>
            <a:ext cx="588300" cy="0"/>
          </a:xfrm>
          <a:prstGeom prst="straightConnector1">
            <a:avLst/>
          </a:prstGeom>
          <a:noFill/>
          <a:ln w="9525" cap="flat" cmpd="sng">
            <a:solidFill>
              <a:schemeClr val="dk1"/>
            </a:solidFill>
            <a:prstDash val="solid"/>
            <a:round/>
            <a:headEnd type="none" w="med" len="med"/>
            <a:tailEnd type="none" w="med" len="med"/>
          </a:ln>
        </p:spPr>
      </p:cxnSp>
      <p:cxnSp>
        <p:nvCxnSpPr>
          <p:cNvPr id="1719" name="Google Shape;1719;p53"/>
          <p:cNvCxnSpPr>
            <a:stCxn id="1720" idx="3"/>
            <a:endCxn id="1721" idx="1"/>
          </p:cNvCxnSpPr>
          <p:nvPr/>
        </p:nvCxnSpPr>
        <p:spPr>
          <a:xfrm>
            <a:off x="2259625" y="4182600"/>
            <a:ext cx="588300" cy="0"/>
          </a:xfrm>
          <a:prstGeom prst="straightConnector1">
            <a:avLst/>
          </a:prstGeom>
          <a:noFill/>
          <a:ln w="9525" cap="flat" cmpd="sng">
            <a:solidFill>
              <a:schemeClr val="dk1"/>
            </a:solidFill>
            <a:prstDash val="solid"/>
            <a:round/>
            <a:headEnd type="none" w="med" len="med"/>
            <a:tailEnd type="none" w="med" len="med"/>
          </a:ln>
        </p:spPr>
      </p:cxnSp>
      <p:cxnSp>
        <p:nvCxnSpPr>
          <p:cNvPr id="1722" name="Google Shape;1722;p53"/>
          <p:cNvCxnSpPr>
            <a:stCxn id="1717" idx="2"/>
            <a:endCxn id="1720" idx="0"/>
          </p:cNvCxnSpPr>
          <p:nvPr/>
        </p:nvCxnSpPr>
        <p:spPr>
          <a:xfrm>
            <a:off x="1933975" y="3611300"/>
            <a:ext cx="0" cy="285000"/>
          </a:xfrm>
          <a:prstGeom prst="straightConnector1">
            <a:avLst/>
          </a:prstGeom>
          <a:noFill/>
          <a:ln w="9525" cap="flat" cmpd="sng">
            <a:solidFill>
              <a:schemeClr val="dk1"/>
            </a:solidFill>
            <a:prstDash val="solid"/>
            <a:round/>
            <a:headEnd type="none" w="med" len="med"/>
            <a:tailEnd type="none" w="med" len="med"/>
          </a:ln>
        </p:spPr>
      </p:cxnSp>
      <p:cxnSp>
        <p:nvCxnSpPr>
          <p:cNvPr id="1723" name="Google Shape;1723;p53"/>
          <p:cNvCxnSpPr>
            <a:stCxn id="1714" idx="2"/>
            <a:endCxn id="1717" idx="0"/>
          </p:cNvCxnSpPr>
          <p:nvPr/>
        </p:nvCxnSpPr>
        <p:spPr>
          <a:xfrm>
            <a:off x="1933975" y="2753650"/>
            <a:ext cx="0" cy="285000"/>
          </a:xfrm>
          <a:prstGeom prst="straightConnector1">
            <a:avLst/>
          </a:prstGeom>
          <a:noFill/>
          <a:ln w="9525" cap="flat" cmpd="sng">
            <a:solidFill>
              <a:schemeClr val="dk1"/>
            </a:solidFill>
            <a:prstDash val="solid"/>
            <a:round/>
            <a:headEnd type="none" w="med" len="med"/>
            <a:tailEnd type="none" w="med" len="med"/>
          </a:ln>
        </p:spPr>
      </p:cxnSp>
      <p:cxnSp>
        <p:nvCxnSpPr>
          <p:cNvPr id="1724" name="Google Shape;1724;p53"/>
          <p:cNvCxnSpPr>
            <a:stCxn id="1711" idx="2"/>
            <a:endCxn id="1714" idx="0"/>
          </p:cNvCxnSpPr>
          <p:nvPr/>
        </p:nvCxnSpPr>
        <p:spPr>
          <a:xfrm>
            <a:off x="1933975" y="1896000"/>
            <a:ext cx="0" cy="285000"/>
          </a:xfrm>
          <a:prstGeom prst="straightConnector1">
            <a:avLst/>
          </a:prstGeom>
          <a:noFill/>
          <a:ln w="9525" cap="flat" cmpd="sng">
            <a:solidFill>
              <a:schemeClr val="dk1"/>
            </a:solidFill>
            <a:prstDash val="solid"/>
            <a:round/>
            <a:headEnd type="none" w="med" len="med"/>
            <a:tailEnd type="none" w="med" len="med"/>
          </a:ln>
        </p:spPr>
      </p:cxnSp>
      <p:grpSp>
        <p:nvGrpSpPr>
          <p:cNvPr id="1725" name="Google Shape;1725;p53"/>
          <p:cNvGrpSpPr/>
          <p:nvPr/>
        </p:nvGrpSpPr>
        <p:grpSpPr>
          <a:xfrm>
            <a:off x="1503175" y="2947655"/>
            <a:ext cx="861596" cy="754591"/>
            <a:chOff x="1261475" y="1336255"/>
            <a:chExt cx="861596" cy="754591"/>
          </a:xfrm>
        </p:grpSpPr>
        <p:sp>
          <p:nvSpPr>
            <p:cNvPr id="1726" name="Google Shape;1726;p53"/>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3"/>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53"/>
          <p:cNvGrpSpPr/>
          <p:nvPr/>
        </p:nvGrpSpPr>
        <p:grpSpPr>
          <a:xfrm flipH="1">
            <a:off x="1503175" y="3805305"/>
            <a:ext cx="861596" cy="754591"/>
            <a:chOff x="1261475" y="1336255"/>
            <a:chExt cx="861596" cy="754591"/>
          </a:xfrm>
        </p:grpSpPr>
        <p:sp>
          <p:nvSpPr>
            <p:cNvPr id="1729" name="Google Shape;1729;p53"/>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3"/>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1" name="Google Shape;1731;p53"/>
          <p:cNvGrpSpPr/>
          <p:nvPr/>
        </p:nvGrpSpPr>
        <p:grpSpPr>
          <a:xfrm flipH="1">
            <a:off x="1503175" y="2090005"/>
            <a:ext cx="861596" cy="754591"/>
            <a:chOff x="1261475" y="1336255"/>
            <a:chExt cx="861596" cy="754591"/>
          </a:xfrm>
        </p:grpSpPr>
        <p:sp>
          <p:nvSpPr>
            <p:cNvPr id="1732" name="Google Shape;1732;p53"/>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3"/>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4" name="Google Shape;1734;p53"/>
          <p:cNvGrpSpPr/>
          <p:nvPr/>
        </p:nvGrpSpPr>
        <p:grpSpPr>
          <a:xfrm>
            <a:off x="1503175" y="1232355"/>
            <a:ext cx="861596" cy="754591"/>
            <a:chOff x="1261475" y="1336255"/>
            <a:chExt cx="861596" cy="754591"/>
          </a:xfrm>
        </p:grpSpPr>
        <p:sp>
          <p:nvSpPr>
            <p:cNvPr id="1735" name="Google Shape;1735;p53"/>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3"/>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1" name="Google Shape;1711;p53"/>
          <p:cNvSpPr/>
          <p:nvPr/>
        </p:nvSpPr>
        <p:spPr>
          <a:xfrm>
            <a:off x="1608325" y="1323300"/>
            <a:ext cx="6513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000" b="1">
                <a:solidFill>
                  <a:schemeClr val="accent1"/>
                </a:solidFill>
                <a:latin typeface="Hind"/>
                <a:ea typeface="Hind"/>
                <a:cs typeface="Hind"/>
                <a:sym typeface="Hind"/>
              </a:rPr>
              <a:t>01</a:t>
            </a:r>
            <a:endParaRPr sz="3000" b="1">
              <a:solidFill>
                <a:schemeClr val="accent1"/>
              </a:solidFill>
              <a:latin typeface="Hind"/>
              <a:ea typeface="Hind"/>
              <a:cs typeface="Hind"/>
              <a:sym typeface="Hind"/>
            </a:endParaRPr>
          </a:p>
        </p:txBody>
      </p:sp>
      <p:sp>
        <p:nvSpPr>
          <p:cNvPr id="1737" name="Google Shape;1737;p5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Development timeline</a:t>
            </a:r>
            <a:endParaRPr/>
          </a:p>
        </p:txBody>
      </p:sp>
      <p:sp>
        <p:nvSpPr>
          <p:cNvPr id="1714" name="Google Shape;1714;p53"/>
          <p:cNvSpPr/>
          <p:nvPr/>
        </p:nvSpPr>
        <p:spPr>
          <a:xfrm>
            <a:off x="1608325" y="2180950"/>
            <a:ext cx="6513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000" b="1">
                <a:solidFill>
                  <a:schemeClr val="accent1"/>
                </a:solidFill>
                <a:latin typeface="Hind"/>
                <a:ea typeface="Hind"/>
                <a:cs typeface="Hind"/>
                <a:sym typeface="Hind"/>
              </a:rPr>
              <a:t>02</a:t>
            </a:r>
            <a:endParaRPr sz="3000" b="1">
              <a:solidFill>
                <a:schemeClr val="accent1"/>
              </a:solidFill>
              <a:latin typeface="Hind"/>
              <a:ea typeface="Hind"/>
              <a:cs typeface="Hind"/>
              <a:sym typeface="Hind"/>
            </a:endParaRPr>
          </a:p>
        </p:txBody>
      </p:sp>
      <p:sp>
        <p:nvSpPr>
          <p:cNvPr id="1717" name="Google Shape;1717;p53"/>
          <p:cNvSpPr/>
          <p:nvPr/>
        </p:nvSpPr>
        <p:spPr>
          <a:xfrm>
            <a:off x="1608325" y="3038600"/>
            <a:ext cx="6513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000" b="1">
                <a:solidFill>
                  <a:schemeClr val="accent1"/>
                </a:solidFill>
                <a:latin typeface="Hind"/>
                <a:ea typeface="Hind"/>
                <a:cs typeface="Hind"/>
                <a:sym typeface="Hind"/>
              </a:rPr>
              <a:t>03</a:t>
            </a:r>
            <a:endParaRPr sz="3000" b="1">
              <a:solidFill>
                <a:schemeClr val="accent1"/>
              </a:solidFill>
              <a:latin typeface="Hind"/>
              <a:ea typeface="Hind"/>
              <a:cs typeface="Hind"/>
              <a:sym typeface="Hind"/>
            </a:endParaRPr>
          </a:p>
        </p:txBody>
      </p:sp>
      <p:sp>
        <p:nvSpPr>
          <p:cNvPr id="1720" name="Google Shape;1720;p53"/>
          <p:cNvSpPr/>
          <p:nvPr/>
        </p:nvSpPr>
        <p:spPr>
          <a:xfrm>
            <a:off x="1608325" y="3896250"/>
            <a:ext cx="6513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000" b="1">
                <a:solidFill>
                  <a:schemeClr val="accent1"/>
                </a:solidFill>
                <a:latin typeface="Hind"/>
                <a:ea typeface="Hind"/>
                <a:cs typeface="Hind"/>
                <a:sym typeface="Hind"/>
              </a:rPr>
              <a:t>04</a:t>
            </a:r>
            <a:endParaRPr sz="3000" b="1">
              <a:solidFill>
                <a:schemeClr val="accent1"/>
              </a:solidFill>
              <a:latin typeface="Hind"/>
              <a:ea typeface="Hind"/>
              <a:cs typeface="Hind"/>
              <a:sym typeface="Hind"/>
            </a:endParaRPr>
          </a:p>
        </p:txBody>
      </p:sp>
      <p:sp>
        <p:nvSpPr>
          <p:cNvPr id="1712" name="Google Shape;1712;p53"/>
          <p:cNvSpPr txBox="1"/>
          <p:nvPr/>
        </p:nvSpPr>
        <p:spPr>
          <a:xfrm>
            <a:off x="2848028" y="1323297"/>
            <a:ext cx="1643700" cy="57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Jupiter</a:t>
            </a:r>
            <a:endParaRPr sz="2000" b="1">
              <a:solidFill>
                <a:schemeClr val="dk1"/>
              </a:solidFill>
              <a:latin typeface="Hind"/>
              <a:ea typeface="Hind"/>
              <a:cs typeface="Hind"/>
              <a:sym typeface="Hind"/>
            </a:endParaRPr>
          </a:p>
        </p:txBody>
      </p:sp>
      <p:sp>
        <p:nvSpPr>
          <p:cNvPr id="1738" name="Google Shape;1738;p53"/>
          <p:cNvSpPr txBox="1"/>
          <p:nvPr/>
        </p:nvSpPr>
        <p:spPr>
          <a:xfrm>
            <a:off x="4491725" y="1323300"/>
            <a:ext cx="3149100" cy="57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Jupiter is a gas giant and the biggest planet in the Solar System</a:t>
            </a:r>
            <a:endParaRPr>
              <a:solidFill>
                <a:schemeClr val="dk1"/>
              </a:solidFill>
              <a:latin typeface="Palanquin"/>
              <a:ea typeface="Palanquin"/>
              <a:cs typeface="Palanquin"/>
              <a:sym typeface="Palanquin"/>
            </a:endParaRPr>
          </a:p>
        </p:txBody>
      </p:sp>
      <p:sp>
        <p:nvSpPr>
          <p:cNvPr id="1715" name="Google Shape;1715;p53"/>
          <p:cNvSpPr txBox="1"/>
          <p:nvPr/>
        </p:nvSpPr>
        <p:spPr>
          <a:xfrm>
            <a:off x="2848028" y="2180947"/>
            <a:ext cx="1643700" cy="57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Neptune</a:t>
            </a:r>
            <a:endParaRPr sz="2000" b="1">
              <a:solidFill>
                <a:schemeClr val="dk1"/>
              </a:solidFill>
              <a:latin typeface="Hind"/>
              <a:ea typeface="Hind"/>
              <a:cs typeface="Hind"/>
              <a:sym typeface="Hind"/>
            </a:endParaRPr>
          </a:p>
        </p:txBody>
      </p:sp>
      <p:sp>
        <p:nvSpPr>
          <p:cNvPr id="1739" name="Google Shape;1739;p53"/>
          <p:cNvSpPr txBox="1"/>
          <p:nvPr/>
        </p:nvSpPr>
        <p:spPr>
          <a:xfrm>
            <a:off x="4491725" y="2180950"/>
            <a:ext cx="3149100" cy="57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Neptune is the fourth-largest object by diameter in the Solar System </a:t>
            </a:r>
            <a:endParaRPr>
              <a:solidFill>
                <a:schemeClr val="dk1"/>
              </a:solidFill>
              <a:latin typeface="Palanquin"/>
              <a:ea typeface="Palanquin"/>
              <a:cs typeface="Palanquin"/>
              <a:sym typeface="Palanquin"/>
            </a:endParaRPr>
          </a:p>
        </p:txBody>
      </p:sp>
      <p:sp>
        <p:nvSpPr>
          <p:cNvPr id="1718" name="Google Shape;1718;p53"/>
          <p:cNvSpPr txBox="1"/>
          <p:nvPr/>
        </p:nvSpPr>
        <p:spPr>
          <a:xfrm>
            <a:off x="2848028" y="3038597"/>
            <a:ext cx="1643700" cy="57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Mercury</a:t>
            </a:r>
            <a:endParaRPr sz="2000" b="1">
              <a:solidFill>
                <a:schemeClr val="dk1"/>
              </a:solidFill>
              <a:latin typeface="Hind"/>
              <a:ea typeface="Hind"/>
              <a:cs typeface="Hind"/>
              <a:sym typeface="Hind"/>
            </a:endParaRPr>
          </a:p>
        </p:txBody>
      </p:sp>
      <p:sp>
        <p:nvSpPr>
          <p:cNvPr id="1740" name="Google Shape;1740;p53"/>
          <p:cNvSpPr txBox="1"/>
          <p:nvPr/>
        </p:nvSpPr>
        <p:spPr>
          <a:xfrm>
            <a:off x="4491725" y="3038600"/>
            <a:ext cx="3149100" cy="57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Mercury is the closest planet to the Sun and the smallest one </a:t>
            </a:r>
            <a:endParaRPr>
              <a:solidFill>
                <a:schemeClr val="dk1"/>
              </a:solidFill>
              <a:latin typeface="Palanquin"/>
              <a:ea typeface="Palanquin"/>
              <a:cs typeface="Palanquin"/>
              <a:sym typeface="Palanquin"/>
            </a:endParaRPr>
          </a:p>
        </p:txBody>
      </p:sp>
      <p:sp>
        <p:nvSpPr>
          <p:cNvPr id="1721" name="Google Shape;1721;p53"/>
          <p:cNvSpPr txBox="1"/>
          <p:nvPr/>
        </p:nvSpPr>
        <p:spPr>
          <a:xfrm>
            <a:off x="2848028" y="3896247"/>
            <a:ext cx="1643700" cy="572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Venus</a:t>
            </a:r>
            <a:endParaRPr sz="2000" b="1">
              <a:solidFill>
                <a:schemeClr val="dk1"/>
              </a:solidFill>
              <a:latin typeface="Hind"/>
              <a:ea typeface="Hind"/>
              <a:cs typeface="Hind"/>
              <a:sym typeface="Hind"/>
            </a:endParaRPr>
          </a:p>
        </p:txBody>
      </p:sp>
      <p:sp>
        <p:nvSpPr>
          <p:cNvPr id="1741" name="Google Shape;1741;p53"/>
          <p:cNvSpPr txBox="1"/>
          <p:nvPr/>
        </p:nvSpPr>
        <p:spPr>
          <a:xfrm>
            <a:off x="4491725" y="3896250"/>
            <a:ext cx="3149100" cy="572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Palanquin"/>
                <a:ea typeface="Palanquin"/>
                <a:cs typeface="Palanquin"/>
                <a:sym typeface="Palanquin"/>
              </a:rPr>
              <a:t>Venus has a beautiful name and is the second planet from the Sun</a:t>
            </a:r>
            <a:endParaRPr>
              <a:solidFill>
                <a:schemeClr val="dk1"/>
              </a:solidFill>
              <a:latin typeface="Palanquin"/>
              <a:ea typeface="Palanquin"/>
              <a:cs typeface="Palanquin"/>
              <a:sym typeface="Palanqui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746" name="Google Shape;1746;p54"/>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Parts and whole</a:t>
            </a:r>
            <a:endParaRPr/>
          </a:p>
        </p:txBody>
      </p:sp>
      <p:sp>
        <p:nvSpPr>
          <p:cNvPr id="1747" name="Google Shape;1747;p54"/>
          <p:cNvSpPr/>
          <p:nvPr/>
        </p:nvSpPr>
        <p:spPr>
          <a:xfrm>
            <a:off x="928275" y="3034746"/>
            <a:ext cx="1928100" cy="121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Mercury is the closest planet to the Sun and the smallest one in the Solar System</a:t>
            </a:r>
            <a:endParaRPr>
              <a:solidFill>
                <a:schemeClr val="dk1"/>
              </a:solidFill>
              <a:latin typeface="Palanquin"/>
              <a:ea typeface="Palanquin"/>
              <a:cs typeface="Palanquin"/>
              <a:sym typeface="Palanquin"/>
            </a:endParaRPr>
          </a:p>
        </p:txBody>
      </p:sp>
      <p:sp>
        <p:nvSpPr>
          <p:cNvPr id="1748" name="Google Shape;1748;p54"/>
          <p:cNvSpPr/>
          <p:nvPr/>
        </p:nvSpPr>
        <p:spPr>
          <a:xfrm>
            <a:off x="5407410" y="2303868"/>
            <a:ext cx="2808300" cy="62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Venus has a beautiful name and is the second from the Sun</a:t>
            </a:r>
            <a:endParaRPr>
              <a:solidFill>
                <a:schemeClr val="dk1"/>
              </a:solidFill>
              <a:latin typeface="Palanquin"/>
              <a:ea typeface="Palanquin"/>
              <a:cs typeface="Palanquin"/>
              <a:sym typeface="Palanquin"/>
            </a:endParaRPr>
          </a:p>
        </p:txBody>
      </p:sp>
      <p:sp>
        <p:nvSpPr>
          <p:cNvPr id="1749" name="Google Shape;1749;p54"/>
          <p:cNvSpPr/>
          <p:nvPr/>
        </p:nvSpPr>
        <p:spPr>
          <a:xfrm>
            <a:off x="3167847" y="1436975"/>
            <a:ext cx="1928100" cy="885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54000" tIns="91425" rIns="54000"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Parts of the object</a:t>
            </a:r>
            <a:endParaRPr sz="2000" b="1">
              <a:solidFill>
                <a:schemeClr val="dk1"/>
              </a:solidFill>
              <a:latin typeface="Hind"/>
              <a:ea typeface="Hind"/>
              <a:cs typeface="Hind"/>
              <a:sym typeface="Hind"/>
            </a:endParaRPr>
          </a:p>
        </p:txBody>
      </p:sp>
      <p:sp>
        <p:nvSpPr>
          <p:cNvPr id="1750" name="Google Shape;1750;p54"/>
          <p:cNvSpPr/>
          <p:nvPr/>
        </p:nvSpPr>
        <p:spPr>
          <a:xfrm>
            <a:off x="3167839" y="2329295"/>
            <a:ext cx="1928100" cy="4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Mercury</a:t>
            </a:r>
            <a:endParaRPr>
              <a:solidFill>
                <a:schemeClr val="dk1"/>
              </a:solidFill>
              <a:latin typeface="Palanquin"/>
              <a:ea typeface="Palanquin"/>
              <a:cs typeface="Palanquin"/>
              <a:sym typeface="Palanquin"/>
            </a:endParaRPr>
          </a:p>
        </p:txBody>
      </p:sp>
      <p:sp>
        <p:nvSpPr>
          <p:cNvPr id="1751" name="Google Shape;1751;p54"/>
          <p:cNvSpPr/>
          <p:nvPr/>
        </p:nvSpPr>
        <p:spPr>
          <a:xfrm>
            <a:off x="3167839" y="2787596"/>
            <a:ext cx="1928100" cy="4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Mars</a:t>
            </a:r>
            <a:endParaRPr>
              <a:solidFill>
                <a:schemeClr val="dk1"/>
              </a:solidFill>
              <a:latin typeface="Palanquin"/>
              <a:ea typeface="Palanquin"/>
              <a:cs typeface="Palanquin"/>
              <a:sym typeface="Palanquin"/>
            </a:endParaRPr>
          </a:p>
        </p:txBody>
      </p:sp>
      <p:sp>
        <p:nvSpPr>
          <p:cNvPr id="1752" name="Google Shape;1752;p54"/>
          <p:cNvSpPr/>
          <p:nvPr/>
        </p:nvSpPr>
        <p:spPr>
          <a:xfrm>
            <a:off x="3167839" y="3245897"/>
            <a:ext cx="1928100" cy="4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Saturn</a:t>
            </a:r>
            <a:endParaRPr>
              <a:solidFill>
                <a:schemeClr val="dk1"/>
              </a:solidFill>
              <a:latin typeface="Palanquin"/>
              <a:ea typeface="Palanquin"/>
              <a:cs typeface="Palanquin"/>
              <a:sym typeface="Palanquin"/>
            </a:endParaRPr>
          </a:p>
        </p:txBody>
      </p:sp>
      <p:sp>
        <p:nvSpPr>
          <p:cNvPr id="1753" name="Google Shape;1753;p54"/>
          <p:cNvSpPr/>
          <p:nvPr/>
        </p:nvSpPr>
        <p:spPr>
          <a:xfrm>
            <a:off x="3167839" y="3704199"/>
            <a:ext cx="1928100" cy="4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Venus</a:t>
            </a:r>
            <a:endParaRPr>
              <a:solidFill>
                <a:schemeClr val="dk1"/>
              </a:solidFill>
              <a:latin typeface="Palanquin"/>
              <a:ea typeface="Palanquin"/>
              <a:cs typeface="Palanquin"/>
              <a:sym typeface="Palanquin"/>
            </a:endParaRPr>
          </a:p>
        </p:txBody>
      </p:sp>
      <p:sp>
        <p:nvSpPr>
          <p:cNvPr id="1754" name="Google Shape;1754;p54"/>
          <p:cNvSpPr/>
          <p:nvPr/>
        </p:nvSpPr>
        <p:spPr>
          <a:xfrm>
            <a:off x="928289" y="2148842"/>
            <a:ext cx="1928100" cy="885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The whole object</a:t>
            </a:r>
            <a:endParaRPr sz="2000" b="1">
              <a:solidFill>
                <a:schemeClr val="dk1"/>
              </a:solidFill>
              <a:latin typeface="Hind"/>
              <a:ea typeface="Hind"/>
              <a:cs typeface="Hind"/>
              <a:sym typeface="Hind"/>
            </a:endParaRPr>
          </a:p>
        </p:txBody>
      </p:sp>
      <p:sp>
        <p:nvSpPr>
          <p:cNvPr id="1755" name="Google Shape;1755;p54"/>
          <p:cNvSpPr/>
          <p:nvPr/>
        </p:nvSpPr>
        <p:spPr>
          <a:xfrm>
            <a:off x="5407405" y="1436975"/>
            <a:ext cx="2808300" cy="885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What happen if the parts were missing</a:t>
            </a:r>
            <a:endParaRPr sz="2000" b="1">
              <a:solidFill>
                <a:schemeClr val="dk1"/>
              </a:solidFill>
              <a:latin typeface="Hind"/>
              <a:ea typeface="Hind"/>
              <a:cs typeface="Hind"/>
              <a:sym typeface="Hind"/>
            </a:endParaRPr>
          </a:p>
        </p:txBody>
      </p:sp>
      <p:sp>
        <p:nvSpPr>
          <p:cNvPr id="1756" name="Google Shape;1756;p54"/>
          <p:cNvSpPr/>
          <p:nvPr/>
        </p:nvSpPr>
        <p:spPr>
          <a:xfrm>
            <a:off x="5407410" y="3977099"/>
            <a:ext cx="2808300" cy="62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Saturn is composed mostly of hydrogen and helium</a:t>
            </a:r>
            <a:endParaRPr>
              <a:solidFill>
                <a:schemeClr val="dk1"/>
              </a:solidFill>
              <a:latin typeface="Palanquin"/>
              <a:ea typeface="Palanquin"/>
              <a:cs typeface="Palanquin"/>
              <a:sym typeface="Palanquin"/>
            </a:endParaRPr>
          </a:p>
        </p:txBody>
      </p:sp>
      <p:sp>
        <p:nvSpPr>
          <p:cNvPr id="1757" name="Google Shape;1757;p54"/>
          <p:cNvSpPr/>
          <p:nvPr/>
        </p:nvSpPr>
        <p:spPr>
          <a:xfrm>
            <a:off x="5407410" y="3111472"/>
            <a:ext cx="2808300" cy="885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000" b="1">
                <a:solidFill>
                  <a:schemeClr val="dk1"/>
                </a:solidFill>
                <a:latin typeface="Hind"/>
                <a:ea typeface="Hind"/>
                <a:cs typeface="Hind"/>
                <a:sym typeface="Hind"/>
              </a:rPr>
              <a:t>What’s the function of the part?</a:t>
            </a:r>
            <a:endParaRPr sz="2000" b="1">
              <a:solidFill>
                <a:schemeClr val="dk1"/>
              </a:solidFill>
              <a:latin typeface="Hind"/>
              <a:ea typeface="Hind"/>
              <a:cs typeface="Hind"/>
              <a:sym typeface="Hind"/>
            </a:endParaRPr>
          </a:p>
        </p:txBody>
      </p:sp>
      <p:cxnSp>
        <p:nvCxnSpPr>
          <p:cNvPr id="1758" name="Google Shape;1758;p54"/>
          <p:cNvCxnSpPr>
            <a:stCxn id="1755" idx="3"/>
            <a:endCxn id="1757" idx="3"/>
          </p:cNvCxnSpPr>
          <p:nvPr/>
        </p:nvCxnSpPr>
        <p:spPr>
          <a:xfrm>
            <a:off x="8215705" y="1879925"/>
            <a:ext cx="600" cy="1674600"/>
          </a:xfrm>
          <a:prstGeom prst="bentConnector3">
            <a:avLst>
              <a:gd name="adj1" fmla="val 39688319"/>
            </a:avLst>
          </a:prstGeom>
          <a:noFill/>
          <a:ln w="9525" cap="flat" cmpd="sng">
            <a:solidFill>
              <a:schemeClr val="dk1"/>
            </a:solidFill>
            <a:prstDash val="solid"/>
            <a:round/>
            <a:headEnd type="none" w="med" len="med"/>
            <a:tailEnd type="triangle" w="med" len="med"/>
          </a:ln>
        </p:spPr>
      </p:cxnSp>
      <p:cxnSp>
        <p:nvCxnSpPr>
          <p:cNvPr id="1759" name="Google Shape;1759;p54"/>
          <p:cNvCxnSpPr>
            <a:stCxn id="1749" idx="3"/>
            <a:endCxn id="1755" idx="1"/>
          </p:cNvCxnSpPr>
          <p:nvPr/>
        </p:nvCxnSpPr>
        <p:spPr>
          <a:xfrm>
            <a:off x="5095947" y="1879925"/>
            <a:ext cx="311400" cy="0"/>
          </a:xfrm>
          <a:prstGeom prst="straightConnector1">
            <a:avLst/>
          </a:prstGeom>
          <a:noFill/>
          <a:ln w="9525" cap="flat" cmpd="sng">
            <a:solidFill>
              <a:schemeClr val="dk1"/>
            </a:solidFill>
            <a:prstDash val="solid"/>
            <a:round/>
            <a:headEnd type="none" w="med" len="med"/>
            <a:tailEnd type="triangle" w="med" len="med"/>
          </a:ln>
        </p:spPr>
      </p:cxnSp>
      <p:sp>
        <p:nvSpPr>
          <p:cNvPr id="1760" name="Google Shape;1760;p54"/>
          <p:cNvSpPr/>
          <p:nvPr/>
        </p:nvSpPr>
        <p:spPr>
          <a:xfrm>
            <a:off x="3167839" y="4162500"/>
            <a:ext cx="1928100" cy="44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Earth</a:t>
            </a:r>
            <a:endParaRPr>
              <a:solidFill>
                <a:schemeClr val="dk1"/>
              </a:solidFill>
              <a:latin typeface="Palanquin"/>
              <a:ea typeface="Palanquin"/>
              <a:cs typeface="Palanquin"/>
              <a:sym typeface="Palanquin"/>
            </a:endParaRPr>
          </a:p>
        </p:txBody>
      </p:sp>
      <p:cxnSp>
        <p:nvCxnSpPr>
          <p:cNvPr id="1761" name="Google Shape;1761;p54"/>
          <p:cNvCxnSpPr>
            <a:stCxn id="1754" idx="0"/>
            <a:endCxn id="1749" idx="1"/>
          </p:cNvCxnSpPr>
          <p:nvPr/>
        </p:nvCxnSpPr>
        <p:spPr>
          <a:xfrm rot="-5400000">
            <a:off x="2395739" y="1376642"/>
            <a:ext cx="268800" cy="1275600"/>
          </a:xfrm>
          <a:prstGeom prst="bentConnector2">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cxnSp>
        <p:nvCxnSpPr>
          <p:cNvPr id="1766" name="Google Shape;1766;p55"/>
          <p:cNvCxnSpPr>
            <a:stCxn id="1767" idx="2"/>
            <a:endCxn id="1768" idx="0"/>
          </p:cNvCxnSpPr>
          <p:nvPr/>
        </p:nvCxnSpPr>
        <p:spPr>
          <a:xfrm>
            <a:off x="7354575" y="2916500"/>
            <a:ext cx="300" cy="725100"/>
          </a:xfrm>
          <a:prstGeom prst="straightConnector1">
            <a:avLst/>
          </a:prstGeom>
          <a:noFill/>
          <a:ln w="9525" cap="flat" cmpd="sng">
            <a:solidFill>
              <a:schemeClr val="dk1"/>
            </a:solidFill>
            <a:prstDash val="solid"/>
            <a:round/>
            <a:headEnd type="none" w="med" len="med"/>
            <a:tailEnd type="triangle" w="med" len="med"/>
          </a:ln>
        </p:spPr>
      </p:cxnSp>
      <p:grpSp>
        <p:nvGrpSpPr>
          <p:cNvPr id="1769" name="Google Shape;1769;p55"/>
          <p:cNvGrpSpPr/>
          <p:nvPr/>
        </p:nvGrpSpPr>
        <p:grpSpPr>
          <a:xfrm flipH="1">
            <a:off x="6923975" y="3334655"/>
            <a:ext cx="861596" cy="754591"/>
            <a:chOff x="1261475" y="1336255"/>
            <a:chExt cx="861596" cy="754591"/>
          </a:xfrm>
        </p:grpSpPr>
        <p:sp>
          <p:nvSpPr>
            <p:cNvPr id="1770" name="Google Shape;1770;p55"/>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5"/>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71" name="Google Shape;1771;p55"/>
          <p:cNvCxnSpPr>
            <a:stCxn id="1772" idx="2"/>
            <a:endCxn id="1773" idx="0"/>
          </p:cNvCxnSpPr>
          <p:nvPr/>
        </p:nvCxnSpPr>
        <p:spPr>
          <a:xfrm>
            <a:off x="1789325" y="2916500"/>
            <a:ext cx="0" cy="725100"/>
          </a:xfrm>
          <a:prstGeom prst="straightConnector1">
            <a:avLst/>
          </a:prstGeom>
          <a:noFill/>
          <a:ln w="9525" cap="flat" cmpd="sng">
            <a:solidFill>
              <a:schemeClr val="dk1"/>
            </a:solidFill>
            <a:prstDash val="solid"/>
            <a:round/>
            <a:headEnd type="none" w="med" len="med"/>
            <a:tailEnd type="triangle" w="med" len="med"/>
          </a:ln>
        </p:spPr>
      </p:cxnSp>
      <p:grpSp>
        <p:nvGrpSpPr>
          <p:cNvPr id="1774" name="Google Shape;1774;p55"/>
          <p:cNvGrpSpPr/>
          <p:nvPr/>
        </p:nvGrpSpPr>
        <p:grpSpPr>
          <a:xfrm>
            <a:off x="1358475" y="3334655"/>
            <a:ext cx="861596" cy="754591"/>
            <a:chOff x="1261475" y="1336255"/>
            <a:chExt cx="861596" cy="754591"/>
          </a:xfrm>
        </p:grpSpPr>
        <p:sp>
          <p:nvSpPr>
            <p:cNvPr id="1775" name="Google Shape;1775;p55"/>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5"/>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6" name="Google Shape;1776;p5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importance of rhetoric skills</a:t>
            </a:r>
            <a:endParaRPr/>
          </a:p>
        </p:txBody>
      </p:sp>
      <p:sp>
        <p:nvSpPr>
          <p:cNvPr id="1767" name="Google Shape;1767;p55"/>
          <p:cNvSpPr txBox="1"/>
          <p:nvPr/>
        </p:nvSpPr>
        <p:spPr>
          <a:xfrm>
            <a:off x="6288525" y="2343800"/>
            <a:ext cx="21321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Despite being red, Mars is actually a cold place</a:t>
            </a:r>
            <a:endParaRPr>
              <a:solidFill>
                <a:schemeClr val="dk1"/>
              </a:solidFill>
              <a:latin typeface="Palanquin"/>
              <a:ea typeface="Palanquin"/>
              <a:cs typeface="Palanquin"/>
              <a:sym typeface="Palanquin"/>
            </a:endParaRPr>
          </a:p>
        </p:txBody>
      </p:sp>
      <p:sp>
        <p:nvSpPr>
          <p:cNvPr id="1772" name="Google Shape;1772;p55"/>
          <p:cNvSpPr txBox="1"/>
          <p:nvPr/>
        </p:nvSpPr>
        <p:spPr>
          <a:xfrm>
            <a:off x="723275" y="2343800"/>
            <a:ext cx="2132100"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chemeClr val="dk1"/>
                </a:solidFill>
                <a:latin typeface="Palanquin"/>
                <a:ea typeface="Palanquin"/>
                <a:cs typeface="Palanquin"/>
                <a:sym typeface="Palanquin"/>
              </a:rPr>
              <a:t>Mercury is the closest planet to the Sun</a:t>
            </a:r>
            <a:endParaRPr>
              <a:solidFill>
                <a:schemeClr val="dk1"/>
              </a:solidFill>
              <a:latin typeface="Palanquin"/>
              <a:ea typeface="Palanquin"/>
              <a:cs typeface="Palanquin"/>
              <a:sym typeface="Palanquin"/>
            </a:endParaRPr>
          </a:p>
        </p:txBody>
      </p:sp>
      <p:sp>
        <p:nvSpPr>
          <p:cNvPr id="1778" name="Google Shape;1778;p55"/>
          <p:cNvSpPr txBox="1"/>
          <p:nvPr/>
        </p:nvSpPr>
        <p:spPr>
          <a:xfrm>
            <a:off x="6288675" y="2025200"/>
            <a:ext cx="2132100" cy="406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b="1">
                <a:solidFill>
                  <a:schemeClr val="dk1"/>
                </a:solidFill>
                <a:latin typeface="Hind"/>
                <a:ea typeface="Hind"/>
                <a:cs typeface="Hind"/>
                <a:sym typeface="Hind"/>
              </a:rPr>
              <a:t>Mars</a:t>
            </a:r>
            <a:endParaRPr sz="2200" b="1">
              <a:solidFill>
                <a:schemeClr val="dk1"/>
              </a:solidFill>
              <a:latin typeface="Hind"/>
              <a:ea typeface="Hind"/>
              <a:cs typeface="Hind"/>
              <a:sym typeface="Hind"/>
            </a:endParaRPr>
          </a:p>
        </p:txBody>
      </p:sp>
      <p:sp>
        <p:nvSpPr>
          <p:cNvPr id="1779" name="Google Shape;1779;p55"/>
          <p:cNvSpPr txBox="1"/>
          <p:nvPr/>
        </p:nvSpPr>
        <p:spPr>
          <a:xfrm>
            <a:off x="723275" y="2025200"/>
            <a:ext cx="2132100" cy="4062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200" b="1">
                <a:solidFill>
                  <a:schemeClr val="dk1"/>
                </a:solidFill>
                <a:latin typeface="Hind"/>
                <a:ea typeface="Hind"/>
                <a:cs typeface="Hind"/>
                <a:sym typeface="Hind"/>
              </a:rPr>
              <a:t>Mercury</a:t>
            </a:r>
            <a:endParaRPr sz="2200" b="1">
              <a:solidFill>
                <a:schemeClr val="dk1"/>
              </a:solidFill>
              <a:latin typeface="Hind"/>
              <a:ea typeface="Hind"/>
              <a:cs typeface="Hind"/>
              <a:sym typeface="Hind"/>
            </a:endParaRPr>
          </a:p>
        </p:txBody>
      </p:sp>
      <p:sp>
        <p:nvSpPr>
          <p:cNvPr id="1780" name="Google Shape;1780;p55"/>
          <p:cNvSpPr txBox="1"/>
          <p:nvPr/>
        </p:nvSpPr>
        <p:spPr>
          <a:xfrm>
            <a:off x="1242075" y="1481000"/>
            <a:ext cx="1094400" cy="488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3000" b="1">
                <a:solidFill>
                  <a:schemeClr val="accent1"/>
                </a:solidFill>
                <a:latin typeface="Hind"/>
                <a:ea typeface="Hind"/>
                <a:cs typeface="Hind"/>
                <a:sym typeface="Hind"/>
              </a:rPr>
              <a:t>65%</a:t>
            </a:r>
            <a:endParaRPr sz="3000" b="1">
              <a:solidFill>
                <a:schemeClr val="accent1"/>
              </a:solidFill>
              <a:latin typeface="Hind"/>
              <a:ea typeface="Hind"/>
              <a:cs typeface="Hind"/>
              <a:sym typeface="Hind"/>
            </a:endParaRPr>
          </a:p>
        </p:txBody>
      </p:sp>
      <p:sp>
        <p:nvSpPr>
          <p:cNvPr id="1781" name="Google Shape;1781;p55"/>
          <p:cNvSpPr txBox="1"/>
          <p:nvPr/>
        </p:nvSpPr>
        <p:spPr>
          <a:xfrm>
            <a:off x="6807525" y="1481125"/>
            <a:ext cx="1094400" cy="488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3000" b="1">
                <a:solidFill>
                  <a:schemeClr val="accent1"/>
                </a:solidFill>
                <a:latin typeface="Hind"/>
                <a:ea typeface="Hind"/>
                <a:cs typeface="Hind"/>
                <a:sym typeface="Hind"/>
              </a:rPr>
              <a:t>35%</a:t>
            </a:r>
            <a:endParaRPr sz="3000" b="1">
              <a:solidFill>
                <a:schemeClr val="accent1"/>
              </a:solidFill>
              <a:latin typeface="Hind"/>
              <a:ea typeface="Hind"/>
              <a:cs typeface="Hind"/>
              <a:sym typeface="Hind"/>
            </a:endParaRPr>
          </a:p>
        </p:txBody>
      </p:sp>
      <p:grpSp>
        <p:nvGrpSpPr>
          <p:cNvPr id="1782" name="Google Shape;1782;p55"/>
          <p:cNvGrpSpPr/>
          <p:nvPr/>
        </p:nvGrpSpPr>
        <p:grpSpPr>
          <a:xfrm>
            <a:off x="1569559" y="3493707"/>
            <a:ext cx="439436" cy="436479"/>
            <a:chOff x="2114596" y="3321507"/>
            <a:chExt cx="439436" cy="436479"/>
          </a:xfrm>
        </p:grpSpPr>
        <p:sp>
          <p:nvSpPr>
            <p:cNvPr id="1783" name="Google Shape;1783;p55"/>
            <p:cNvSpPr/>
            <p:nvPr/>
          </p:nvSpPr>
          <p:spPr>
            <a:xfrm>
              <a:off x="2283295" y="3450185"/>
              <a:ext cx="102297" cy="102297"/>
            </a:xfrm>
            <a:custGeom>
              <a:avLst/>
              <a:gdLst/>
              <a:ahLst/>
              <a:cxnLst/>
              <a:rect l="l" t="t" r="r" b="b"/>
              <a:pathLst>
                <a:path w="3944" h="3944" extrusionOk="0">
                  <a:moveTo>
                    <a:pt x="1972" y="0"/>
                  </a:moveTo>
                  <a:cubicBezTo>
                    <a:pt x="883" y="0"/>
                    <a:pt x="0" y="884"/>
                    <a:pt x="0" y="1972"/>
                  </a:cubicBezTo>
                  <a:cubicBezTo>
                    <a:pt x="0" y="3060"/>
                    <a:pt x="883" y="3943"/>
                    <a:pt x="1972" y="3943"/>
                  </a:cubicBezTo>
                  <a:cubicBezTo>
                    <a:pt x="3060" y="3943"/>
                    <a:pt x="3943" y="3060"/>
                    <a:pt x="3943" y="1972"/>
                  </a:cubicBezTo>
                  <a:cubicBezTo>
                    <a:pt x="3943" y="884"/>
                    <a:pt x="3060" y="0"/>
                    <a:pt x="1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5"/>
            <p:cNvSpPr/>
            <p:nvPr/>
          </p:nvSpPr>
          <p:spPr>
            <a:xfrm>
              <a:off x="2294163" y="3321507"/>
              <a:ext cx="80095" cy="90470"/>
            </a:xfrm>
            <a:custGeom>
              <a:avLst/>
              <a:gdLst/>
              <a:ahLst/>
              <a:cxnLst/>
              <a:rect l="l" t="t" r="r" b="b"/>
              <a:pathLst>
                <a:path w="3088" h="3488" extrusionOk="0">
                  <a:moveTo>
                    <a:pt x="1566" y="1"/>
                  </a:moveTo>
                  <a:cubicBezTo>
                    <a:pt x="1426" y="1"/>
                    <a:pt x="1291" y="54"/>
                    <a:pt x="1205" y="135"/>
                  </a:cubicBezTo>
                  <a:lnTo>
                    <a:pt x="215" y="1161"/>
                  </a:lnTo>
                  <a:cubicBezTo>
                    <a:pt x="1" y="1375"/>
                    <a:pt x="27" y="1732"/>
                    <a:pt x="286" y="1919"/>
                  </a:cubicBezTo>
                  <a:cubicBezTo>
                    <a:pt x="370" y="1976"/>
                    <a:pt x="467" y="2004"/>
                    <a:pt x="564" y="2004"/>
                  </a:cubicBezTo>
                  <a:cubicBezTo>
                    <a:pt x="695" y="2004"/>
                    <a:pt x="826" y="1954"/>
                    <a:pt x="928" y="1857"/>
                  </a:cubicBezTo>
                  <a:lnTo>
                    <a:pt x="1062" y="1714"/>
                  </a:lnTo>
                  <a:lnTo>
                    <a:pt x="1062" y="2981"/>
                  </a:lnTo>
                  <a:cubicBezTo>
                    <a:pt x="1062" y="3222"/>
                    <a:pt x="1232" y="3445"/>
                    <a:pt x="1473" y="3481"/>
                  </a:cubicBezTo>
                  <a:cubicBezTo>
                    <a:pt x="1502" y="3486"/>
                    <a:pt x="1531" y="3488"/>
                    <a:pt x="1559" y="3488"/>
                  </a:cubicBezTo>
                  <a:cubicBezTo>
                    <a:pt x="1831" y="3488"/>
                    <a:pt x="2044" y="3265"/>
                    <a:pt x="2044" y="2990"/>
                  </a:cubicBezTo>
                  <a:lnTo>
                    <a:pt x="2044" y="1714"/>
                  </a:lnTo>
                  <a:lnTo>
                    <a:pt x="2195" y="1857"/>
                  </a:lnTo>
                  <a:cubicBezTo>
                    <a:pt x="2289" y="1955"/>
                    <a:pt x="2416" y="2004"/>
                    <a:pt x="2543" y="2004"/>
                  </a:cubicBezTo>
                  <a:cubicBezTo>
                    <a:pt x="2670" y="2004"/>
                    <a:pt x="2797" y="1955"/>
                    <a:pt x="2891" y="1857"/>
                  </a:cubicBezTo>
                  <a:cubicBezTo>
                    <a:pt x="3087" y="1670"/>
                    <a:pt x="3087" y="1357"/>
                    <a:pt x="2891" y="1161"/>
                  </a:cubicBezTo>
                  <a:lnTo>
                    <a:pt x="1910" y="135"/>
                  </a:lnTo>
                  <a:cubicBezTo>
                    <a:pt x="1811" y="40"/>
                    <a:pt x="1687" y="1"/>
                    <a:pt x="1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5"/>
            <p:cNvSpPr/>
            <p:nvPr/>
          </p:nvSpPr>
          <p:spPr>
            <a:xfrm>
              <a:off x="2292088" y="3667283"/>
              <a:ext cx="84712" cy="90703"/>
            </a:xfrm>
            <a:custGeom>
              <a:avLst/>
              <a:gdLst/>
              <a:ahLst/>
              <a:cxnLst/>
              <a:rect l="l" t="t" r="r" b="b"/>
              <a:pathLst>
                <a:path w="3266" h="3497" extrusionOk="0">
                  <a:moveTo>
                    <a:pt x="1635" y="0"/>
                  </a:moveTo>
                  <a:cubicBezTo>
                    <a:pt x="1493" y="0"/>
                    <a:pt x="1336" y="60"/>
                    <a:pt x="1187" y="203"/>
                  </a:cubicBezTo>
                  <a:cubicBezTo>
                    <a:pt x="1160" y="230"/>
                    <a:pt x="1142" y="275"/>
                    <a:pt x="1142" y="319"/>
                  </a:cubicBezTo>
                  <a:lnTo>
                    <a:pt x="1142" y="1774"/>
                  </a:lnTo>
                  <a:lnTo>
                    <a:pt x="875" y="1506"/>
                  </a:lnTo>
                  <a:cubicBezTo>
                    <a:pt x="839" y="1479"/>
                    <a:pt x="803" y="1461"/>
                    <a:pt x="759" y="1461"/>
                  </a:cubicBezTo>
                  <a:cubicBezTo>
                    <a:pt x="161" y="1461"/>
                    <a:pt x="0" y="2032"/>
                    <a:pt x="295" y="2327"/>
                  </a:cubicBezTo>
                  <a:lnTo>
                    <a:pt x="1285" y="3353"/>
                  </a:lnTo>
                  <a:cubicBezTo>
                    <a:pt x="1382" y="3450"/>
                    <a:pt x="1507" y="3496"/>
                    <a:pt x="1633" y="3496"/>
                  </a:cubicBezTo>
                  <a:cubicBezTo>
                    <a:pt x="1761" y="3496"/>
                    <a:pt x="1890" y="3447"/>
                    <a:pt x="1990" y="3353"/>
                  </a:cubicBezTo>
                  <a:lnTo>
                    <a:pt x="2971" y="2327"/>
                  </a:lnTo>
                  <a:cubicBezTo>
                    <a:pt x="3265" y="2032"/>
                    <a:pt x="3114" y="1461"/>
                    <a:pt x="2507" y="1461"/>
                  </a:cubicBezTo>
                  <a:cubicBezTo>
                    <a:pt x="2463" y="1461"/>
                    <a:pt x="2427" y="1479"/>
                    <a:pt x="2391" y="1506"/>
                  </a:cubicBezTo>
                  <a:lnTo>
                    <a:pt x="2124" y="1774"/>
                  </a:lnTo>
                  <a:lnTo>
                    <a:pt x="2124" y="498"/>
                  </a:lnTo>
                  <a:cubicBezTo>
                    <a:pt x="2124" y="222"/>
                    <a:pt x="1907" y="0"/>
                    <a:pt x="1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5"/>
            <p:cNvSpPr/>
            <p:nvPr/>
          </p:nvSpPr>
          <p:spPr>
            <a:xfrm>
              <a:off x="2114596" y="3501308"/>
              <a:ext cx="97681" cy="76697"/>
            </a:xfrm>
            <a:custGeom>
              <a:avLst/>
              <a:gdLst/>
              <a:ahLst/>
              <a:cxnLst/>
              <a:rect l="l" t="t" r="r" b="b"/>
              <a:pathLst>
                <a:path w="3766" h="2957" extrusionOk="0">
                  <a:moveTo>
                    <a:pt x="1570" y="0"/>
                  </a:moveTo>
                  <a:cubicBezTo>
                    <a:pt x="1444" y="0"/>
                    <a:pt x="1319" y="48"/>
                    <a:pt x="1223" y="144"/>
                  </a:cubicBezTo>
                  <a:lnTo>
                    <a:pt x="206" y="1134"/>
                  </a:lnTo>
                  <a:cubicBezTo>
                    <a:pt x="1" y="1339"/>
                    <a:pt x="45" y="1669"/>
                    <a:pt x="206" y="1830"/>
                  </a:cubicBezTo>
                  <a:lnTo>
                    <a:pt x="1223" y="2811"/>
                  </a:lnTo>
                  <a:cubicBezTo>
                    <a:pt x="1320" y="2908"/>
                    <a:pt x="1447" y="2957"/>
                    <a:pt x="1575" y="2957"/>
                  </a:cubicBezTo>
                  <a:cubicBezTo>
                    <a:pt x="1833" y="2957"/>
                    <a:pt x="2091" y="2757"/>
                    <a:pt x="2097" y="2356"/>
                  </a:cubicBezTo>
                  <a:cubicBezTo>
                    <a:pt x="2097" y="2311"/>
                    <a:pt x="2079" y="2267"/>
                    <a:pt x="2044" y="2240"/>
                  </a:cubicBezTo>
                  <a:lnTo>
                    <a:pt x="1776" y="1972"/>
                  </a:lnTo>
                  <a:lnTo>
                    <a:pt x="3052" y="1972"/>
                  </a:lnTo>
                  <a:cubicBezTo>
                    <a:pt x="3471" y="1972"/>
                    <a:pt x="3766" y="1464"/>
                    <a:pt x="3337" y="1036"/>
                  </a:cubicBezTo>
                  <a:cubicBezTo>
                    <a:pt x="3311" y="1000"/>
                    <a:pt x="3266" y="991"/>
                    <a:pt x="3230" y="991"/>
                  </a:cubicBezTo>
                  <a:lnTo>
                    <a:pt x="1776" y="991"/>
                  </a:lnTo>
                  <a:lnTo>
                    <a:pt x="2044" y="724"/>
                  </a:lnTo>
                  <a:cubicBezTo>
                    <a:pt x="2079" y="688"/>
                    <a:pt x="2097" y="652"/>
                    <a:pt x="2097" y="608"/>
                  </a:cubicBezTo>
                  <a:cubicBezTo>
                    <a:pt x="2091" y="204"/>
                    <a:pt x="1830" y="0"/>
                    <a:pt x="1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5"/>
            <p:cNvSpPr/>
            <p:nvPr/>
          </p:nvSpPr>
          <p:spPr>
            <a:xfrm>
              <a:off x="2456611" y="3501308"/>
              <a:ext cx="97421" cy="76697"/>
            </a:xfrm>
            <a:custGeom>
              <a:avLst/>
              <a:gdLst/>
              <a:ahLst/>
              <a:cxnLst/>
              <a:rect l="l" t="t" r="r" b="b"/>
              <a:pathLst>
                <a:path w="3756" h="2957" extrusionOk="0">
                  <a:moveTo>
                    <a:pt x="2187" y="0"/>
                  </a:moveTo>
                  <a:cubicBezTo>
                    <a:pt x="1928" y="0"/>
                    <a:pt x="1668" y="204"/>
                    <a:pt x="1668" y="608"/>
                  </a:cubicBezTo>
                  <a:cubicBezTo>
                    <a:pt x="1668" y="652"/>
                    <a:pt x="1686" y="688"/>
                    <a:pt x="1713" y="724"/>
                  </a:cubicBezTo>
                  <a:lnTo>
                    <a:pt x="1981" y="991"/>
                  </a:lnTo>
                  <a:lnTo>
                    <a:pt x="535" y="991"/>
                  </a:lnTo>
                  <a:cubicBezTo>
                    <a:pt x="491" y="991"/>
                    <a:pt x="455" y="1000"/>
                    <a:pt x="419" y="1036"/>
                  </a:cubicBezTo>
                  <a:cubicBezTo>
                    <a:pt x="0" y="1464"/>
                    <a:pt x="295" y="1972"/>
                    <a:pt x="714" y="1972"/>
                  </a:cubicBezTo>
                  <a:lnTo>
                    <a:pt x="1981" y="1972"/>
                  </a:lnTo>
                  <a:lnTo>
                    <a:pt x="1713" y="2240"/>
                  </a:lnTo>
                  <a:cubicBezTo>
                    <a:pt x="1686" y="2267"/>
                    <a:pt x="1668" y="2311"/>
                    <a:pt x="1668" y="2347"/>
                  </a:cubicBezTo>
                  <a:cubicBezTo>
                    <a:pt x="1668" y="2754"/>
                    <a:pt x="1926" y="2956"/>
                    <a:pt x="2184" y="2956"/>
                  </a:cubicBezTo>
                  <a:cubicBezTo>
                    <a:pt x="2310" y="2956"/>
                    <a:pt x="2437" y="2908"/>
                    <a:pt x="2534" y="2811"/>
                  </a:cubicBezTo>
                  <a:lnTo>
                    <a:pt x="3551" y="1830"/>
                  </a:lnTo>
                  <a:cubicBezTo>
                    <a:pt x="3720" y="1660"/>
                    <a:pt x="3756" y="1339"/>
                    <a:pt x="3551" y="1134"/>
                  </a:cubicBezTo>
                  <a:lnTo>
                    <a:pt x="2534" y="144"/>
                  </a:lnTo>
                  <a:cubicBezTo>
                    <a:pt x="2438" y="48"/>
                    <a:pt x="231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5"/>
            <p:cNvSpPr/>
            <p:nvPr/>
          </p:nvSpPr>
          <p:spPr>
            <a:xfrm>
              <a:off x="2175913" y="3626743"/>
              <a:ext cx="74778" cy="71510"/>
            </a:xfrm>
            <a:custGeom>
              <a:avLst/>
              <a:gdLst/>
              <a:ahLst/>
              <a:cxnLst/>
              <a:rect l="l" t="t" r="r" b="b"/>
              <a:pathLst>
                <a:path w="2883" h="2757" extrusionOk="0">
                  <a:moveTo>
                    <a:pt x="2124" y="0"/>
                  </a:moveTo>
                  <a:cubicBezTo>
                    <a:pt x="2080" y="0"/>
                    <a:pt x="2044" y="18"/>
                    <a:pt x="2017" y="45"/>
                  </a:cubicBezTo>
                  <a:lnTo>
                    <a:pt x="991" y="1071"/>
                  </a:lnTo>
                  <a:lnTo>
                    <a:pt x="991" y="696"/>
                  </a:lnTo>
                  <a:cubicBezTo>
                    <a:pt x="991" y="651"/>
                    <a:pt x="973" y="607"/>
                    <a:pt x="947" y="580"/>
                  </a:cubicBezTo>
                  <a:cubicBezTo>
                    <a:pt x="800" y="436"/>
                    <a:pt x="642" y="376"/>
                    <a:pt x="499" y="376"/>
                  </a:cubicBezTo>
                  <a:cubicBezTo>
                    <a:pt x="224" y="376"/>
                    <a:pt x="1" y="596"/>
                    <a:pt x="1" y="865"/>
                  </a:cubicBezTo>
                  <a:lnTo>
                    <a:pt x="1" y="2257"/>
                  </a:lnTo>
                  <a:cubicBezTo>
                    <a:pt x="1" y="2328"/>
                    <a:pt x="19" y="2391"/>
                    <a:pt x="46" y="2444"/>
                  </a:cubicBezTo>
                  <a:cubicBezTo>
                    <a:pt x="108" y="2614"/>
                    <a:pt x="322" y="2757"/>
                    <a:pt x="501" y="2757"/>
                  </a:cubicBezTo>
                  <a:lnTo>
                    <a:pt x="2062" y="2757"/>
                  </a:lnTo>
                  <a:cubicBezTo>
                    <a:pt x="2106" y="2757"/>
                    <a:pt x="2151" y="2739"/>
                    <a:pt x="2178" y="2703"/>
                  </a:cubicBezTo>
                  <a:cubicBezTo>
                    <a:pt x="2597" y="2284"/>
                    <a:pt x="2303" y="1766"/>
                    <a:pt x="1892" y="1766"/>
                  </a:cubicBezTo>
                  <a:lnTo>
                    <a:pt x="1687" y="1766"/>
                  </a:lnTo>
                  <a:lnTo>
                    <a:pt x="2588" y="865"/>
                  </a:lnTo>
                  <a:cubicBezTo>
                    <a:pt x="2882" y="571"/>
                    <a:pt x="2722" y="0"/>
                    <a:pt x="2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5"/>
            <p:cNvSpPr/>
            <p:nvPr/>
          </p:nvSpPr>
          <p:spPr>
            <a:xfrm>
              <a:off x="2418431" y="3381216"/>
              <a:ext cx="74518" cy="71536"/>
            </a:xfrm>
            <a:custGeom>
              <a:avLst/>
              <a:gdLst/>
              <a:ahLst/>
              <a:cxnLst/>
              <a:rect l="l" t="t" r="r" b="b"/>
              <a:pathLst>
                <a:path w="2873" h="2758" extrusionOk="0">
                  <a:moveTo>
                    <a:pt x="812" y="1"/>
                  </a:moveTo>
                  <a:cubicBezTo>
                    <a:pt x="767" y="1"/>
                    <a:pt x="732" y="19"/>
                    <a:pt x="696" y="46"/>
                  </a:cubicBezTo>
                  <a:cubicBezTo>
                    <a:pt x="277" y="474"/>
                    <a:pt x="571" y="982"/>
                    <a:pt x="990" y="982"/>
                  </a:cubicBezTo>
                  <a:lnTo>
                    <a:pt x="1187" y="982"/>
                  </a:lnTo>
                  <a:lnTo>
                    <a:pt x="286" y="1883"/>
                  </a:lnTo>
                  <a:cubicBezTo>
                    <a:pt x="0" y="2178"/>
                    <a:pt x="152" y="2749"/>
                    <a:pt x="750" y="2758"/>
                  </a:cubicBezTo>
                  <a:cubicBezTo>
                    <a:pt x="794" y="2758"/>
                    <a:pt x="830" y="2740"/>
                    <a:pt x="866" y="2704"/>
                  </a:cubicBezTo>
                  <a:lnTo>
                    <a:pt x="1883" y="1687"/>
                  </a:lnTo>
                  <a:lnTo>
                    <a:pt x="1883" y="2062"/>
                  </a:lnTo>
                  <a:cubicBezTo>
                    <a:pt x="1883" y="2106"/>
                    <a:pt x="1900" y="2142"/>
                    <a:pt x="1936" y="2178"/>
                  </a:cubicBezTo>
                  <a:cubicBezTo>
                    <a:pt x="2083" y="2321"/>
                    <a:pt x="2238" y="2381"/>
                    <a:pt x="2380" y="2381"/>
                  </a:cubicBezTo>
                  <a:cubicBezTo>
                    <a:pt x="2653" y="2381"/>
                    <a:pt x="2873" y="2159"/>
                    <a:pt x="2873" y="1883"/>
                  </a:cubicBezTo>
                  <a:lnTo>
                    <a:pt x="2873" y="492"/>
                  </a:lnTo>
                  <a:cubicBezTo>
                    <a:pt x="2873" y="251"/>
                    <a:pt x="2668" y="1"/>
                    <a:pt x="2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5"/>
            <p:cNvSpPr/>
            <p:nvPr/>
          </p:nvSpPr>
          <p:spPr>
            <a:xfrm>
              <a:off x="2418431" y="3626743"/>
              <a:ext cx="74518" cy="71510"/>
            </a:xfrm>
            <a:custGeom>
              <a:avLst/>
              <a:gdLst/>
              <a:ahLst/>
              <a:cxnLst/>
              <a:rect l="l" t="t" r="r" b="b"/>
              <a:pathLst>
                <a:path w="2873" h="2757" extrusionOk="0">
                  <a:moveTo>
                    <a:pt x="750" y="0"/>
                  </a:moveTo>
                  <a:cubicBezTo>
                    <a:pt x="152" y="0"/>
                    <a:pt x="0" y="571"/>
                    <a:pt x="286" y="865"/>
                  </a:cubicBezTo>
                  <a:lnTo>
                    <a:pt x="1187" y="1766"/>
                  </a:lnTo>
                  <a:lnTo>
                    <a:pt x="812" y="1766"/>
                  </a:lnTo>
                  <a:cubicBezTo>
                    <a:pt x="767" y="1766"/>
                    <a:pt x="732" y="1784"/>
                    <a:pt x="696" y="1811"/>
                  </a:cubicBezTo>
                  <a:cubicBezTo>
                    <a:pt x="277" y="2239"/>
                    <a:pt x="571" y="2757"/>
                    <a:pt x="990" y="2757"/>
                  </a:cubicBezTo>
                  <a:lnTo>
                    <a:pt x="2382" y="2757"/>
                  </a:lnTo>
                  <a:cubicBezTo>
                    <a:pt x="2623" y="2757"/>
                    <a:pt x="2873" y="2552"/>
                    <a:pt x="2873" y="2257"/>
                  </a:cubicBezTo>
                  <a:lnTo>
                    <a:pt x="2873" y="865"/>
                  </a:lnTo>
                  <a:cubicBezTo>
                    <a:pt x="2873" y="596"/>
                    <a:pt x="2653" y="376"/>
                    <a:pt x="2381" y="376"/>
                  </a:cubicBezTo>
                  <a:cubicBezTo>
                    <a:pt x="2239" y="376"/>
                    <a:pt x="2083" y="436"/>
                    <a:pt x="1936" y="580"/>
                  </a:cubicBezTo>
                  <a:cubicBezTo>
                    <a:pt x="1900" y="607"/>
                    <a:pt x="1883" y="651"/>
                    <a:pt x="1883" y="696"/>
                  </a:cubicBezTo>
                  <a:lnTo>
                    <a:pt x="1883" y="1071"/>
                  </a:lnTo>
                  <a:lnTo>
                    <a:pt x="866" y="45"/>
                  </a:lnTo>
                  <a:cubicBezTo>
                    <a:pt x="830" y="18"/>
                    <a:pt x="794" y="0"/>
                    <a:pt x="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5"/>
            <p:cNvSpPr/>
            <p:nvPr/>
          </p:nvSpPr>
          <p:spPr>
            <a:xfrm>
              <a:off x="2175913" y="3381216"/>
              <a:ext cx="71536" cy="70757"/>
            </a:xfrm>
            <a:custGeom>
              <a:avLst/>
              <a:gdLst/>
              <a:ahLst/>
              <a:cxnLst/>
              <a:rect l="l" t="t" r="r" b="b"/>
              <a:pathLst>
                <a:path w="2758" h="2728" extrusionOk="0">
                  <a:moveTo>
                    <a:pt x="501" y="1"/>
                  </a:moveTo>
                  <a:cubicBezTo>
                    <a:pt x="197" y="1"/>
                    <a:pt x="1" y="269"/>
                    <a:pt x="1" y="492"/>
                  </a:cubicBezTo>
                  <a:lnTo>
                    <a:pt x="1" y="2062"/>
                  </a:lnTo>
                  <a:cubicBezTo>
                    <a:pt x="1" y="2106"/>
                    <a:pt x="19" y="2142"/>
                    <a:pt x="54" y="2178"/>
                  </a:cubicBezTo>
                  <a:cubicBezTo>
                    <a:pt x="198" y="2321"/>
                    <a:pt x="353" y="2381"/>
                    <a:pt x="494" y="2381"/>
                  </a:cubicBezTo>
                  <a:cubicBezTo>
                    <a:pt x="767" y="2381"/>
                    <a:pt x="991" y="2159"/>
                    <a:pt x="991" y="1883"/>
                  </a:cubicBezTo>
                  <a:lnTo>
                    <a:pt x="991" y="1687"/>
                  </a:lnTo>
                  <a:lnTo>
                    <a:pt x="1892" y="2588"/>
                  </a:lnTo>
                  <a:cubicBezTo>
                    <a:pt x="1988" y="2681"/>
                    <a:pt x="2113" y="2728"/>
                    <a:pt x="2238" y="2728"/>
                  </a:cubicBezTo>
                  <a:cubicBezTo>
                    <a:pt x="2498" y="2728"/>
                    <a:pt x="2758" y="2527"/>
                    <a:pt x="2758" y="2124"/>
                  </a:cubicBezTo>
                  <a:cubicBezTo>
                    <a:pt x="2758" y="2080"/>
                    <a:pt x="2740" y="2044"/>
                    <a:pt x="2713" y="2008"/>
                  </a:cubicBezTo>
                  <a:lnTo>
                    <a:pt x="1687" y="982"/>
                  </a:lnTo>
                  <a:lnTo>
                    <a:pt x="2062" y="982"/>
                  </a:lnTo>
                  <a:cubicBezTo>
                    <a:pt x="2106" y="982"/>
                    <a:pt x="2151" y="973"/>
                    <a:pt x="2178" y="938"/>
                  </a:cubicBezTo>
                  <a:cubicBezTo>
                    <a:pt x="2597" y="509"/>
                    <a:pt x="2303" y="1"/>
                    <a:pt x="18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5"/>
            <p:cNvSpPr/>
            <p:nvPr/>
          </p:nvSpPr>
          <p:spPr>
            <a:xfrm>
              <a:off x="2257824" y="3552457"/>
              <a:ext cx="153446" cy="76619"/>
            </a:xfrm>
            <a:custGeom>
              <a:avLst/>
              <a:gdLst/>
              <a:ahLst/>
              <a:cxnLst/>
              <a:rect l="l" t="t" r="r" b="b"/>
              <a:pathLst>
                <a:path w="5916" h="2954" extrusionOk="0">
                  <a:moveTo>
                    <a:pt x="768" y="0"/>
                  </a:moveTo>
                  <a:cubicBezTo>
                    <a:pt x="295" y="527"/>
                    <a:pt x="1" y="1214"/>
                    <a:pt x="1" y="1972"/>
                  </a:cubicBezTo>
                  <a:lnTo>
                    <a:pt x="1" y="2463"/>
                  </a:lnTo>
                  <a:cubicBezTo>
                    <a:pt x="1" y="2739"/>
                    <a:pt x="224" y="2953"/>
                    <a:pt x="492" y="2953"/>
                  </a:cubicBezTo>
                  <a:lnTo>
                    <a:pt x="5425" y="2953"/>
                  </a:lnTo>
                  <a:cubicBezTo>
                    <a:pt x="5693" y="2953"/>
                    <a:pt x="5916" y="2739"/>
                    <a:pt x="5916" y="2472"/>
                  </a:cubicBezTo>
                  <a:lnTo>
                    <a:pt x="5916" y="1972"/>
                  </a:lnTo>
                  <a:cubicBezTo>
                    <a:pt x="5907" y="1214"/>
                    <a:pt x="5621" y="527"/>
                    <a:pt x="5148" y="0"/>
                  </a:cubicBezTo>
                  <a:cubicBezTo>
                    <a:pt x="4604" y="598"/>
                    <a:pt x="3828" y="982"/>
                    <a:pt x="2954" y="982"/>
                  </a:cubicBezTo>
                  <a:cubicBezTo>
                    <a:pt x="2089" y="982"/>
                    <a:pt x="1312" y="598"/>
                    <a:pt x="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55"/>
          <p:cNvGrpSpPr/>
          <p:nvPr/>
        </p:nvGrpSpPr>
        <p:grpSpPr>
          <a:xfrm>
            <a:off x="7161688" y="3535388"/>
            <a:ext cx="386172" cy="353095"/>
            <a:chOff x="2749785" y="3335177"/>
            <a:chExt cx="447529" cy="409244"/>
          </a:xfrm>
        </p:grpSpPr>
        <p:sp>
          <p:nvSpPr>
            <p:cNvPr id="1794" name="Google Shape;1794;p55"/>
            <p:cNvSpPr/>
            <p:nvPr/>
          </p:nvSpPr>
          <p:spPr>
            <a:xfrm>
              <a:off x="2935110" y="3335177"/>
              <a:ext cx="76853" cy="76619"/>
            </a:xfrm>
            <a:custGeom>
              <a:avLst/>
              <a:gdLst/>
              <a:ahLst/>
              <a:cxnLst/>
              <a:rect l="l" t="t" r="r" b="b"/>
              <a:pathLst>
                <a:path w="2963" h="2954" extrusionOk="0">
                  <a:moveTo>
                    <a:pt x="1482" y="1"/>
                  </a:moveTo>
                  <a:cubicBezTo>
                    <a:pt x="661" y="1"/>
                    <a:pt x="1" y="661"/>
                    <a:pt x="1" y="1473"/>
                  </a:cubicBezTo>
                  <a:cubicBezTo>
                    <a:pt x="1" y="2293"/>
                    <a:pt x="661" y="2954"/>
                    <a:pt x="1482" y="2954"/>
                  </a:cubicBezTo>
                  <a:cubicBezTo>
                    <a:pt x="2303" y="2954"/>
                    <a:pt x="2963" y="2293"/>
                    <a:pt x="2963" y="1473"/>
                  </a:cubicBezTo>
                  <a:cubicBezTo>
                    <a:pt x="2963" y="661"/>
                    <a:pt x="2303" y="1"/>
                    <a:pt x="14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5"/>
            <p:cNvSpPr/>
            <p:nvPr/>
          </p:nvSpPr>
          <p:spPr>
            <a:xfrm>
              <a:off x="2871018" y="3387467"/>
              <a:ext cx="204569" cy="126679"/>
            </a:xfrm>
            <a:custGeom>
              <a:avLst/>
              <a:gdLst/>
              <a:ahLst/>
              <a:cxnLst/>
              <a:rect l="l" t="t" r="r" b="b"/>
              <a:pathLst>
                <a:path w="7887" h="4884" extrusionOk="0">
                  <a:moveTo>
                    <a:pt x="1544" y="1"/>
                  </a:moveTo>
                  <a:cubicBezTo>
                    <a:pt x="661" y="197"/>
                    <a:pt x="1" y="982"/>
                    <a:pt x="1" y="1928"/>
                  </a:cubicBezTo>
                  <a:lnTo>
                    <a:pt x="1" y="3873"/>
                  </a:lnTo>
                  <a:cubicBezTo>
                    <a:pt x="1" y="4390"/>
                    <a:pt x="393" y="4836"/>
                    <a:pt x="911" y="4881"/>
                  </a:cubicBezTo>
                  <a:cubicBezTo>
                    <a:pt x="937" y="4883"/>
                    <a:pt x="962" y="4884"/>
                    <a:pt x="988" y="4884"/>
                  </a:cubicBezTo>
                  <a:cubicBezTo>
                    <a:pt x="1533" y="4884"/>
                    <a:pt x="1972" y="4436"/>
                    <a:pt x="1972" y="3890"/>
                  </a:cubicBezTo>
                  <a:lnTo>
                    <a:pt x="1972" y="2909"/>
                  </a:lnTo>
                  <a:lnTo>
                    <a:pt x="5915" y="2909"/>
                  </a:lnTo>
                  <a:lnTo>
                    <a:pt x="5915" y="3873"/>
                  </a:lnTo>
                  <a:cubicBezTo>
                    <a:pt x="5915" y="4390"/>
                    <a:pt x="6308" y="4836"/>
                    <a:pt x="6825" y="4881"/>
                  </a:cubicBezTo>
                  <a:cubicBezTo>
                    <a:pt x="6851" y="4883"/>
                    <a:pt x="6876" y="4884"/>
                    <a:pt x="6901" y="4884"/>
                  </a:cubicBezTo>
                  <a:cubicBezTo>
                    <a:pt x="7439" y="4884"/>
                    <a:pt x="7887" y="4436"/>
                    <a:pt x="7887" y="3890"/>
                  </a:cubicBezTo>
                  <a:lnTo>
                    <a:pt x="7887" y="1928"/>
                  </a:lnTo>
                  <a:cubicBezTo>
                    <a:pt x="7887" y="982"/>
                    <a:pt x="7227" y="197"/>
                    <a:pt x="6344" y="1"/>
                  </a:cubicBezTo>
                  <a:cubicBezTo>
                    <a:pt x="6094" y="1098"/>
                    <a:pt x="5113" y="1928"/>
                    <a:pt x="3944" y="1928"/>
                  </a:cubicBezTo>
                  <a:cubicBezTo>
                    <a:pt x="2775" y="1928"/>
                    <a:pt x="1794" y="1098"/>
                    <a:pt x="1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5"/>
            <p:cNvSpPr/>
            <p:nvPr/>
          </p:nvSpPr>
          <p:spPr>
            <a:xfrm>
              <a:off x="3108659" y="3642591"/>
              <a:ext cx="88654" cy="76775"/>
            </a:xfrm>
            <a:custGeom>
              <a:avLst/>
              <a:gdLst/>
              <a:ahLst/>
              <a:cxnLst/>
              <a:rect l="l" t="t" r="r" b="b"/>
              <a:pathLst>
                <a:path w="3418" h="2960" extrusionOk="0">
                  <a:moveTo>
                    <a:pt x="1691" y="1"/>
                  </a:moveTo>
                  <a:cubicBezTo>
                    <a:pt x="1180" y="1"/>
                    <a:pt x="686" y="265"/>
                    <a:pt x="411" y="736"/>
                  </a:cubicBezTo>
                  <a:cubicBezTo>
                    <a:pt x="1" y="1450"/>
                    <a:pt x="250" y="2351"/>
                    <a:pt x="955" y="2761"/>
                  </a:cubicBezTo>
                  <a:cubicBezTo>
                    <a:pt x="1186" y="2896"/>
                    <a:pt x="1442" y="2959"/>
                    <a:pt x="1696" y="2959"/>
                  </a:cubicBezTo>
                  <a:cubicBezTo>
                    <a:pt x="2217" y="2959"/>
                    <a:pt x="2731" y="2691"/>
                    <a:pt x="3007" y="2217"/>
                  </a:cubicBezTo>
                  <a:cubicBezTo>
                    <a:pt x="3417" y="1512"/>
                    <a:pt x="3141" y="602"/>
                    <a:pt x="2436" y="201"/>
                  </a:cubicBezTo>
                  <a:cubicBezTo>
                    <a:pt x="2200" y="65"/>
                    <a:pt x="1943" y="1"/>
                    <a:pt x="1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5"/>
            <p:cNvSpPr/>
            <p:nvPr/>
          </p:nvSpPr>
          <p:spPr>
            <a:xfrm>
              <a:off x="2985325" y="3531292"/>
              <a:ext cx="193234" cy="213128"/>
            </a:xfrm>
            <a:custGeom>
              <a:avLst/>
              <a:gdLst/>
              <a:ahLst/>
              <a:cxnLst/>
              <a:rect l="l" t="t" r="r" b="b"/>
              <a:pathLst>
                <a:path w="7450" h="8217" extrusionOk="0">
                  <a:moveTo>
                    <a:pt x="4089" y="0"/>
                  </a:moveTo>
                  <a:cubicBezTo>
                    <a:pt x="3748" y="0"/>
                    <a:pt x="3416" y="177"/>
                    <a:pt x="3230" y="495"/>
                  </a:cubicBezTo>
                  <a:cubicBezTo>
                    <a:pt x="2963" y="968"/>
                    <a:pt x="3123" y="1566"/>
                    <a:pt x="3596" y="1842"/>
                  </a:cubicBezTo>
                  <a:lnTo>
                    <a:pt x="4443" y="2333"/>
                  </a:lnTo>
                  <a:lnTo>
                    <a:pt x="2472" y="5750"/>
                  </a:lnTo>
                  <a:lnTo>
                    <a:pt x="1615" y="5259"/>
                  </a:lnTo>
                  <a:cubicBezTo>
                    <a:pt x="1463" y="5168"/>
                    <a:pt x="1295" y="5126"/>
                    <a:pt x="1129" y="5126"/>
                  </a:cubicBezTo>
                  <a:cubicBezTo>
                    <a:pt x="789" y="5126"/>
                    <a:pt x="454" y="5304"/>
                    <a:pt x="268" y="5616"/>
                  </a:cubicBezTo>
                  <a:cubicBezTo>
                    <a:pt x="1" y="6089"/>
                    <a:pt x="161" y="6695"/>
                    <a:pt x="634" y="6963"/>
                  </a:cubicBezTo>
                  <a:lnTo>
                    <a:pt x="2338" y="7953"/>
                  </a:lnTo>
                  <a:cubicBezTo>
                    <a:pt x="2649" y="8132"/>
                    <a:pt x="2986" y="8217"/>
                    <a:pt x="3319" y="8217"/>
                  </a:cubicBezTo>
                  <a:cubicBezTo>
                    <a:pt x="3866" y="8217"/>
                    <a:pt x="4400" y="7989"/>
                    <a:pt x="4782" y="7579"/>
                  </a:cubicBezTo>
                  <a:cubicBezTo>
                    <a:pt x="3953" y="6811"/>
                    <a:pt x="3730" y="5554"/>
                    <a:pt x="4319" y="4537"/>
                  </a:cubicBezTo>
                  <a:cubicBezTo>
                    <a:pt x="4768" y="3748"/>
                    <a:pt x="5593" y="3308"/>
                    <a:pt x="6444" y="3308"/>
                  </a:cubicBezTo>
                  <a:cubicBezTo>
                    <a:pt x="6691" y="3308"/>
                    <a:pt x="6940" y="3345"/>
                    <a:pt x="7182" y="3421"/>
                  </a:cubicBezTo>
                  <a:cubicBezTo>
                    <a:pt x="7450" y="2556"/>
                    <a:pt x="7102" y="1593"/>
                    <a:pt x="6290" y="1120"/>
                  </a:cubicBezTo>
                  <a:lnTo>
                    <a:pt x="4577" y="130"/>
                  </a:lnTo>
                  <a:cubicBezTo>
                    <a:pt x="4423" y="42"/>
                    <a:pt x="4255" y="0"/>
                    <a:pt x="40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5"/>
            <p:cNvSpPr/>
            <p:nvPr/>
          </p:nvSpPr>
          <p:spPr>
            <a:xfrm>
              <a:off x="2749785" y="3642591"/>
              <a:ext cx="88628" cy="76775"/>
            </a:xfrm>
            <a:custGeom>
              <a:avLst/>
              <a:gdLst/>
              <a:ahLst/>
              <a:cxnLst/>
              <a:rect l="l" t="t" r="r" b="b"/>
              <a:pathLst>
                <a:path w="3417" h="2960" extrusionOk="0">
                  <a:moveTo>
                    <a:pt x="1727" y="1"/>
                  </a:moveTo>
                  <a:cubicBezTo>
                    <a:pt x="1474" y="1"/>
                    <a:pt x="1218" y="65"/>
                    <a:pt x="981" y="201"/>
                  </a:cubicBezTo>
                  <a:cubicBezTo>
                    <a:pt x="277" y="602"/>
                    <a:pt x="0" y="1512"/>
                    <a:pt x="410" y="2217"/>
                  </a:cubicBezTo>
                  <a:cubicBezTo>
                    <a:pt x="686" y="2691"/>
                    <a:pt x="1201" y="2959"/>
                    <a:pt x="1722" y="2959"/>
                  </a:cubicBezTo>
                  <a:cubicBezTo>
                    <a:pt x="1976" y="2959"/>
                    <a:pt x="2232" y="2896"/>
                    <a:pt x="2462" y="2761"/>
                  </a:cubicBezTo>
                  <a:cubicBezTo>
                    <a:pt x="3167" y="2351"/>
                    <a:pt x="3417" y="1450"/>
                    <a:pt x="3007" y="736"/>
                  </a:cubicBezTo>
                  <a:cubicBezTo>
                    <a:pt x="2732" y="265"/>
                    <a:pt x="2238" y="1"/>
                    <a:pt x="17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5"/>
            <p:cNvSpPr/>
            <p:nvPr/>
          </p:nvSpPr>
          <p:spPr>
            <a:xfrm>
              <a:off x="2768512" y="3531292"/>
              <a:ext cx="193234" cy="213128"/>
            </a:xfrm>
            <a:custGeom>
              <a:avLst/>
              <a:gdLst/>
              <a:ahLst/>
              <a:cxnLst/>
              <a:rect l="l" t="t" r="r" b="b"/>
              <a:pathLst>
                <a:path w="7450" h="8217" extrusionOk="0">
                  <a:moveTo>
                    <a:pt x="3362" y="0"/>
                  </a:moveTo>
                  <a:cubicBezTo>
                    <a:pt x="3196" y="0"/>
                    <a:pt x="3028" y="42"/>
                    <a:pt x="2873" y="130"/>
                  </a:cubicBezTo>
                  <a:lnTo>
                    <a:pt x="1160" y="1120"/>
                  </a:lnTo>
                  <a:cubicBezTo>
                    <a:pt x="349" y="1593"/>
                    <a:pt x="1" y="2556"/>
                    <a:pt x="268" y="3421"/>
                  </a:cubicBezTo>
                  <a:cubicBezTo>
                    <a:pt x="511" y="3345"/>
                    <a:pt x="760" y="3308"/>
                    <a:pt x="1007" y="3308"/>
                  </a:cubicBezTo>
                  <a:cubicBezTo>
                    <a:pt x="1858" y="3308"/>
                    <a:pt x="2684" y="3748"/>
                    <a:pt x="3141" y="4537"/>
                  </a:cubicBezTo>
                  <a:cubicBezTo>
                    <a:pt x="3721" y="5554"/>
                    <a:pt x="3498" y="6811"/>
                    <a:pt x="2668" y="7579"/>
                  </a:cubicBezTo>
                  <a:cubicBezTo>
                    <a:pt x="3051" y="7989"/>
                    <a:pt x="3585" y="8217"/>
                    <a:pt x="4132" y="8217"/>
                  </a:cubicBezTo>
                  <a:cubicBezTo>
                    <a:pt x="4464" y="8217"/>
                    <a:pt x="4802" y="8132"/>
                    <a:pt x="5112" y="7953"/>
                  </a:cubicBezTo>
                  <a:lnTo>
                    <a:pt x="6816" y="6963"/>
                  </a:lnTo>
                  <a:cubicBezTo>
                    <a:pt x="7289" y="6695"/>
                    <a:pt x="7450" y="6089"/>
                    <a:pt x="7182" y="5616"/>
                  </a:cubicBezTo>
                  <a:cubicBezTo>
                    <a:pt x="6996" y="5304"/>
                    <a:pt x="6662" y="5126"/>
                    <a:pt x="6321" y="5126"/>
                  </a:cubicBezTo>
                  <a:cubicBezTo>
                    <a:pt x="6155" y="5126"/>
                    <a:pt x="5987" y="5168"/>
                    <a:pt x="5835" y="5259"/>
                  </a:cubicBezTo>
                  <a:lnTo>
                    <a:pt x="4979" y="5750"/>
                  </a:lnTo>
                  <a:lnTo>
                    <a:pt x="3007" y="2333"/>
                  </a:lnTo>
                  <a:lnTo>
                    <a:pt x="3855" y="1842"/>
                  </a:lnTo>
                  <a:cubicBezTo>
                    <a:pt x="4327" y="1566"/>
                    <a:pt x="4488" y="968"/>
                    <a:pt x="4220" y="495"/>
                  </a:cubicBezTo>
                  <a:cubicBezTo>
                    <a:pt x="4034" y="177"/>
                    <a:pt x="3703" y="0"/>
                    <a:pt x="3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00" name="Google Shape;1800;p55" title="Chart">
            <a:hlinkClick r:id="rId3"/>
          </p:cNvPr>
          <p:cNvPicPr preferRelativeResize="0"/>
          <p:nvPr/>
        </p:nvPicPr>
        <p:blipFill>
          <a:blip r:embed="rId4">
            <a:alphaModFix/>
          </a:blip>
          <a:stretch>
            <a:fillRect/>
          </a:stretch>
        </p:blipFill>
        <p:spPr>
          <a:xfrm>
            <a:off x="3214250" y="1381046"/>
            <a:ext cx="2715500" cy="270820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grpSp>
        <p:nvGrpSpPr>
          <p:cNvPr id="1805" name="Google Shape;1805;p56"/>
          <p:cNvGrpSpPr/>
          <p:nvPr/>
        </p:nvGrpSpPr>
        <p:grpSpPr>
          <a:xfrm flipH="1">
            <a:off x="2730156" y="1415079"/>
            <a:ext cx="698754" cy="611974"/>
            <a:chOff x="1261475" y="1336255"/>
            <a:chExt cx="861596" cy="754591"/>
          </a:xfrm>
        </p:grpSpPr>
        <p:sp>
          <p:nvSpPr>
            <p:cNvPr id="1806" name="Google Shape;1806;p56"/>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6"/>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8" name="Google Shape;1808;p56"/>
          <p:cNvGrpSpPr/>
          <p:nvPr/>
        </p:nvGrpSpPr>
        <p:grpSpPr>
          <a:xfrm flipH="1">
            <a:off x="2730140" y="2512101"/>
            <a:ext cx="698754" cy="611974"/>
            <a:chOff x="1261475" y="1336255"/>
            <a:chExt cx="861596" cy="754591"/>
          </a:xfrm>
        </p:grpSpPr>
        <p:sp>
          <p:nvSpPr>
            <p:cNvPr id="1809" name="Google Shape;1809;p56"/>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6"/>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56"/>
          <p:cNvGrpSpPr/>
          <p:nvPr/>
        </p:nvGrpSpPr>
        <p:grpSpPr>
          <a:xfrm flipH="1">
            <a:off x="2730113" y="3609076"/>
            <a:ext cx="698754" cy="611974"/>
            <a:chOff x="1261475" y="1336255"/>
            <a:chExt cx="861596" cy="754591"/>
          </a:xfrm>
        </p:grpSpPr>
        <p:sp>
          <p:nvSpPr>
            <p:cNvPr id="1812" name="Google Shape;1812;p56"/>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6"/>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4" name="Google Shape;1814;p5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Future rhetoric workshops</a:t>
            </a:r>
            <a:endParaRPr/>
          </a:p>
        </p:txBody>
      </p:sp>
      <p:sp>
        <p:nvSpPr>
          <p:cNvPr id="1815" name="Google Shape;1815;p56"/>
          <p:cNvSpPr txBox="1"/>
          <p:nvPr/>
        </p:nvSpPr>
        <p:spPr>
          <a:xfrm>
            <a:off x="720000" y="2584430"/>
            <a:ext cx="1978500" cy="4062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 sz="2000" b="1">
                <a:solidFill>
                  <a:schemeClr val="dk1"/>
                </a:solidFill>
                <a:latin typeface="Hind"/>
                <a:ea typeface="Hind"/>
                <a:cs typeface="Hind"/>
                <a:sym typeface="Hind"/>
              </a:rPr>
              <a:t>Mars</a:t>
            </a:r>
            <a:endParaRPr sz="2000" b="1">
              <a:solidFill>
                <a:schemeClr val="dk1"/>
              </a:solidFill>
              <a:latin typeface="Hind"/>
              <a:ea typeface="Hind"/>
              <a:cs typeface="Hind"/>
              <a:sym typeface="Hind"/>
            </a:endParaRPr>
          </a:p>
        </p:txBody>
      </p:sp>
      <p:sp>
        <p:nvSpPr>
          <p:cNvPr id="1816" name="Google Shape;1816;p56"/>
          <p:cNvSpPr txBox="1"/>
          <p:nvPr/>
        </p:nvSpPr>
        <p:spPr>
          <a:xfrm>
            <a:off x="720000" y="2828889"/>
            <a:ext cx="1978500" cy="612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a:solidFill>
                  <a:schemeClr val="dk1"/>
                </a:solidFill>
                <a:latin typeface="Palanquin"/>
                <a:ea typeface="Palanquin"/>
                <a:cs typeface="Palanquin"/>
                <a:sym typeface="Palanquin"/>
              </a:rPr>
              <a:t>Despite being red, Mars is actually a cold place </a:t>
            </a:r>
            <a:endParaRPr>
              <a:solidFill>
                <a:schemeClr val="dk1"/>
              </a:solidFill>
              <a:latin typeface="Palanquin"/>
              <a:ea typeface="Palanquin"/>
              <a:cs typeface="Palanquin"/>
              <a:sym typeface="Palanquin"/>
            </a:endParaRPr>
          </a:p>
        </p:txBody>
      </p:sp>
      <p:sp>
        <p:nvSpPr>
          <p:cNvPr id="1817" name="Google Shape;1817;p56"/>
          <p:cNvSpPr txBox="1"/>
          <p:nvPr/>
        </p:nvSpPr>
        <p:spPr>
          <a:xfrm>
            <a:off x="720000" y="3681411"/>
            <a:ext cx="1978500" cy="4062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 sz="2000" b="1">
                <a:solidFill>
                  <a:schemeClr val="dk1"/>
                </a:solidFill>
                <a:latin typeface="Hind"/>
                <a:ea typeface="Hind"/>
                <a:cs typeface="Hind"/>
                <a:sym typeface="Hind"/>
              </a:rPr>
              <a:t>Venus</a:t>
            </a:r>
            <a:endParaRPr sz="2000" b="1">
              <a:solidFill>
                <a:schemeClr val="dk1"/>
              </a:solidFill>
              <a:latin typeface="Hind"/>
              <a:ea typeface="Hind"/>
              <a:cs typeface="Hind"/>
              <a:sym typeface="Hind"/>
            </a:endParaRPr>
          </a:p>
        </p:txBody>
      </p:sp>
      <p:sp>
        <p:nvSpPr>
          <p:cNvPr id="1818" name="Google Shape;1818;p56"/>
          <p:cNvSpPr txBox="1"/>
          <p:nvPr/>
        </p:nvSpPr>
        <p:spPr>
          <a:xfrm>
            <a:off x="720000" y="3925864"/>
            <a:ext cx="1978500" cy="612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a:solidFill>
                  <a:schemeClr val="dk1"/>
                </a:solidFill>
                <a:latin typeface="Palanquin"/>
                <a:ea typeface="Palanquin"/>
                <a:cs typeface="Palanquin"/>
                <a:sym typeface="Palanquin"/>
              </a:rPr>
              <a:t>Venus is the second planet from the Sun</a:t>
            </a:r>
            <a:endParaRPr>
              <a:solidFill>
                <a:schemeClr val="dk1"/>
              </a:solidFill>
              <a:latin typeface="Palanquin"/>
              <a:ea typeface="Palanquin"/>
              <a:cs typeface="Palanquin"/>
              <a:sym typeface="Palanquin"/>
            </a:endParaRPr>
          </a:p>
        </p:txBody>
      </p:sp>
      <p:grpSp>
        <p:nvGrpSpPr>
          <p:cNvPr id="1819" name="Google Shape;1819;p56"/>
          <p:cNvGrpSpPr/>
          <p:nvPr/>
        </p:nvGrpSpPr>
        <p:grpSpPr>
          <a:xfrm>
            <a:off x="3658445" y="1673315"/>
            <a:ext cx="4772420" cy="2641879"/>
            <a:chOff x="3658445" y="1673315"/>
            <a:chExt cx="4772420" cy="2641879"/>
          </a:xfrm>
        </p:grpSpPr>
        <p:grpSp>
          <p:nvGrpSpPr>
            <p:cNvPr id="1820" name="Google Shape;1820;p56"/>
            <p:cNvGrpSpPr/>
            <p:nvPr/>
          </p:nvGrpSpPr>
          <p:grpSpPr>
            <a:xfrm>
              <a:off x="3658445" y="1889488"/>
              <a:ext cx="1397510" cy="1169540"/>
              <a:chOff x="1397225" y="1637375"/>
              <a:chExt cx="1401575" cy="1228250"/>
            </a:xfrm>
          </p:grpSpPr>
          <p:sp>
            <p:nvSpPr>
              <p:cNvPr id="1821" name="Google Shape;1821;p56"/>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lt2"/>
              </a:solidFill>
              <a:ln>
                <a:noFill/>
              </a:ln>
            </p:spPr>
          </p:sp>
          <p:grpSp>
            <p:nvGrpSpPr>
              <p:cNvPr id="1822" name="Google Shape;1822;p56"/>
              <p:cNvGrpSpPr/>
              <p:nvPr/>
            </p:nvGrpSpPr>
            <p:grpSpPr>
              <a:xfrm>
                <a:off x="1397225" y="1637375"/>
                <a:ext cx="1398775" cy="1228250"/>
                <a:chOff x="1397225" y="1637375"/>
                <a:chExt cx="1398775" cy="1228250"/>
              </a:xfrm>
            </p:grpSpPr>
            <p:sp>
              <p:nvSpPr>
                <p:cNvPr id="1823" name="Google Shape;1823;p56"/>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6"/>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5" name="Google Shape;1825;p56"/>
            <p:cNvGrpSpPr/>
            <p:nvPr/>
          </p:nvGrpSpPr>
          <p:grpSpPr>
            <a:xfrm>
              <a:off x="4863416" y="3332524"/>
              <a:ext cx="592402" cy="586793"/>
              <a:chOff x="2605700" y="3152850"/>
              <a:chExt cx="594125" cy="616250"/>
            </a:xfrm>
          </p:grpSpPr>
          <p:sp>
            <p:nvSpPr>
              <p:cNvPr id="1826" name="Google Shape;1826;p56"/>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lt2"/>
              </a:solidFill>
              <a:ln>
                <a:noFill/>
              </a:ln>
            </p:spPr>
          </p:sp>
          <p:sp>
            <p:nvSpPr>
              <p:cNvPr id="1827" name="Google Shape;1827;p56"/>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grpSp>
          <p:nvGrpSpPr>
            <p:cNvPr id="1828" name="Google Shape;1828;p56"/>
            <p:cNvGrpSpPr/>
            <p:nvPr/>
          </p:nvGrpSpPr>
          <p:grpSpPr>
            <a:xfrm>
              <a:off x="4937874" y="3590522"/>
              <a:ext cx="182444" cy="724672"/>
              <a:chOff x="2680375" y="3423800"/>
              <a:chExt cx="182975" cy="761050"/>
            </a:xfrm>
          </p:grpSpPr>
          <p:sp>
            <p:nvSpPr>
              <p:cNvPr id="1829" name="Google Shape;1829;p56"/>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lt2"/>
              </a:solidFill>
              <a:ln>
                <a:noFill/>
              </a:ln>
            </p:spPr>
          </p:sp>
          <p:sp>
            <p:nvSpPr>
              <p:cNvPr id="1830" name="Google Shape;1830;p56"/>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 name="Google Shape;1831;p56"/>
            <p:cNvSpPr/>
            <p:nvPr/>
          </p:nvSpPr>
          <p:spPr>
            <a:xfrm>
              <a:off x="4993636" y="3157960"/>
              <a:ext cx="39136" cy="11474"/>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6"/>
            <p:cNvSpPr/>
            <p:nvPr/>
          </p:nvSpPr>
          <p:spPr>
            <a:xfrm>
              <a:off x="4925834" y="3137537"/>
              <a:ext cx="55314" cy="34874"/>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6"/>
            <p:cNvSpPr/>
            <p:nvPr/>
          </p:nvSpPr>
          <p:spPr>
            <a:xfrm>
              <a:off x="5236674" y="1712583"/>
              <a:ext cx="606611" cy="741692"/>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grpSp>
          <p:nvGrpSpPr>
            <p:cNvPr id="1834" name="Google Shape;1834;p56"/>
            <p:cNvGrpSpPr/>
            <p:nvPr/>
          </p:nvGrpSpPr>
          <p:grpSpPr>
            <a:xfrm>
              <a:off x="4182646" y="1673315"/>
              <a:ext cx="1249192" cy="1107290"/>
              <a:chOff x="1922950" y="1410350"/>
              <a:chExt cx="1252825" cy="1162875"/>
            </a:xfrm>
          </p:grpSpPr>
          <p:sp>
            <p:nvSpPr>
              <p:cNvPr id="1835" name="Google Shape;1835;p56"/>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6"/>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6"/>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6"/>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6"/>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6"/>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6"/>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6"/>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6"/>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6"/>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6"/>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6"/>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6"/>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6"/>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6"/>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6"/>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grpSp>
        <p:sp>
          <p:nvSpPr>
            <p:cNvPr id="1851" name="Google Shape;1851;p56"/>
            <p:cNvSpPr/>
            <p:nvPr/>
          </p:nvSpPr>
          <p:spPr>
            <a:xfrm>
              <a:off x="4835075" y="3158460"/>
              <a:ext cx="32356" cy="12474"/>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6"/>
            <p:cNvSpPr/>
            <p:nvPr/>
          </p:nvSpPr>
          <p:spPr>
            <a:xfrm>
              <a:off x="4889840" y="3137037"/>
              <a:ext cx="41230" cy="27923"/>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6"/>
            <p:cNvSpPr/>
            <p:nvPr/>
          </p:nvSpPr>
          <p:spPr>
            <a:xfrm>
              <a:off x="4743792" y="3087716"/>
              <a:ext cx="153379" cy="52323"/>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6"/>
            <p:cNvSpPr/>
            <p:nvPr/>
          </p:nvSpPr>
          <p:spPr>
            <a:xfrm>
              <a:off x="5157930" y="4218315"/>
              <a:ext cx="39136" cy="21448"/>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6"/>
            <p:cNvSpPr/>
            <p:nvPr/>
          </p:nvSpPr>
          <p:spPr>
            <a:xfrm>
              <a:off x="4764656" y="3284452"/>
              <a:ext cx="79843" cy="34898"/>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6"/>
            <p:cNvSpPr/>
            <p:nvPr/>
          </p:nvSpPr>
          <p:spPr>
            <a:xfrm>
              <a:off x="4722430" y="3263053"/>
              <a:ext cx="48509" cy="43349"/>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6"/>
            <p:cNvSpPr/>
            <p:nvPr/>
          </p:nvSpPr>
          <p:spPr>
            <a:xfrm>
              <a:off x="4696855" y="3206258"/>
              <a:ext cx="67304" cy="63774"/>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6"/>
            <p:cNvSpPr/>
            <p:nvPr/>
          </p:nvSpPr>
          <p:spPr>
            <a:xfrm>
              <a:off x="4674944" y="3193309"/>
              <a:ext cx="91309" cy="43849"/>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6"/>
            <p:cNvSpPr/>
            <p:nvPr/>
          </p:nvSpPr>
          <p:spPr>
            <a:xfrm>
              <a:off x="4662430" y="3217231"/>
              <a:ext cx="36020" cy="19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6"/>
            <p:cNvSpPr/>
            <p:nvPr/>
          </p:nvSpPr>
          <p:spPr>
            <a:xfrm>
              <a:off x="4678608" y="3160936"/>
              <a:ext cx="16701" cy="34898"/>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6"/>
            <p:cNvSpPr/>
            <p:nvPr/>
          </p:nvSpPr>
          <p:spPr>
            <a:xfrm>
              <a:off x="4633241" y="3168910"/>
              <a:ext cx="59477" cy="59798"/>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6"/>
            <p:cNvSpPr/>
            <p:nvPr/>
          </p:nvSpPr>
          <p:spPr>
            <a:xfrm>
              <a:off x="5173559" y="3340748"/>
              <a:ext cx="40707" cy="55799"/>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6"/>
            <p:cNvSpPr/>
            <p:nvPr/>
          </p:nvSpPr>
          <p:spPr>
            <a:xfrm>
              <a:off x="5122982" y="3335249"/>
              <a:ext cx="57907" cy="60298"/>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6"/>
            <p:cNvSpPr/>
            <p:nvPr/>
          </p:nvSpPr>
          <p:spPr>
            <a:xfrm>
              <a:off x="5073951" y="3300901"/>
              <a:ext cx="72514" cy="104123"/>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6"/>
            <p:cNvSpPr/>
            <p:nvPr/>
          </p:nvSpPr>
          <p:spPr>
            <a:xfrm>
              <a:off x="4904447" y="3248104"/>
              <a:ext cx="191443" cy="164397"/>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6"/>
            <p:cNvSpPr/>
            <p:nvPr/>
          </p:nvSpPr>
          <p:spPr>
            <a:xfrm>
              <a:off x="4819421" y="3244605"/>
              <a:ext cx="173196" cy="235622"/>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6"/>
            <p:cNvSpPr/>
            <p:nvPr/>
          </p:nvSpPr>
          <p:spPr>
            <a:xfrm>
              <a:off x="4789708" y="3400995"/>
              <a:ext cx="85551" cy="89697"/>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6"/>
            <p:cNvSpPr/>
            <p:nvPr/>
          </p:nvSpPr>
          <p:spPr>
            <a:xfrm>
              <a:off x="4784997" y="3421418"/>
              <a:ext cx="185710" cy="261522"/>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6"/>
            <p:cNvSpPr/>
            <p:nvPr/>
          </p:nvSpPr>
          <p:spPr>
            <a:xfrm>
              <a:off x="4957641" y="3557384"/>
              <a:ext cx="179453" cy="191297"/>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870" name="Google Shape;1870;p56"/>
            <p:cNvSpPr/>
            <p:nvPr/>
          </p:nvSpPr>
          <p:spPr>
            <a:xfrm>
              <a:off x="5066124" y="3692874"/>
              <a:ext cx="123117" cy="124048"/>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871" name="Google Shape;1871;p56"/>
            <p:cNvSpPr/>
            <p:nvPr/>
          </p:nvSpPr>
          <p:spPr>
            <a:xfrm>
              <a:off x="5141229" y="3853739"/>
              <a:ext cx="73038" cy="79223"/>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2" name="Google Shape;1872;p56"/>
            <p:cNvGrpSpPr/>
            <p:nvPr/>
          </p:nvGrpSpPr>
          <p:grpSpPr>
            <a:xfrm>
              <a:off x="4969158" y="3731924"/>
              <a:ext cx="230056" cy="569820"/>
              <a:chOff x="2711750" y="3572300"/>
              <a:chExt cx="230725" cy="598425"/>
            </a:xfrm>
          </p:grpSpPr>
          <p:sp>
            <p:nvSpPr>
              <p:cNvPr id="1873" name="Google Shape;1873;p56"/>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6"/>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5" name="Google Shape;1875;p56"/>
            <p:cNvGrpSpPr/>
            <p:nvPr/>
          </p:nvGrpSpPr>
          <p:grpSpPr>
            <a:xfrm>
              <a:off x="6035781" y="1877538"/>
              <a:ext cx="152855" cy="158422"/>
              <a:chOff x="3781475" y="1624825"/>
              <a:chExt cx="153300" cy="166375"/>
            </a:xfrm>
          </p:grpSpPr>
          <p:sp>
            <p:nvSpPr>
              <p:cNvPr id="1876" name="Google Shape;1876;p56"/>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6"/>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6"/>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6"/>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0" name="Google Shape;1880;p56"/>
            <p:cNvSpPr/>
            <p:nvPr/>
          </p:nvSpPr>
          <p:spPr>
            <a:xfrm>
              <a:off x="5654975" y="2319217"/>
              <a:ext cx="126756" cy="73748"/>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1" name="Google Shape;1881;p56"/>
            <p:cNvGrpSpPr/>
            <p:nvPr/>
          </p:nvGrpSpPr>
          <p:grpSpPr>
            <a:xfrm>
              <a:off x="6171910" y="3722021"/>
              <a:ext cx="235540" cy="197201"/>
              <a:chOff x="3918000" y="3561900"/>
              <a:chExt cx="236225" cy="207100"/>
            </a:xfrm>
          </p:grpSpPr>
          <p:sp>
            <p:nvSpPr>
              <p:cNvPr id="1882" name="Google Shape;1882;p56"/>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lt2"/>
              </a:solidFill>
              <a:ln>
                <a:noFill/>
              </a:ln>
            </p:spPr>
          </p:sp>
          <p:sp>
            <p:nvSpPr>
              <p:cNvPr id="1883" name="Google Shape;1883;p56"/>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4" name="Google Shape;1884;p56"/>
            <p:cNvSpPr/>
            <p:nvPr/>
          </p:nvSpPr>
          <p:spPr>
            <a:xfrm>
              <a:off x="6553620" y="3585782"/>
              <a:ext cx="109556" cy="195772"/>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6"/>
            <p:cNvSpPr/>
            <p:nvPr/>
          </p:nvSpPr>
          <p:spPr>
            <a:xfrm>
              <a:off x="6289194" y="2967198"/>
              <a:ext cx="179977" cy="144473"/>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6"/>
            <p:cNvSpPr/>
            <p:nvPr/>
          </p:nvSpPr>
          <p:spPr>
            <a:xfrm>
              <a:off x="6257387" y="3110139"/>
              <a:ext cx="237858" cy="260522"/>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6"/>
            <p:cNvSpPr/>
            <p:nvPr/>
          </p:nvSpPr>
          <p:spPr>
            <a:xfrm>
              <a:off x="6419587" y="3211233"/>
              <a:ext cx="219088" cy="158922"/>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6"/>
            <p:cNvSpPr/>
            <p:nvPr/>
          </p:nvSpPr>
          <p:spPr>
            <a:xfrm>
              <a:off x="6466524" y="3166910"/>
              <a:ext cx="96519" cy="81723"/>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6"/>
            <p:cNvSpPr/>
            <p:nvPr/>
          </p:nvSpPr>
          <p:spPr>
            <a:xfrm>
              <a:off x="6544770" y="3243129"/>
              <a:ext cx="21911" cy="24924"/>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6"/>
            <p:cNvSpPr/>
            <p:nvPr/>
          </p:nvSpPr>
          <p:spPr>
            <a:xfrm>
              <a:off x="6535373" y="3253079"/>
              <a:ext cx="147621" cy="186798"/>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6"/>
            <p:cNvSpPr/>
            <p:nvPr/>
          </p:nvSpPr>
          <p:spPr>
            <a:xfrm>
              <a:off x="6428461" y="3342724"/>
              <a:ext cx="121023" cy="139997"/>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892" name="Google Shape;1892;p56"/>
            <p:cNvSpPr/>
            <p:nvPr/>
          </p:nvSpPr>
          <p:spPr>
            <a:xfrm>
              <a:off x="6398199" y="3433368"/>
              <a:ext cx="10968" cy="24"/>
            </a:xfrm>
            <a:custGeom>
              <a:avLst/>
              <a:gdLst/>
              <a:ahLst/>
              <a:cxnLst/>
              <a:rect l="l" t="t" r="r" b="b"/>
              <a:pathLst>
                <a:path w="440" h="1" extrusionOk="0">
                  <a:moveTo>
                    <a:pt x="1" y="1"/>
                  </a:moveTo>
                  <a:lnTo>
                    <a:pt x="210" y="1"/>
                  </a:lnTo>
                  <a:lnTo>
                    <a:pt x="440" y="1"/>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6"/>
            <p:cNvSpPr/>
            <p:nvPr/>
          </p:nvSpPr>
          <p:spPr>
            <a:xfrm>
              <a:off x="6368462" y="3360172"/>
              <a:ext cx="83482" cy="78723"/>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6"/>
            <p:cNvSpPr/>
            <p:nvPr/>
          </p:nvSpPr>
          <p:spPr>
            <a:xfrm>
              <a:off x="6152020" y="3264529"/>
              <a:ext cx="187804" cy="121072"/>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6"/>
            <p:cNvSpPr/>
            <p:nvPr/>
          </p:nvSpPr>
          <p:spPr>
            <a:xfrm>
              <a:off x="6075345" y="2946775"/>
              <a:ext cx="222752" cy="197772"/>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6"/>
            <p:cNvSpPr/>
            <p:nvPr/>
          </p:nvSpPr>
          <p:spPr>
            <a:xfrm>
              <a:off x="6047177" y="2882029"/>
              <a:ext cx="56885" cy="106123"/>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6"/>
            <p:cNvSpPr/>
            <p:nvPr/>
          </p:nvSpPr>
          <p:spPr>
            <a:xfrm>
              <a:off x="5823432" y="2885504"/>
              <a:ext cx="288985" cy="266997"/>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6"/>
            <p:cNvSpPr/>
            <p:nvPr/>
          </p:nvSpPr>
          <p:spPr>
            <a:xfrm>
              <a:off x="5766075" y="2903452"/>
              <a:ext cx="166915" cy="126024"/>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6"/>
            <p:cNvSpPr/>
            <p:nvPr/>
          </p:nvSpPr>
          <p:spPr>
            <a:xfrm>
              <a:off x="5706075" y="3028945"/>
              <a:ext cx="118431" cy="90673"/>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6"/>
            <p:cNvSpPr/>
            <p:nvPr/>
          </p:nvSpPr>
          <p:spPr>
            <a:xfrm>
              <a:off x="5705577" y="3032944"/>
              <a:ext cx="170055" cy="178823"/>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6"/>
            <p:cNvSpPr/>
            <p:nvPr/>
          </p:nvSpPr>
          <p:spPr>
            <a:xfrm>
              <a:off x="5773378" y="3066816"/>
              <a:ext cx="234717" cy="207722"/>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6"/>
            <p:cNvSpPr/>
            <p:nvPr/>
          </p:nvSpPr>
          <p:spPr>
            <a:xfrm>
              <a:off x="5872463" y="3206758"/>
              <a:ext cx="108509" cy="75248"/>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6"/>
            <p:cNvSpPr/>
            <p:nvPr/>
          </p:nvSpPr>
          <p:spPr>
            <a:xfrm>
              <a:off x="5697750" y="3184834"/>
              <a:ext cx="92855" cy="64797"/>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6"/>
            <p:cNvSpPr/>
            <p:nvPr/>
          </p:nvSpPr>
          <p:spPr>
            <a:xfrm>
              <a:off x="5708169" y="3240630"/>
              <a:ext cx="44371" cy="25424"/>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56"/>
            <p:cNvGrpSpPr/>
            <p:nvPr/>
          </p:nvGrpSpPr>
          <p:grpSpPr>
            <a:xfrm>
              <a:off x="5705641" y="3223378"/>
              <a:ext cx="132490" cy="94649"/>
              <a:chOff x="3450375" y="3038225"/>
              <a:chExt cx="132875" cy="99400"/>
            </a:xfrm>
          </p:grpSpPr>
          <p:sp>
            <p:nvSpPr>
              <p:cNvPr id="1906" name="Google Shape;1906;p56"/>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6"/>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8" name="Google Shape;1908;p56"/>
            <p:cNvSpPr/>
            <p:nvPr/>
          </p:nvSpPr>
          <p:spPr>
            <a:xfrm>
              <a:off x="5758248" y="3277978"/>
              <a:ext cx="40183" cy="45848"/>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6"/>
            <p:cNvSpPr/>
            <p:nvPr/>
          </p:nvSpPr>
          <p:spPr>
            <a:xfrm>
              <a:off x="5784321" y="3298901"/>
              <a:ext cx="58430" cy="59798"/>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6"/>
            <p:cNvSpPr/>
            <p:nvPr/>
          </p:nvSpPr>
          <p:spPr>
            <a:xfrm>
              <a:off x="5825002" y="3269528"/>
              <a:ext cx="89216" cy="89673"/>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6"/>
            <p:cNvSpPr/>
            <p:nvPr/>
          </p:nvSpPr>
          <p:spPr>
            <a:xfrm>
              <a:off x="5901678" y="3262053"/>
              <a:ext cx="61047" cy="91173"/>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6"/>
            <p:cNvSpPr/>
            <p:nvPr/>
          </p:nvSpPr>
          <p:spPr>
            <a:xfrm>
              <a:off x="5944453" y="3262053"/>
              <a:ext cx="29215" cy="74224"/>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6"/>
            <p:cNvSpPr/>
            <p:nvPr/>
          </p:nvSpPr>
          <p:spPr>
            <a:xfrm>
              <a:off x="5960082" y="3243129"/>
              <a:ext cx="44894" cy="89673"/>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6"/>
            <p:cNvSpPr/>
            <p:nvPr/>
          </p:nvSpPr>
          <p:spPr>
            <a:xfrm>
              <a:off x="6135867" y="3088716"/>
              <a:ext cx="150213" cy="228147"/>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6"/>
            <p:cNvSpPr/>
            <p:nvPr/>
          </p:nvSpPr>
          <p:spPr>
            <a:xfrm>
              <a:off x="6117596" y="3236155"/>
              <a:ext cx="4711" cy="2500"/>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6"/>
            <p:cNvSpPr/>
            <p:nvPr/>
          </p:nvSpPr>
          <p:spPr>
            <a:xfrm>
              <a:off x="5950186" y="3091715"/>
              <a:ext cx="219611" cy="162898"/>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917" name="Google Shape;1917;p56"/>
            <p:cNvSpPr/>
            <p:nvPr/>
          </p:nvSpPr>
          <p:spPr>
            <a:xfrm>
              <a:off x="5987203" y="3226181"/>
              <a:ext cx="164846" cy="134998"/>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6"/>
            <p:cNvSpPr/>
            <p:nvPr/>
          </p:nvSpPr>
          <p:spPr>
            <a:xfrm>
              <a:off x="6067542" y="3238131"/>
              <a:ext cx="109531" cy="156923"/>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6"/>
            <p:cNvSpPr/>
            <p:nvPr/>
          </p:nvSpPr>
          <p:spPr>
            <a:xfrm>
              <a:off x="6068041" y="3388546"/>
              <a:ext cx="82435" cy="85198"/>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6"/>
            <p:cNvSpPr/>
            <p:nvPr/>
          </p:nvSpPr>
          <p:spPr>
            <a:xfrm>
              <a:off x="6075868" y="3390045"/>
              <a:ext cx="29240" cy="17949"/>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6"/>
            <p:cNvSpPr/>
            <p:nvPr/>
          </p:nvSpPr>
          <p:spPr>
            <a:xfrm>
              <a:off x="6102465" y="3366646"/>
              <a:ext cx="110603" cy="123548"/>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6"/>
            <p:cNvSpPr/>
            <p:nvPr/>
          </p:nvSpPr>
          <p:spPr>
            <a:xfrm>
              <a:off x="6114480" y="3480189"/>
              <a:ext cx="15654" cy="20448"/>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6"/>
            <p:cNvSpPr/>
            <p:nvPr/>
          </p:nvSpPr>
          <p:spPr>
            <a:xfrm>
              <a:off x="6364822" y="3432392"/>
              <a:ext cx="161181" cy="156899"/>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6"/>
            <p:cNvSpPr/>
            <p:nvPr/>
          </p:nvSpPr>
          <p:spPr>
            <a:xfrm>
              <a:off x="6360136" y="3435367"/>
              <a:ext cx="29215" cy="22948"/>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6"/>
            <p:cNvSpPr/>
            <p:nvPr/>
          </p:nvSpPr>
          <p:spPr>
            <a:xfrm>
              <a:off x="6360136" y="3448816"/>
              <a:ext cx="28692" cy="33398"/>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6"/>
            <p:cNvSpPr/>
            <p:nvPr/>
          </p:nvSpPr>
          <p:spPr>
            <a:xfrm>
              <a:off x="6116549" y="3345723"/>
              <a:ext cx="274900" cy="260022"/>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927" name="Google Shape;1927;p56"/>
            <p:cNvSpPr/>
            <p:nvPr/>
          </p:nvSpPr>
          <p:spPr>
            <a:xfrm>
              <a:off x="6412283" y="3549434"/>
              <a:ext cx="45916" cy="110598"/>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6"/>
            <p:cNvSpPr/>
            <p:nvPr/>
          </p:nvSpPr>
          <p:spPr>
            <a:xfrm>
              <a:off x="6254769" y="3532986"/>
              <a:ext cx="170055" cy="138497"/>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6"/>
            <p:cNvSpPr/>
            <p:nvPr/>
          </p:nvSpPr>
          <p:spPr>
            <a:xfrm>
              <a:off x="6106653" y="3501113"/>
              <a:ext cx="180475" cy="170372"/>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6"/>
            <p:cNvSpPr/>
            <p:nvPr/>
          </p:nvSpPr>
          <p:spPr>
            <a:xfrm>
              <a:off x="6300137" y="3636579"/>
              <a:ext cx="112697" cy="98148"/>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6"/>
            <p:cNvSpPr/>
            <p:nvPr/>
          </p:nvSpPr>
          <p:spPr>
            <a:xfrm>
              <a:off x="6222439" y="3666976"/>
              <a:ext cx="135107" cy="129023"/>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6"/>
            <p:cNvSpPr/>
            <p:nvPr/>
          </p:nvSpPr>
          <p:spPr>
            <a:xfrm>
              <a:off x="6107176" y="3655003"/>
              <a:ext cx="192989" cy="173372"/>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1933" name="Google Shape;1933;p56"/>
            <p:cNvSpPr/>
            <p:nvPr/>
          </p:nvSpPr>
          <p:spPr>
            <a:xfrm>
              <a:off x="6376289" y="3565359"/>
              <a:ext cx="150238" cy="231147"/>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6"/>
            <p:cNvSpPr/>
            <p:nvPr/>
          </p:nvSpPr>
          <p:spPr>
            <a:xfrm>
              <a:off x="6373696" y="3779519"/>
              <a:ext cx="20889" cy="22448"/>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6"/>
            <p:cNvSpPr/>
            <p:nvPr/>
          </p:nvSpPr>
          <p:spPr>
            <a:xfrm>
              <a:off x="6317885" y="3823842"/>
              <a:ext cx="33403" cy="29923"/>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6" name="Google Shape;1936;p56"/>
            <p:cNvGrpSpPr/>
            <p:nvPr/>
          </p:nvGrpSpPr>
          <p:grpSpPr>
            <a:xfrm>
              <a:off x="7548880" y="3579500"/>
              <a:ext cx="574778" cy="586769"/>
              <a:chOff x="5298975" y="3412225"/>
              <a:chExt cx="576450" cy="616225"/>
            </a:xfrm>
          </p:grpSpPr>
          <p:sp>
            <p:nvSpPr>
              <p:cNvPr id="1937" name="Google Shape;1937;p56"/>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938" name="Google Shape;1938;p56"/>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56"/>
            <p:cNvGrpSpPr/>
            <p:nvPr/>
          </p:nvGrpSpPr>
          <p:grpSpPr>
            <a:xfrm>
              <a:off x="8200311" y="3998397"/>
              <a:ext cx="230554" cy="273472"/>
              <a:chOff x="5952300" y="3852150"/>
              <a:chExt cx="231225" cy="287200"/>
            </a:xfrm>
          </p:grpSpPr>
          <p:sp>
            <p:nvSpPr>
              <p:cNvPr id="1940" name="Google Shape;1940;p56"/>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6"/>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2" name="Google Shape;1942;p56"/>
            <p:cNvSpPr/>
            <p:nvPr/>
          </p:nvSpPr>
          <p:spPr>
            <a:xfrm>
              <a:off x="7978549" y="3460766"/>
              <a:ext cx="140840" cy="115097"/>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56"/>
            <p:cNvGrpSpPr/>
            <p:nvPr/>
          </p:nvGrpSpPr>
          <p:grpSpPr>
            <a:xfrm>
              <a:off x="6546221" y="2782033"/>
              <a:ext cx="84180" cy="76271"/>
              <a:chOff x="4293400" y="2574725"/>
              <a:chExt cx="84425" cy="80100"/>
            </a:xfrm>
          </p:grpSpPr>
          <p:sp>
            <p:nvSpPr>
              <p:cNvPr id="1944" name="Google Shape;1944;p56"/>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lt2"/>
              </a:solidFill>
              <a:ln>
                <a:noFill/>
              </a:ln>
            </p:spPr>
          </p:sp>
          <p:sp>
            <p:nvSpPr>
              <p:cNvPr id="1945" name="Google Shape;1945;p56"/>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56"/>
            <p:cNvGrpSpPr/>
            <p:nvPr/>
          </p:nvGrpSpPr>
          <p:grpSpPr>
            <a:xfrm>
              <a:off x="6253847" y="1723139"/>
              <a:ext cx="1911715" cy="1086341"/>
              <a:chOff x="4000175" y="1462675"/>
              <a:chExt cx="1917275" cy="1140875"/>
            </a:xfrm>
          </p:grpSpPr>
          <p:sp>
            <p:nvSpPr>
              <p:cNvPr id="1947" name="Google Shape;1947;p56"/>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lt2"/>
              </a:solidFill>
              <a:ln>
                <a:noFill/>
              </a:ln>
            </p:spPr>
          </p:sp>
          <p:grpSp>
            <p:nvGrpSpPr>
              <p:cNvPr id="1948" name="Google Shape;1948;p56"/>
              <p:cNvGrpSpPr/>
              <p:nvPr/>
            </p:nvGrpSpPr>
            <p:grpSpPr>
              <a:xfrm>
                <a:off x="4000175" y="1462675"/>
                <a:ext cx="1917275" cy="1140875"/>
                <a:chOff x="4000175" y="1462675"/>
                <a:chExt cx="1917275" cy="1140875"/>
              </a:xfrm>
            </p:grpSpPr>
            <p:sp>
              <p:nvSpPr>
                <p:cNvPr id="1949" name="Google Shape;1949;p56"/>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lt2"/>
                </a:solidFill>
                <a:ln>
                  <a:noFill/>
                </a:ln>
              </p:spPr>
            </p:sp>
            <p:sp>
              <p:nvSpPr>
                <p:cNvPr id="1950" name="Google Shape;1950;p56"/>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6"/>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6"/>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6"/>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6CBC2"/>
                    </a:solidFill>
                  </a:endParaRPr>
                </a:p>
              </p:txBody>
            </p:sp>
            <p:sp>
              <p:nvSpPr>
                <p:cNvPr id="1954" name="Google Shape;1954;p56"/>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55" name="Google Shape;1955;p56"/>
            <p:cNvSpPr/>
            <p:nvPr/>
          </p:nvSpPr>
          <p:spPr>
            <a:xfrm>
              <a:off x="7653600" y="3041394"/>
              <a:ext cx="26099" cy="58322"/>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6"/>
            <p:cNvSpPr/>
            <p:nvPr/>
          </p:nvSpPr>
          <p:spPr>
            <a:xfrm>
              <a:off x="7760537" y="2650420"/>
              <a:ext cx="174742" cy="292421"/>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6"/>
            <p:cNvSpPr/>
            <p:nvPr/>
          </p:nvSpPr>
          <p:spPr>
            <a:xfrm>
              <a:off x="7689594" y="2803334"/>
              <a:ext cx="60000" cy="79723"/>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6"/>
            <p:cNvSpPr/>
            <p:nvPr/>
          </p:nvSpPr>
          <p:spPr>
            <a:xfrm>
              <a:off x="7660380" y="2711691"/>
              <a:ext cx="68351" cy="112098"/>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6"/>
            <p:cNvSpPr/>
            <p:nvPr/>
          </p:nvSpPr>
          <p:spPr>
            <a:xfrm>
              <a:off x="7106476" y="2566251"/>
              <a:ext cx="443361" cy="199772"/>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6"/>
            <p:cNvSpPr/>
            <p:nvPr/>
          </p:nvSpPr>
          <p:spPr>
            <a:xfrm>
              <a:off x="7662997" y="3149986"/>
              <a:ext cx="114766" cy="191297"/>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6"/>
            <p:cNvSpPr/>
            <p:nvPr/>
          </p:nvSpPr>
          <p:spPr>
            <a:xfrm>
              <a:off x="7721925" y="3544435"/>
              <a:ext cx="55838" cy="27923"/>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2" name="Google Shape;1962;p56"/>
            <p:cNvGrpSpPr/>
            <p:nvPr/>
          </p:nvGrpSpPr>
          <p:grpSpPr>
            <a:xfrm>
              <a:off x="7318849" y="3340927"/>
              <a:ext cx="662947" cy="212198"/>
              <a:chOff x="5068275" y="3161675"/>
              <a:chExt cx="664875" cy="222850"/>
            </a:xfrm>
          </p:grpSpPr>
          <p:sp>
            <p:nvSpPr>
              <p:cNvPr id="1963" name="Google Shape;1963;p56"/>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6"/>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6"/>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6"/>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7" name="Google Shape;1967;p56"/>
            <p:cNvSpPr/>
            <p:nvPr/>
          </p:nvSpPr>
          <p:spPr>
            <a:xfrm>
              <a:off x="7389697" y="3325799"/>
              <a:ext cx="62618" cy="78223"/>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6"/>
            <p:cNvSpPr/>
            <p:nvPr/>
          </p:nvSpPr>
          <p:spPr>
            <a:xfrm>
              <a:off x="7528940" y="3322800"/>
              <a:ext cx="136677" cy="88198"/>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6"/>
            <p:cNvSpPr/>
            <p:nvPr/>
          </p:nvSpPr>
          <p:spPr>
            <a:xfrm>
              <a:off x="7401164" y="3079765"/>
              <a:ext cx="118954" cy="219673"/>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6"/>
            <p:cNvSpPr/>
            <p:nvPr/>
          </p:nvSpPr>
          <p:spPr>
            <a:xfrm>
              <a:off x="7416818" y="3210757"/>
              <a:ext cx="75655" cy="62274"/>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6"/>
            <p:cNvSpPr/>
            <p:nvPr/>
          </p:nvSpPr>
          <p:spPr>
            <a:xfrm>
              <a:off x="7374043" y="3094690"/>
              <a:ext cx="116860" cy="129047"/>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6"/>
            <p:cNvSpPr/>
            <p:nvPr/>
          </p:nvSpPr>
          <p:spPr>
            <a:xfrm>
              <a:off x="7339619" y="3124588"/>
              <a:ext cx="121546" cy="216197"/>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6"/>
            <p:cNvSpPr/>
            <p:nvPr/>
          </p:nvSpPr>
          <p:spPr>
            <a:xfrm>
              <a:off x="7260351" y="3006546"/>
              <a:ext cx="127803" cy="274472"/>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6"/>
            <p:cNvSpPr/>
            <p:nvPr/>
          </p:nvSpPr>
          <p:spPr>
            <a:xfrm>
              <a:off x="7192549" y="3031444"/>
              <a:ext cx="74085" cy="91173"/>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6"/>
            <p:cNvSpPr/>
            <p:nvPr/>
          </p:nvSpPr>
          <p:spPr>
            <a:xfrm>
              <a:off x="6868647" y="2496530"/>
              <a:ext cx="883057" cy="629618"/>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6"/>
            <p:cNvSpPr/>
            <p:nvPr/>
          </p:nvSpPr>
          <p:spPr>
            <a:xfrm>
              <a:off x="7401164" y="3094690"/>
              <a:ext cx="1595" cy="2023"/>
            </a:xfrm>
            <a:custGeom>
              <a:avLst/>
              <a:gdLst/>
              <a:ahLst/>
              <a:cxnLst/>
              <a:rect l="l" t="t" r="r" b="b"/>
              <a:pathLst>
                <a:path w="64" h="85" extrusionOk="0">
                  <a:moveTo>
                    <a:pt x="63" y="85"/>
                  </a:move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6"/>
            <p:cNvSpPr/>
            <p:nvPr/>
          </p:nvSpPr>
          <p:spPr>
            <a:xfrm>
              <a:off x="7384487" y="3109139"/>
              <a:ext cx="2617" cy="2523"/>
            </a:xfrm>
            <a:custGeom>
              <a:avLst/>
              <a:gdLst/>
              <a:ahLst/>
              <a:cxnLst/>
              <a:rect l="l" t="t" r="r" b="b"/>
              <a:pathLst>
                <a:path w="105" h="106" extrusionOk="0">
                  <a:moveTo>
                    <a:pt x="0" y="105"/>
                  </a:moveTo>
                  <a:lnTo>
                    <a:pt x="105" y="1"/>
                  </a:lnTo>
                  <a:lnTo>
                    <a:pt x="1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6"/>
            <p:cNvSpPr/>
            <p:nvPr/>
          </p:nvSpPr>
          <p:spPr>
            <a:xfrm>
              <a:off x="6860297" y="2863605"/>
              <a:ext cx="5260" cy="1524"/>
            </a:xfrm>
            <a:custGeom>
              <a:avLst/>
              <a:gdLst/>
              <a:ahLst/>
              <a:cxnLst/>
              <a:rect l="l" t="t" r="r" b="b"/>
              <a:pathLst>
                <a:path w="211" h="64" extrusionOk="0">
                  <a:moveTo>
                    <a:pt x="210" y="0"/>
                  </a:moveTo>
                  <a:lnTo>
                    <a:pt x="1" y="63"/>
                  </a:lnTo>
                  <a:lnTo>
                    <a:pt x="22" y="63"/>
                  </a:lnTo>
                  <a:lnTo>
                    <a:pt x="2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6"/>
            <p:cNvSpPr/>
            <p:nvPr/>
          </p:nvSpPr>
          <p:spPr>
            <a:xfrm>
              <a:off x="6555190" y="2529903"/>
              <a:ext cx="546112" cy="273972"/>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6"/>
            <p:cNvSpPr/>
            <p:nvPr/>
          </p:nvSpPr>
          <p:spPr>
            <a:xfrm>
              <a:off x="6695504" y="2730614"/>
              <a:ext cx="231078" cy="137498"/>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6"/>
            <p:cNvSpPr/>
            <p:nvPr/>
          </p:nvSpPr>
          <p:spPr>
            <a:xfrm>
              <a:off x="6654300" y="2778436"/>
              <a:ext cx="206549" cy="124048"/>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2" name="Google Shape;1982;p56"/>
            <p:cNvGrpSpPr/>
            <p:nvPr/>
          </p:nvGrpSpPr>
          <p:grpSpPr>
            <a:xfrm>
              <a:off x="7093530" y="3282152"/>
              <a:ext cx="31334" cy="56799"/>
              <a:chOff x="4842300" y="3099950"/>
              <a:chExt cx="31425" cy="59650"/>
            </a:xfrm>
          </p:grpSpPr>
          <p:sp>
            <p:nvSpPr>
              <p:cNvPr id="1983" name="Google Shape;1983;p56"/>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6"/>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6"/>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6"/>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56"/>
            <p:cNvSpPr/>
            <p:nvPr/>
          </p:nvSpPr>
          <p:spPr>
            <a:xfrm>
              <a:off x="6915062" y="2930826"/>
              <a:ext cx="404249" cy="37709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6"/>
            <p:cNvSpPr/>
            <p:nvPr/>
          </p:nvSpPr>
          <p:spPr>
            <a:xfrm>
              <a:off x="7073622" y="2975672"/>
              <a:ext cx="118954" cy="60774"/>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6"/>
            <p:cNvSpPr/>
            <p:nvPr/>
          </p:nvSpPr>
          <p:spPr>
            <a:xfrm>
              <a:off x="6799799" y="2873555"/>
              <a:ext cx="199794" cy="210222"/>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6"/>
            <p:cNvSpPr/>
            <p:nvPr/>
          </p:nvSpPr>
          <p:spPr>
            <a:xfrm>
              <a:off x="6785192" y="2844681"/>
              <a:ext cx="190920" cy="151924"/>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6"/>
            <p:cNvSpPr/>
            <p:nvPr/>
          </p:nvSpPr>
          <p:spPr>
            <a:xfrm>
              <a:off x="6551027" y="2833208"/>
              <a:ext cx="25052" cy="18973"/>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6"/>
            <p:cNvSpPr/>
            <p:nvPr/>
          </p:nvSpPr>
          <p:spPr>
            <a:xfrm>
              <a:off x="6544770" y="2835707"/>
              <a:ext cx="294194" cy="226147"/>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6"/>
            <p:cNvSpPr/>
            <p:nvPr/>
          </p:nvSpPr>
          <p:spPr>
            <a:xfrm>
              <a:off x="6530163" y="2808309"/>
              <a:ext cx="51650" cy="41873"/>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6"/>
            <p:cNvSpPr/>
            <p:nvPr/>
          </p:nvSpPr>
          <p:spPr>
            <a:xfrm>
              <a:off x="6298068" y="2798359"/>
              <a:ext cx="259769" cy="102123"/>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6"/>
            <p:cNvSpPr/>
            <p:nvPr/>
          </p:nvSpPr>
          <p:spPr>
            <a:xfrm>
              <a:off x="6294927" y="2798859"/>
              <a:ext cx="39660" cy="33398"/>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6"/>
            <p:cNvSpPr/>
            <p:nvPr/>
          </p:nvSpPr>
          <p:spPr>
            <a:xfrm>
              <a:off x="6484248" y="2876054"/>
              <a:ext cx="139295" cy="128023"/>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6"/>
            <p:cNvSpPr/>
            <p:nvPr/>
          </p:nvSpPr>
          <p:spPr>
            <a:xfrm>
              <a:off x="6597965" y="2988122"/>
              <a:ext cx="25052" cy="24424"/>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6"/>
            <p:cNvSpPr/>
            <p:nvPr/>
          </p:nvSpPr>
          <p:spPr>
            <a:xfrm>
              <a:off x="6389325" y="2905428"/>
              <a:ext cx="32381" cy="17473"/>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6"/>
            <p:cNvSpPr/>
            <p:nvPr/>
          </p:nvSpPr>
          <p:spPr>
            <a:xfrm>
              <a:off x="6437310" y="2879530"/>
              <a:ext cx="89739" cy="76247"/>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6"/>
            <p:cNvSpPr/>
            <p:nvPr/>
          </p:nvSpPr>
          <p:spPr>
            <a:xfrm>
              <a:off x="6419063" y="2940800"/>
              <a:ext cx="21936" cy="60798"/>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6"/>
            <p:cNvSpPr/>
            <p:nvPr/>
          </p:nvSpPr>
          <p:spPr>
            <a:xfrm>
              <a:off x="6438357" y="2940800"/>
              <a:ext cx="5758" cy="12474"/>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6"/>
            <p:cNvSpPr/>
            <p:nvPr/>
          </p:nvSpPr>
          <p:spPr>
            <a:xfrm>
              <a:off x="6432100" y="2954249"/>
              <a:ext cx="7852" cy="17449"/>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6"/>
            <p:cNvSpPr/>
            <p:nvPr/>
          </p:nvSpPr>
          <p:spPr>
            <a:xfrm>
              <a:off x="6432100" y="2921876"/>
              <a:ext cx="18795" cy="22424"/>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6"/>
            <p:cNvSpPr/>
            <p:nvPr/>
          </p:nvSpPr>
          <p:spPr>
            <a:xfrm>
              <a:off x="6433147" y="2939300"/>
              <a:ext cx="57907" cy="68273"/>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6"/>
            <p:cNvSpPr/>
            <p:nvPr/>
          </p:nvSpPr>
          <p:spPr>
            <a:xfrm>
              <a:off x="6432100" y="2957225"/>
              <a:ext cx="298357" cy="240121"/>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6B65"/>
                </a:solidFill>
              </a:endParaRPr>
            </a:p>
          </p:txBody>
        </p:sp>
        <p:sp>
          <p:nvSpPr>
            <p:cNvPr id="2006" name="Google Shape;2006;p56"/>
            <p:cNvSpPr/>
            <p:nvPr/>
          </p:nvSpPr>
          <p:spPr>
            <a:xfrm>
              <a:off x="6662102" y="3046393"/>
              <a:ext cx="10993" cy="22924"/>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6"/>
            <p:cNvSpPr/>
            <p:nvPr/>
          </p:nvSpPr>
          <p:spPr>
            <a:xfrm>
              <a:off x="6673593" y="3047892"/>
              <a:ext cx="68875" cy="51823"/>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6"/>
            <p:cNvSpPr/>
            <p:nvPr/>
          </p:nvSpPr>
          <p:spPr>
            <a:xfrm>
              <a:off x="6686630" y="3059342"/>
              <a:ext cx="107986" cy="127023"/>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6"/>
            <p:cNvSpPr/>
            <p:nvPr/>
          </p:nvSpPr>
          <p:spPr>
            <a:xfrm>
              <a:off x="6735662" y="3041394"/>
              <a:ext cx="5758" cy="12498"/>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6"/>
            <p:cNvSpPr/>
            <p:nvPr/>
          </p:nvSpPr>
          <p:spPr>
            <a:xfrm>
              <a:off x="6553096" y="3148486"/>
              <a:ext cx="153379" cy="95149"/>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6"/>
            <p:cNvSpPr/>
            <p:nvPr/>
          </p:nvSpPr>
          <p:spPr>
            <a:xfrm>
              <a:off x="6948962" y="2863105"/>
              <a:ext cx="104870" cy="82699"/>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6"/>
            <p:cNvSpPr/>
            <p:nvPr/>
          </p:nvSpPr>
          <p:spPr>
            <a:xfrm>
              <a:off x="6948962" y="2863105"/>
              <a:ext cx="104870" cy="82699"/>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6"/>
            <p:cNvSpPr/>
            <p:nvPr/>
          </p:nvSpPr>
          <p:spPr>
            <a:xfrm>
              <a:off x="6505635" y="2793384"/>
              <a:ext cx="70445" cy="18949"/>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6"/>
            <p:cNvSpPr/>
            <p:nvPr/>
          </p:nvSpPr>
          <p:spPr>
            <a:xfrm>
              <a:off x="6551551" y="2808809"/>
              <a:ext cx="2617" cy="2523"/>
            </a:xfrm>
            <a:custGeom>
              <a:avLst/>
              <a:gdLst/>
              <a:ahLst/>
              <a:cxnLst/>
              <a:rect l="l" t="t" r="r" b="b"/>
              <a:pathLst>
                <a:path w="105" h="106" fill="none" extrusionOk="0">
                  <a:moveTo>
                    <a:pt x="105" y="105"/>
                  </a:moveTo>
                  <a:lnTo>
                    <a:pt x="0" y="1"/>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6"/>
            <p:cNvSpPr/>
            <p:nvPr/>
          </p:nvSpPr>
          <p:spPr>
            <a:xfrm>
              <a:off x="7199853" y="3007045"/>
              <a:ext cx="44346" cy="24924"/>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6" name="Google Shape;2016;p56"/>
            <p:cNvGrpSpPr/>
            <p:nvPr/>
          </p:nvGrpSpPr>
          <p:grpSpPr>
            <a:xfrm>
              <a:off x="6214411" y="2794507"/>
              <a:ext cx="93777" cy="99148"/>
              <a:chOff x="3960625" y="2587825"/>
              <a:chExt cx="94050" cy="104125"/>
            </a:xfrm>
          </p:grpSpPr>
          <p:sp>
            <p:nvSpPr>
              <p:cNvPr id="2017" name="Google Shape;2017;p56"/>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lt2"/>
              </a:solidFill>
              <a:ln>
                <a:noFill/>
              </a:ln>
            </p:spPr>
          </p:sp>
          <p:sp>
            <p:nvSpPr>
              <p:cNvPr id="2018" name="Google Shape;2018;p56"/>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56"/>
            <p:cNvGrpSpPr/>
            <p:nvPr/>
          </p:nvGrpSpPr>
          <p:grpSpPr>
            <a:xfrm>
              <a:off x="6019703" y="2711737"/>
              <a:ext cx="173097" cy="178942"/>
              <a:chOff x="3765350" y="2500900"/>
              <a:chExt cx="173600" cy="187925"/>
            </a:xfrm>
          </p:grpSpPr>
          <p:sp>
            <p:nvSpPr>
              <p:cNvPr id="2020" name="Google Shape;2020;p56"/>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lt2"/>
              </a:solidFill>
              <a:ln>
                <a:noFill/>
              </a:ln>
            </p:spPr>
          </p:sp>
          <p:sp>
            <p:nvSpPr>
              <p:cNvPr id="2021" name="Google Shape;2021;p56"/>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6"/>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6"/>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6"/>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6"/>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6" name="Google Shape;2026;p56"/>
            <p:cNvGrpSpPr/>
            <p:nvPr/>
          </p:nvGrpSpPr>
          <p:grpSpPr>
            <a:xfrm>
              <a:off x="6004871" y="2693597"/>
              <a:ext cx="84878" cy="49324"/>
              <a:chOff x="3750475" y="2481850"/>
              <a:chExt cx="85125" cy="51800"/>
            </a:xfrm>
          </p:grpSpPr>
          <p:sp>
            <p:nvSpPr>
              <p:cNvPr id="2027" name="Google Shape;2027;p56"/>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6"/>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lt2"/>
              </a:solidFill>
              <a:ln>
                <a:noFill/>
              </a:ln>
            </p:spPr>
          </p:sp>
        </p:grpSp>
        <p:grpSp>
          <p:nvGrpSpPr>
            <p:cNvPr id="2029" name="Google Shape;2029;p56"/>
            <p:cNvGrpSpPr/>
            <p:nvPr/>
          </p:nvGrpSpPr>
          <p:grpSpPr>
            <a:xfrm>
              <a:off x="5881928" y="2646559"/>
              <a:ext cx="171601" cy="160993"/>
              <a:chOff x="3627175" y="2432450"/>
              <a:chExt cx="172100" cy="169075"/>
            </a:xfrm>
          </p:grpSpPr>
          <p:sp>
            <p:nvSpPr>
              <p:cNvPr id="2030" name="Google Shape;2030;p56"/>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6"/>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lt2"/>
              </a:solidFill>
              <a:ln>
                <a:noFill/>
              </a:ln>
            </p:spPr>
          </p:sp>
          <p:sp>
            <p:nvSpPr>
              <p:cNvPr id="2032" name="Google Shape;2032;p56"/>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lt2"/>
              </a:solidFill>
              <a:ln>
                <a:noFill/>
              </a:ln>
            </p:spPr>
          </p:sp>
        </p:grpSp>
        <p:grpSp>
          <p:nvGrpSpPr>
            <p:cNvPr id="2033" name="Google Shape;2033;p56"/>
            <p:cNvGrpSpPr/>
            <p:nvPr/>
          </p:nvGrpSpPr>
          <p:grpSpPr>
            <a:xfrm>
              <a:off x="5816480" y="2792245"/>
              <a:ext cx="61360" cy="94310"/>
              <a:chOff x="3561536" y="2585450"/>
              <a:chExt cx="61539" cy="99045"/>
            </a:xfrm>
          </p:grpSpPr>
          <p:sp>
            <p:nvSpPr>
              <p:cNvPr id="2034" name="Google Shape;2034;p56"/>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6"/>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lt2"/>
              </a:solidFill>
              <a:ln>
                <a:noFill/>
              </a:ln>
            </p:spPr>
          </p:sp>
        </p:grpSp>
        <p:grpSp>
          <p:nvGrpSpPr>
            <p:cNvPr id="2036" name="Google Shape;2036;p56"/>
            <p:cNvGrpSpPr/>
            <p:nvPr/>
          </p:nvGrpSpPr>
          <p:grpSpPr>
            <a:xfrm>
              <a:off x="6160269" y="2220021"/>
              <a:ext cx="155622" cy="250262"/>
              <a:chOff x="3906325" y="1984500"/>
              <a:chExt cx="156075" cy="262825"/>
            </a:xfrm>
          </p:grpSpPr>
          <p:sp>
            <p:nvSpPr>
              <p:cNvPr id="2037" name="Google Shape;2037;p56"/>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lt2"/>
              </a:solidFill>
              <a:ln>
                <a:noFill/>
              </a:ln>
            </p:spPr>
          </p:sp>
          <p:sp>
            <p:nvSpPr>
              <p:cNvPr id="2038" name="Google Shape;2038;p56"/>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9" name="Google Shape;2039;p56"/>
            <p:cNvSpPr/>
            <p:nvPr/>
          </p:nvSpPr>
          <p:spPr>
            <a:xfrm>
              <a:off x="6041444" y="2514454"/>
              <a:ext cx="55314" cy="64773"/>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6"/>
            <p:cNvSpPr/>
            <p:nvPr/>
          </p:nvSpPr>
          <p:spPr>
            <a:xfrm>
              <a:off x="5997647" y="2194701"/>
              <a:ext cx="289483" cy="321296"/>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6"/>
            <p:cNvSpPr/>
            <p:nvPr/>
          </p:nvSpPr>
          <p:spPr>
            <a:xfrm>
              <a:off x="6077438" y="2255471"/>
              <a:ext cx="143458" cy="309346"/>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6"/>
            <p:cNvSpPr/>
            <p:nvPr/>
          </p:nvSpPr>
          <p:spPr>
            <a:xfrm>
              <a:off x="6229743" y="2473631"/>
              <a:ext cx="57383" cy="49824"/>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6"/>
            <p:cNvSpPr/>
            <p:nvPr/>
          </p:nvSpPr>
          <p:spPr>
            <a:xfrm>
              <a:off x="6203145" y="2509479"/>
              <a:ext cx="91285" cy="47348"/>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6"/>
            <p:cNvSpPr/>
            <p:nvPr/>
          </p:nvSpPr>
          <p:spPr>
            <a:xfrm>
              <a:off x="6206261" y="2541852"/>
              <a:ext cx="70969" cy="49824"/>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6"/>
            <p:cNvSpPr/>
            <p:nvPr/>
          </p:nvSpPr>
          <p:spPr>
            <a:xfrm>
              <a:off x="6240162" y="2545351"/>
              <a:ext cx="120524" cy="89174"/>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6"/>
            <p:cNvSpPr/>
            <p:nvPr/>
          </p:nvSpPr>
          <p:spPr>
            <a:xfrm>
              <a:off x="6157230" y="2690267"/>
              <a:ext cx="82959" cy="51324"/>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6"/>
            <p:cNvSpPr/>
            <p:nvPr/>
          </p:nvSpPr>
          <p:spPr>
            <a:xfrm>
              <a:off x="6164010" y="2675343"/>
              <a:ext cx="71492" cy="29899"/>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6"/>
            <p:cNvSpPr/>
            <p:nvPr/>
          </p:nvSpPr>
          <p:spPr>
            <a:xfrm>
              <a:off x="6201575" y="2792385"/>
              <a:ext cx="27146" cy="49824"/>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6"/>
            <p:cNvSpPr/>
            <p:nvPr/>
          </p:nvSpPr>
          <p:spPr>
            <a:xfrm>
              <a:off x="6188538" y="2773961"/>
              <a:ext cx="26099" cy="31399"/>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6"/>
            <p:cNvSpPr/>
            <p:nvPr/>
          </p:nvSpPr>
          <p:spPr>
            <a:xfrm>
              <a:off x="6149428" y="2747563"/>
              <a:ext cx="54267" cy="45349"/>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6"/>
            <p:cNvSpPr/>
            <p:nvPr/>
          </p:nvSpPr>
          <p:spPr>
            <a:xfrm>
              <a:off x="6119690" y="2721164"/>
              <a:ext cx="42277" cy="25424"/>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6"/>
            <p:cNvSpPr/>
            <p:nvPr/>
          </p:nvSpPr>
          <p:spPr>
            <a:xfrm>
              <a:off x="6065449" y="2682793"/>
              <a:ext cx="99635" cy="45848"/>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6"/>
            <p:cNvSpPr/>
            <p:nvPr/>
          </p:nvSpPr>
          <p:spPr>
            <a:xfrm>
              <a:off x="6121784" y="2573225"/>
              <a:ext cx="131966" cy="106123"/>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6"/>
            <p:cNvSpPr/>
            <p:nvPr/>
          </p:nvSpPr>
          <p:spPr>
            <a:xfrm>
              <a:off x="6095685" y="2646445"/>
              <a:ext cx="105393" cy="43849"/>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6"/>
            <p:cNvSpPr/>
            <p:nvPr/>
          </p:nvSpPr>
          <p:spPr>
            <a:xfrm>
              <a:off x="6013800" y="2573725"/>
              <a:ext cx="120001" cy="136998"/>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6"/>
            <p:cNvSpPr/>
            <p:nvPr/>
          </p:nvSpPr>
          <p:spPr>
            <a:xfrm>
              <a:off x="5981993" y="2603622"/>
              <a:ext cx="51650" cy="44849"/>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6"/>
            <p:cNvSpPr/>
            <p:nvPr/>
          </p:nvSpPr>
          <p:spPr>
            <a:xfrm>
              <a:off x="5977307" y="2640470"/>
              <a:ext cx="40707" cy="33398"/>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6"/>
            <p:cNvSpPr/>
            <p:nvPr/>
          </p:nvSpPr>
          <p:spPr>
            <a:xfrm>
              <a:off x="6012778" y="2662893"/>
              <a:ext cx="9921" cy="13450"/>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6"/>
            <p:cNvSpPr/>
            <p:nvPr/>
          </p:nvSpPr>
          <p:spPr>
            <a:xfrm>
              <a:off x="5807279" y="2564775"/>
              <a:ext cx="57907" cy="73224"/>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0" name="Google Shape;2060;p56"/>
            <p:cNvGrpSpPr/>
            <p:nvPr/>
          </p:nvGrpSpPr>
          <p:grpSpPr>
            <a:xfrm>
              <a:off x="5841247" y="2502634"/>
              <a:ext cx="124662" cy="166897"/>
              <a:chOff x="3586375" y="2281300"/>
              <a:chExt cx="125025" cy="175275"/>
            </a:xfrm>
          </p:grpSpPr>
          <p:sp>
            <p:nvSpPr>
              <p:cNvPr id="2061" name="Google Shape;2061;p56"/>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6"/>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3" name="Google Shape;2063;p56"/>
            <p:cNvSpPr/>
            <p:nvPr/>
          </p:nvSpPr>
          <p:spPr>
            <a:xfrm>
              <a:off x="6231812" y="2616571"/>
              <a:ext cx="236836" cy="140973"/>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6"/>
            <p:cNvSpPr/>
            <p:nvPr/>
          </p:nvSpPr>
          <p:spPr>
            <a:xfrm>
              <a:off x="6290241" y="2686292"/>
              <a:ext cx="49581" cy="52823"/>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6"/>
            <p:cNvSpPr/>
            <p:nvPr/>
          </p:nvSpPr>
          <p:spPr>
            <a:xfrm>
              <a:off x="6210973" y="2695266"/>
              <a:ext cx="127280" cy="77723"/>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6"/>
            <p:cNvSpPr/>
            <p:nvPr/>
          </p:nvSpPr>
          <p:spPr>
            <a:xfrm>
              <a:off x="6242779" y="2763487"/>
              <a:ext cx="83482" cy="50324"/>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7" name="Google Shape;2067;p56"/>
            <p:cNvGrpSpPr/>
            <p:nvPr/>
          </p:nvGrpSpPr>
          <p:grpSpPr>
            <a:xfrm>
              <a:off x="6120809" y="2730257"/>
              <a:ext cx="78247" cy="57799"/>
              <a:chOff x="3866750" y="2520350"/>
              <a:chExt cx="78475" cy="60700"/>
            </a:xfrm>
          </p:grpSpPr>
          <p:sp>
            <p:nvSpPr>
              <p:cNvPr id="2068" name="Google Shape;2068;p56"/>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6"/>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6"/>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6"/>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2" name="Google Shape;2072;p56"/>
            <p:cNvSpPr/>
            <p:nvPr/>
          </p:nvSpPr>
          <p:spPr>
            <a:xfrm>
              <a:off x="6053957" y="2784910"/>
              <a:ext cx="14632" cy="27923"/>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6"/>
            <p:cNvSpPr/>
            <p:nvPr/>
          </p:nvSpPr>
          <p:spPr>
            <a:xfrm>
              <a:off x="5822385" y="2772461"/>
              <a:ext cx="160159" cy="128023"/>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6"/>
            <p:cNvSpPr/>
            <p:nvPr/>
          </p:nvSpPr>
          <p:spPr>
            <a:xfrm>
              <a:off x="6220869" y="2796360"/>
              <a:ext cx="34973" cy="28423"/>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6"/>
            <p:cNvSpPr/>
            <p:nvPr/>
          </p:nvSpPr>
          <p:spPr>
            <a:xfrm>
              <a:off x="6192178" y="2732614"/>
              <a:ext cx="58455" cy="73248"/>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6"/>
            <p:cNvSpPr/>
            <p:nvPr/>
          </p:nvSpPr>
          <p:spPr>
            <a:xfrm>
              <a:off x="4309339" y="2925352"/>
              <a:ext cx="411030" cy="290921"/>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7" name="Google Shape;2077;p56"/>
          <p:cNvSpPr txBox="1"/>
          <p:nvPr/>
        </p:nvSpPr>
        <p:spPr>
          <a:xfrm>
            <a:off x="720000" y="1487461"/>
            <a:ext cx="1978500" cy="406200"/>
          </a:xfrm>
          <a:prstGeom prst="rect">
            <a:avLst/>
          </a:prstGeom>
          <a:noFill/>
          <a:ln>
            <a:noFill/>
          </a:ln>
        </p:spPr>
        <p:txBody>
          <a:bodyPr spcFirstLastPara="1" wrap="square" lIns="91425" tIns="91425" rIns="91425" bIns="91425" anchor="b" anchorCtr="0">
            <a:noAutofit/>
          </a:bodyPr>
          <a:lstStyle/>
          <a:p>
            <a:pPr marL="0" lvl="0" indent="0" algn="r" rtl="0">
              <a:lnSpc>
                <a:spcPct val="115000"/>
              </a:lnSpc>
              <a:spcBef>
                <a:spcPts val="0"/>
              </a:spcBef>
              <a:spcAft>
                <a:spcPts val="0"/>
              </a:spcAft>
              <a:buNone/>
            </a:pPr>
            <a:r>
              <a:rPr lang="en" sz="2000" b="1">
                <a:solidFill>
                  <a:schemeClr val="dk1"/>
                </a:solidFill>
                <a:latin typeface="Hind"/>
                <a:ea typeface="Hind"/>
                <a:cs typeface="Hind"/>
                <a:sym typeface="Hind"/>
              </a:rPr>
              <a:t>Mercury </a:t>
            </a:r>
            <a:endParaRPr sz="2000" b="1">
              <a:solidFill>
                <a:schemeClr val="dk1"/>
              </a:solidFill>
              <a:latin typeface="Hind"/>
              <a:ea typeface="Hind"/>
              <a:cs typeface="Hind"/>
              <a:sym typeface="Hind"/>
            </a:endParaRPr>
          </a:p>
        </p:txBody>
      </p:sp>
      <p:sp>
        <p:nvSpPr>
          <p:cNvPr id="2078" name="Google Shape;2078;p56"/>
          <p:cNvSpPr txBox="1"/>
          <p:nvPr/>
        </p:nvSpPr>
        <p:spPr>
          <a:xfrm>
            <a:off x="720000" y="1731914"/>
            <a:ext cx="1978500" cy="612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a:solidFill>
                  <a:schemeClr val="dk1"/>
                </a:solidFill>
                <a:latin typeface="Palanquin"/>
                <a:ea typeface="Palanquin"/>
                <a:cs typeface="Palanquin"/>
                <a:sym typeface="Palanquin"/>
              </a:rPr>
              <a:t>Mercury is the closest planet to the Sun </a:t>
            </a:r>
            <a:endParaRPr>
              <a:solidFill>
                <a:schemeClr val="dk1"/>
              </a:solidFill>
              <a:latin typeface="Palanquin"/>
              <a:ea typeface="Palanquin"/>
              <a:cs typeface="Palanquin"/>
              <a:sym typeface="Palanquin"/>
            </a:endParaRPr>
          </a:p>
        </p:txBody>
      </p:sp>
      <p:grpSp>
        <p:nvGrpSpPr>
          <p:cNvPr id="2079" name="Google Shape;2079;p56"/>
          <p:cNvGrpSpPr/>
          <p:nvPr/>
        </p:nvGrpSpPr>
        <p:grpSpPr>
          <a:xfrm flipH="1">
            <a:off x="2902730" y="1544164"/>
            <a:ext cx="353753" cy="353753"/>
            <a:chOff x="4033779" y="2206003"/>
            <a:chExt cx="436194" cy="436194"/>
          </a:xfrm>
        </p:grpSpPr>
        <p:sp>
          <p:nvSpPr>
            <p:cNvPr id="2080" name="Google Shape;2080;p56"/>
            <p:cNvSpPr/>
            <p:nvPr/>
          </p:nvSpPr>
          <p:spPr>
            <a:xfrm>
              <a:off x="4366742" y="2206003"/>
              <a:ext cx="103231" cy="102998"/>
            </a:xfrm>
            <a:custGeom>
              <a:avLst/>
              <a:gdLst/>
              <a:ahLst/>
              <a:cxnLst/>
              <a:rect l="l" t="t" r="r" b="b"/>
              <a:pathLst>
                <a:path w="3980" h="3971" extrusionOk="0">
                  <a:moveTo>
                    <a:pt x="1972" y="0"/>
                  </a:moveTo>
                  <a:cubicBezTo>
                    <a:pt x="884" y="0"/>
                    <a:pt x="0" y="919"/>
                    <a:pt x="0" y="2007"/>
                  </a:cubicBezTo>
                  <a:cubicBezTo>
                    <a:pt x="0" y="3087"/>
                    <a:pt x="884" y="3970"/>
                    <a:pt x="1972" y="3970"/>
                  </a:cubicBezTo>
                  <a:cubicBezTo>
                    <a:pt x="3060" y="3970"/>
                    <a:pt x="3979" y="3087"/>
                    <a:pt x="3979" y="2007"/>
                  </a:cubicBezTo>
                  <a:cubicBezTo>
                    <a:pt x="3979" y="919"/>
                    <a:pt x="3060" y="0"/>
                    <a:pt x="1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6"/>
            <p:cNvSpPr/>
            <p:nvPr/>
          </p:nvSpPr>
          <p:spPr>
            <a:xfrm>
              <a:off x="4366742" y="2538966"/>
              <a:ext cx="103231" cy="103231"/>
            </a:xfrm>
            <a:custGeom>
              <a:avLst/>
              <a:gdLst/>
              <a:ahLst/>
              <a:cxnLst/>
              <a:rect l="l" t="t" r="r" b="b"/>
              <a:pathLst>
                <a:path w="3980" h="3980" extrusionOk="0">
                  <a:moveTo>
                    <a:pt x="1972" y="1"/>
                  </a:moveTo>
                  <a:cubicBezTo>
                    <a:pt x="884" y="1"/>
                    <a:pt x="0" y="884"/>
                    <a:pt x="0" y="1972"/>
                  </a:cubicBezTo>
                  <a:cubicBezTo>
                    <a:pt x="0" y="3060"/>
                    <a:pt x="884" y="3979"/>
                    <a:pt x="1972" y="3979"/>
                  </a:cubicBezTo>
                  <a:cubicBezTo>
                    <a:pt x="3060" y="3979"/>
                    <a:pt x="3979" y="3060"/>
                    <a:pt x="3979" y="1972"/>
                  </a:cubicBezTo>
                  <a:cubicBezTo>
                    <a:pt x="3979" y="884"/>
                    <a:pt x="3060" y="1"/>
                    <a:pt x="19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6"/>
            <p:cNvSpPr/>
            <p:nvPr/>
          </p:nvSpPr>
          <p:spPr>
            <a:xfrm>
              <a:off x="4033779" y="2206003"/>
              <a:ext cx="102972" cy="102998"/>
            </a:xfrm>
            <a:custGeom>
              <a:avLst/>
              <a:gdLst/>
              <a:ahLst/>
              <a:cxnLst/>
              <a:rect l="l" t="t" r="r" b="b"/>
              <a:pathLst>
                <a:path w="3970" h="3971" extrusionOk="0">
                  <a:moveTo>
                    <a:pt x="1998" y="0"/>
                  </a:moveTo>
                  <a:cubicBezTo>
                    <a:pt x="910" y="0"/>
                    <a:pt x="0" y="919"/>
                    <a:pt x="0" y="2007"/>
                  </a:cubicBezTo>
                  <a:cubicBezTo>
                    <a:pt x="0" y="3087"/>
                    <a:pt x="910" y="3970"/>
                    <a:pt x="1998" y="3970"/>
                  </a:cubicBezTo>
                  <a:cubicBezTo>
                    <a:pt x="3087" y="3970"/>
                    <a:pt x="3970" y="3087"/>
                    <a:pt x="3970" y="2007"/>
                  </a:cubicBezTo>
                  <a:cubicBezTo>
                    <a:pt x="3970" y="919"/>
                    <a:pt x="3087" y="0"/>
                    <a:pt x="19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6"/>
            <p:cNvSpPr/>
            <p:nvPr/>
          </p:nvSpPr>
          <p:spPr>
            <a:xfrm>
              <a:off x="4033779" y="2538966"/>
              <a:ext cx="102972" cy="103231"/>
            </a:xfrm>
            <a:custGeom>
              <a:avLst/>
              <a:gdLst/>
              <a:ahLst/>
              <a:cxnLst/>
              <a:rect l="l" t="t" r="r" b="b"/>
              <a:pathLst>
                <a:path w="3970" h="3980" extrusionOk="0">
                  <a:moveTo>
                    <a:pt x="1998" y="1"/>
                  </a:moveTo>
                  <a:cubicBezTo>
                    <a:pt x="910" y="1"/>
                    <a:pt x="0" y="884"/>
                    <a:pt x="0" y="1972"/>
                  </a:cubicBezTo>
                  <a:cubicBezTo>
                    <a:pt x="0" y="3060"/>
                    <a:pt x="910" y="3979"/>
                    <a:pt x="1998" y="3979"/>
                  </a:cubicBezTo>
                  <a:cubicBezTo>
                    <a:pt x="3087" y="3979"/>
                    <a:pt x="3970" y="3060"/>
                    <a:pt x="3970" y="1972"/>
                  </a:cubicBezTo>
                  <a:cubicBezTo>
                    <a:pt x="3970" y="884"/>
                    <a:pt x="3087"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6"/>
            <p:cNvSpPr/>
            <p:nvPr/>
          </p:nvSpPr>
          <p:spPr>
            <a:xfrm>
              <a:off x="4236223" y="2258060"/>
              <a:ext cx="181666" cy="153213"/>
            </a:xfrm>
            <a:custGeom>
              <a:avLst/>
              <a:gdLst/>
              <a:ahLst/>
              <a:cxnLst/>
              <a:rect l="l" t="t" r="r" b="b"/>
              <a:pathLst>
                <a:path w="7004" h="5907" extrusionOk="0">
                  <a:moveTo>
                    <a:pt x="1098" y="0"/>
                  </a:moveTo>
                  <a:lnTo>
                    <a:pt x="1098" y="2472"/>
                  </a:lnTo>
                  <a:cubicBezTo>
                    <a:pt x="1098" y="2739"/>
                    <a:pt x="875" y="2953"/>
                    <a:pt x="608" y="2953"/>
                  </a:cubicBezTo>
                  <a:cubicBezTo>
                    <a:pt x="260" y="2953"/>
                    <a:pt x="1" y="3301"/>
                    <a:pt x="153" y="3658"/>
                  </a:cubicBezTo>
                  <a:cubicBezTo>
                    <a:pt x="230" y="3830"/>
                    <a:pt x="398" y="3935"/>
                    <a:pt x="577" y="3935"/>
                  </a:cubicBezTo>
                  <a:cubicBezTo>
                    <a:pt x="584" y="3935"/>
                    <a:pt x="591" y="3935"/>
                    <a:pt x="599" y="3935"/>
                  </a:cubicBezTo>
                  <a:cubicBezTo>
                    <a:pt x="875" y="3935"/>
                    <a:pt x="1098" y="4158"/>
                    <a:pt x="1098" y="4434"/>
                  </a:cubicBezTo>
                  <a:lnTo>
                    <a:pt x="1098" y="5906"/>
                  </a:lnTo>
                  <a:lnTo>
                    <a:pt x="2169" y="5906"/>
                  </a:lnTo>
                  <a:cubicBezTo>
                    <a:pt x="2365" y="5335"/>
                    <a:pt x="2918" y="4925"/>
                    <a:pt x="3560" y="4925"/>
                  </a:cubicBezTo>
                  <a:cubicBezTo>
                    <a:pt x="4203" y="4925"/>
                    <a:pt x="4747" y="5335"/>
                    <a:pt x="4952" y="5906"/>
                  </a:cubicBezTo>
                  <a:lnTo>
                    <a:pt x="7004" y="5906"/>
                  </a:lnTo>
                  <a:lnTo>
                    <a:pt x="7004" y="2891"/>
                  </a:lnTo>
                  <a:cubicBezTo>
                    <a:pt x="5407" y="2891"/>
                    <a:pt x="4114" y="1597"/>
                    <a:pt x="4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6"/>
            <p:cNvSpPr/>
            <p:nvPr/>
          </p:nvSpPr>
          <p:spPr>
            <a:xfrm>
              <a:off x="4085836" y="2258060"/>
              <a:ext cx="153187" cy="178891"/>
            </a:xfrm>
            <a:custGeom>
              <a:avLst/>
              <a:gdLst/>
              <a:ahLst/>
              <a:cxnLst/>
              <a:rect l="l" t="t" r="r" b="b"/>
              <a:pathLst>
                <a:path w="5906" h="6897" extrusionOk="0">
                  <a:moveTo>
                    <a:pt x="2891" y="0"/>
                  </a:moveTo>
                  <a:cubicBezTo>
                    <a:pt x="2891" y="1597"/>
                    <a:pt x="1597" y="2891"/>
                    <a:pt x="0" y="2891"/>
                  </a:cubicBezTo>
                  <a:lnTo>
                    <a:pt x="0" y="5906"/>
                  </a:lnTo>
                  <a:lnTo>
                    <a:pt x="2471" y="5906"/>
                  </a:lnTo>
                  <a:cubicBezTo>
                    <a:pt x="2739" y="5906"/>
                    <a:pt x="2953" y="6129"/>
                    <a:pt x="2953" y="6397"/>
                  </a:cubicBezTo>
                  <a:cubicBezTo>
                    <a:pt x="2953" y="6675"/>
                    <a:pt x="3175" y="6896"/>
                    <a:pt x="3447" y="6896"/>
                  </a:cubicBezTo>
                  <a:cubicBezTo>
                    <a:pt x="3515" y="6896"/>
                    <a:pt x="3586" y="6882"/>
                    <a:pt x="3658" y="6852"/>
                  </a:cubicBezTo>
                  <a:cubicBezTo>
                    <a:pt x="3836" y="6771"/>
                    <a:pt x="3934" y="6593"/>
                    <a:pt x="3934" y="6406"/>
                  </a:cubicBezTo>
                  <a:cubicBezTo>
                    <a:pt x="3934" y="6129"/>
                    <a:pt x="4157" y="5906"/>
                    <a:pt x="4434" y="5906"/>
                  </a:cubicBezTo>
                  <a:lnTo>
                    <a:pt x="5906" y="5906"/>
                  </a:lnTo>
                  <a:lnTo>
                    <a:pt x="5906" y="4836"/>
                  </a:lnTo>
                  <a:cubicBezTo>
                    <a:pt x="5335" y="4639"/>
                    <a:pt x="4925" y="4086"/>
                    <a:pt x="4925" y="3444"/>
                  </a:cubicBezTo>
                  <a:cubicBezTo>
                    <a:pt x="4925" y="2802"/>
                    <a:pt x="5335" y="2257"/>
                    <a:pt x="5906" y="2052"/>
                  </a:cubicBezTo>
                  <a:lnTo>
                    <a:pt x="5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6"/>
            <p:cNvSpPr/>
            <p:nvPr/>
          </p:nvSpPr>
          <p:spPr>
            <a:xfrm>
              <a:off x="4085836" y="2436927"/>
              <a:ext cx="178891" cy="153213"/>
            </a:xfrm>
            <a:custGeom>
              <a:avLst/>
              <a:gdLst/>
              <a:ahLst/>
              <a:cxnLst/>
              <a:rect l="l" t="t" r="r" b="b"/>
              <a:pathLst>
                <a:path w="6897" h="5907" extrusionOk="0">
                  <a:moveTo>
                    <a:pt x="0" y="0"/>
                  </a:moveTo>
                  <a:lnTo>
                    <a:pt x="0" y="2953"/>
                  </a:lnTo>
                  <a:cubicBezTo>
                    <a:pt x="1633" y="2953"/>
                    <a:pt x="2953" y="4274"/>
                    <a:pt x="2953" y="5906"/>
                  </a:cubicBezTo>
                  <a:lnTo>
                    <a:pt x="5906" y="5906"/>
                  </a:lnTo>
                  <a:lnTo>
                    <a:pt x="5906" y="3444"/>
                  </a:lnTo>
                  <a:cubicBezTo>
                    <a:pt x="5906" y="3167"/>
                    <a:pt x="6129" y="2953"/>
                    <a:pt x="6406" y="2953"/>
                  </a:cubicBezTo>
                  <a:cubicBezTo>
                    <a:pt x="6673" y="2953"/>
                    <a:pt x="6896" y="2730"/>
                    <a:pt x="6896" y="2463"/>
                  </a:cubicBezTo>
                  <a:cubicBezTo>
                    <a:pt x="6896" y="2195"/>
                    <a:pt x="6673" y="1972"/>
                    <a:pt x="6406" y="1972"/>
                  </a:cubicBezTo>
                  <a:cubicBezTo>
                    <a:pt x="6129" y="1963"/>
                    <a:pt x="5906" y="1749"/>
                    <a:pt x="5906" y="1472"/>
                  </a:cubicBezTo>
                  <a:lnTo>
                    <a:pt x="5906" y="0"/>
                  </a:lnTo>
                  <a:lnTo>
                    <a:pt x="4835" y="0"/>
                  </a:lnTo>
                  <a:cubicBezTo>
                    <a:pt x="4639" y="571"/>
                    <a:pt x="4086" y="982"/>
                    <a:pt x="3444" y="982"/>
                  </a:cubicBezTo>
                  <a:cubicBezTo>
                    <a:pt x="2801" y="982"/>
                    <a:pt x="2257" y="571"/>
                    <a:pt x="2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6"/>
            <p:cNvSpPr/>
            <p:nvPr/>
          </p:nvSpPr>
          <p:spPr>
            <a:xfrm>
              <a:off x="4264703" y="2411326"/>
              <a:ext cx="153187" cy="178813"/>
            </a:xfrm>
            <a:custGeom>
              <a:avLst/>
              <a:gdLst/>
              <a:ahLst/>
              <a:cxnLst/>
              <a:rect l="l" t="t" r="r" b="b"/>
              <a:pathLst>
                <a:path w="5906" h="6894" extrusionOk="0">
                  <a:moveTo>
                    <a:pt x="2461" y="1"/>
                  </a:moveTo>
                  <a:cubicBezTo>
                    <a:pt x="2190" y="1"/>
                    <a:pt x="1972" y="215"/>
                    <a:pt x="1972" y="488"/>
                  </a:cubicBezTo>
                  <a:cubicBezTo>
                    <a:pt x="1963" y="755"/>
                    <a:pt x="1749" y="987"/>
                    <a:pt x="1472" y="987"/>
                  </a:cubicBezTo>
                  <a:lnTo>
                    <a:pt x="0" y="987"/>
                  </a:lnTo>
                  <a:lnTo>
                    <a:pt x="0" y="2058"/>
                  </a:lnTo>
                  <a:cubicBezTo>
                    <a:pt x="571" y="2254"/>
                    <a:pt x="982" y="2807"/>
                    <a:pt x="982" y="3450"/>
                  </a:cubicBezTo>
                  <a:cubicBezTo>
                    <a:pt x="982" y="4092"/>
                    <a:pt x="571" y="4627"/>
                    <a:pt x="0" y="4832"/>
                  </a:cubicBezTo>
                  <a:lnTo>
                    <a:pt x="0" y="6893"/>
                  </a:lnTo>
                  <a:lnTo>
                    <a:pt x="2953" y="6893"/>
                  </a:lnTo>
                  <a:cubicBezTo>
                    <a:pt x="2953" y="5261"/>
                    <a:pt x="4273" y="3940"/>
                    <a:pt x="5906" y="3940"/>
                  </a:cubicBezTo>
                  <a:lnTo>
                    <a:pt x="5906" y="987"/>
                  </a:lnTo>
                  <a:lnTo>
                    <a:pt x="3444" y="987"/>
                  </a:lnTo>
                  <a:cubicBezTo>
                    <a:pt x="3176" y="987"/>
                    <a:pt x="2953" y="764"/>
                    <a:pt x="2953" y="497"/>
                  </a:cubicBezTo>
                  <a:cubicBezTo>
                    <a:pt x="2953" y="300"/>
                    <a:pt x="2846" y="113"/>
                    <a:pt x="2668" y="42"/>
                  </a:cubicBezTo>
                  <a:cubicBezTo>
                    <a:pt x="2597" y="14"/>
                    <a:pt x="2528" y="1"/>
                    <a:pt x="2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8" name="Google Shape;2088;p56"/>
          <p:cNvGrpSpPr/>
          <p:nvPr/>
        </p:nvGrpSpPr>
        <p:grpSpPr>
          <a:xfrm>
            <a:off x="2900235" y="2641186"/>
            <a:ext cx="358633" cy="353795"/>
            <a:chOff x="4027762" y="2763820"/>
            <a:chExt cx="442211" cy="436246"/>
          </a:xfrm>
        </p:grpSpPr>
        <p:sp>
          <p:nvSpPr>
            <p:cNvPr id="2089" name="Google Shape;2089;p56"/>
            <p:cNvSpPr/>
            <p:nvPr/>
          </p:nvSpPr>
          <p:spPr>
            <a:xfrm>
              <a:off x="4316526" y="2969117"/>
              <a:ext cx="127742" cy="127768"/>
            </a:xfrm>
            <a:custGeom>
              <a:avLst/>
              <a:gdLst/>
              <a:ahLst/>
              <a:cxnLst/>
              <a:rect l="l" t="t" r="r" b="b"/>
              <a:pathLst>
                <a:path w="4925" h="4926" extrusionOk="0">
                  <a:moveTo>
                    <a:pt x="2463" y="1"/>
                  </a:moveTo>
                  <a:cubicBezTo>
                    <a:pt x="1107" y="1"/>
                    <a:pt x="1" y="1107"/>
                    <a:pt x="1" y="2463"/>
                  </a:cubicBezTo>
                  <a:cubicBezTo>
                    <a:pt x="1" y="3819"/>
                    <a:pt x="1107" y="4925"/>
                    <a:pt x="2463" y="4925"/>
                  </a:cubicBezTo>
                  <a:cubicBezTo>
                    <a:pt x="3819" y="4925"/>
                    <a:pt x="4925" y="3819"/>
                    <a:pt x="4925" y="2463"/>
                  </a:cubicBezTo>
                  <a:cubicBezTo>
                    <a:pt x="4925" y="1107"/>
                    <a:pt x="3819" y="1"/>
                    <a:pt x="2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6"/>
            <p:cNvSpPr/>
            <p:nvPr/>
          </p:nvSpPr>
          <p:spPr>
            <a:xfrm>
              <a:off x="4291082" y="3096861"/>
              <a:ext cx="178891" cy="103205"/>
            </a:xfrm>
            <a:custGeom>
              <a:avLst/>
              <a:gdLst/>
              <a:ahLst/>
              <a:cxnLst/>
              <a:rect l="l" t="t" r="r" b="b"/>
              <a:pathLst>
                <a:path w="6897" h="3979" extrusionOk="0">
                  <a:moveTo>
                    <a:pt x="1035" y="0"/>
                  </a:moveTo>
                  <a:cubicBezTo>
                    <a:pt x="402" y="625"/>
                    <a:pt x="0" y="1499"/>
                    <a:pt x="0" y="2462"/>
                  </a:cubicBezTo>
                  <a:lnTo>
                    <a:pt x="0" y="3479"/>
                  </a:lnTo>
                  <a:cubicBezTo>
                    <a:pt x="0" y="3756"/>
                    <a:pt x="214" y="3979"/>
                    <a:pt x="491" y="3979"/>
                  </a:cubicBezTo>
                  <a:lnTo>
                    <a:pt x="6406" y="3979"/>
                  </a:lnTo>
                  <a:cubicBezTo>
                    <a:pt x="6673" y="3979"/>
                    <a:pt x="6896" y="3756"/>
                    <a:pt x="6896" y="3479"/>
                  </a:cubicBezTo>
                  <a:lnTo>
                    <a:pt x="6896" y="2462"/>
                  </a:lnTo>
                  <a:cubicBezTo>
                    <a:pt x="6896" y="1499"/>
                    <a:pt x="6495" y="625"/>
                    <a:pt x="5852" y="0"/>
                  </a:cubicBezTo>
                  <a:cubicBezTo>
                    <a:pt x="5228" y="607"/>
                    <a:pt x="4380" y="990"/>
                    <a:pt x="3444" y="990"/>
                  </a:cubicBezTo>
                  <a:cubicBezTo>
                    <a:pt x="2507" y="990"/>
                    <a:pt x="1660" y="607"/>
                    <a:pt x="10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6"/>
            <p:cNvSpPr/>
            <p:nvPr/>
          </p:nvSpPr>
          <p:spPr>
            <a:xfrm>
              <a:off x="4027762" y="2763820"/>
              <a:ext cx="288788" cy="256470"/>
            </a:xfrm>
            <a:custGeom>
              <a:avLst/>
              <a:gdLst/>
              <a:ahLst/>
              <a:cxnLst/>
              <a:rect l="l" t="t" r="r" b="b"/>
              <a:pathLst>
                <a:path w="11134" h="9888" extrusionOk="0">
                  <a:moveTo>
                    <a:pt x="5672" y="1"/>
                  </a:moveTo>
                  <a:cubicBezTo>
                    <a:pt x="5290" y="1"/>
                    <a:pt x="4905" y="40"/>
                    <a:pt x="4523" y="119"/>
                  </a:cubicBezTo>
                  <a:cubicBezTo>
                    <a:pt x="2418" y="556"/>
                    <a:pt x="714" y="2313"/>
                    <a:pt x="321" y="4445"/>
                  </a:cubicBezTo>
                  <a:cubicBezTo>
                    <a:pt x="0" y="6194"/>
                    <a:pt x="526" y="7933"/>
                    <a:pt x="1766" y="9209"/>
                  </a:cubicBezTo>
                  <a:cubicBezTo>
                    <a:pt x="1954" y="9405"/>
                    <a:pt x="2079" y="9637"/>
                    <a:pt x="2150" y="9887"/>
                  </a:cubicBezTo>
                  <a:lnTo>
                    <a:pt x="5192" y="9887"/>
                  </a:lnTo>
                  <a:lnTo>
                    <a:pt x="5192" y="8487"/>
                  </a:lnTo>
                  <a:lnTo>
                    <a:pt x="4229" y="5605"/>
                  </a:lnTo>
                  <a:cubicBezTo>
                    <a:pt x="4139" y="5346"/>
                    <a:pt x="4282" y="5070"/>
                    <a:pt x="4541" y="4981"/>
                  </a:cubicBezTo>
                  <a:cubicBezTo>
                    <a:pt x="4591" y="4965"/>
                    <a:pt x="4643" y="4957"/>
                    <a:pt x="4693" y="4957"/>
                  </a:cubicBezTo>
                  <a:cubicBezTo>
                    <a:pt x="4901" y="4957"/>
                    <a:pt x="5094" y="5085"/>
                    <a:pt x="5165" y="5293"/>
                  </a:cubicBezTo>
                  <a:lnTo>
                    <a:pt x="5683" y="6854"/>
                  </a:lnTo>
                  <a:lnTo>
                    <a:pt x="6200" y="5293"/>
                  </a:lnTo>
                  <a:cubicBezTo>
                    <a:pt x="6272" y="5085"/>
                    <a:pt x="6465" y="4957"/>
                    <a:pt x="6672" y="4957"/>
                  </a:cubicBezTo>
                  <a:cubicBezTo>
                    <a:pt x="6723" y="4957"/>
                    <a:pt x="6774" y="4965"/>
                    <a:pt x="6825" y="4981"/>
                  </a:cubicBezTo>
                  <a:cubicBezTo>
                    <a:pt x="7083" y="5070"/>
                    <a:pt x="7217" y="5346"/>
                    <a:pt x="7137" y="5605"/>
                  </a:cubicBezTo>
                  <a:lnTo>
                    <a:pt x="6173" y="8487"/>
                  </a:lnTo>
                  <a:lnTo>
                    <a:pt x="6173" y="9887"/>
                  </a:lnTo>
                  <a:lnTo>
                    <a:pt x="9216" y="9887"/>
                  </a:lnTo>
                  <a:cubicBezTo>
                    <a:pt x="9278" y="9637"/>
                    <a:pt x="9403" y="9405"/>
                    <a:pt x="9590" y="9218"/>
                  </a:cubicBezTo>
                  <a:cubicBezTo>
                    <a:pt x="10589" y="8192"/>
                    <a:pt x="11134" y="6863"/>
                    <a:pt x="11134" y="5453"/>
                  </a:cubicBezTo>
                  <a:cubicBezTo>
                    <a:pt x="11134" y="3812"/>
                    <a:pt x="10402" y="2251"/>
                    <a:pt x="9135" y="1216"/>
                  </a:cubicBezTo>
                  <a:cubicBezTo>
                    <a:pt x="8157" y="422"/>
                    <a:pt x="6931" y="1"/>
                    <a:pt x="5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6"/>
            <p:cNvSpPr/>
            <p:nvPr/>
          </p:nvSpPr>
          <p:spPr>
            <a:xfrm>
              <a:off x="4084903" y="3045712"/>
              <a:ext cx="180499" cy="25704"/>
            </a:xfrm>
            <a:custGeom>
              <a:avLst/>
              <a:gdLst/>
              <a:ahLst/>
              <a:cxnLst/>
              <a:rect l="l" t="t" r="r" b="b"/>
              <a:pathLst>
                <a:path w="6959" h="991" extrusionOk="0">
                  <a:moveTo>
                    <a:pt x="1" y="0"/>
                  </a:moveTo>
                  <a:lnTo>
                    <a:pt x="1" y="991"/>
                  </a:lnTo>
                  <a:lnTo>
                    <a:pt x="6959" y="991"/>
                  </a:lnTo>
                  <a:lnTo>
                    <a:pt x="6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56"/>
            <p:cNvSpPr/>
            <p:nvPr/>
          </p:nvSpPr>
          <p:spPr>
            <a:xfrm>
              <a:off x="4084903" y="3096861"/>
              <a:ext cx="180499" cy="103205"/>
            </a:xfrm>
            <a:custGeom>
              <a:avLst/>
              <a:gdLst/>
              <a:ahLst/>
              <a:cxnLst/>
              <a:rect l="l" t="t" r="r" b="b"/>
              <a:pathLst>
                <a:path w="6959" h="3979" extrusionOk="0">
                  <a:moveTo>
                    <a:pt x="1" y="0"/>
                  </a:moveTo>
                  <a:lnTo>
                    <a:pt x="1" y="491"/>
                  </a:lnTo>
                  <a:cubicBezTo>
                    <a:pt x="1" y="1151"/>
                    <a:pt x="464" y="1704"/>
                    <a:pt x="1053" y="1891"/>
                  </a:cubicBezTo>
                  <a:cubicBezTo>
                    <a:pt x="1258" y="3051"/>
                    <a:pt x="2267" y="3979"/>
                    <a:pt x="3480" y="3979"/>
                  </a:cubicBezTo>
                  <a:cubicBezTo>
                    <a:pt x="4693" y="3979"/>
                    <a:pt x="5737" y="3051"/>
                    <a:pt x="5933" y="1891"/>
                  </a:cubicBezTo>
                  <a:cubicBezTo>
                    <a:pt x="6531" y="1704"/>
                    <a:pt x="6959" y="1151"/>
                    <a:pt x="6959" y="491"/>
                  </a:cubicBezTo>
                  <a:lnTo>
                    <a:pt x="6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56"/>
          <p:cNvGrpSpPr/>
          <p:nvPr/>
        </p:nvGrpSpPr>
        <p:grpSpPr>
          <a:xfrm flipH="1">
            <a:off x="2902598" y="3738090"/>
            <a:ext cx="353753" cy="353943"/>
            <a:chOff x="4033779" y="3321533"/>
            <a:chExt cx="436194" cy="436428"/>
          </a:xfrm>
        </p:grpSpPr>
        <p:sp>
          <p:nvSpPr>
            <p:cNvPr id="2095" name="Google Shape;2095;p56"/>
            <p:cNvSpPr/>
            <p:nvPr/>
          </p:nvSpPr>
          <p:spPr>
            <a:xfrm>
              <a:off x="4393121" y="3474929"/>
              <a:ext cx="76853" cy="76853"/>
            </a:xfrm>
            <a:custGeom>
              <a:avLst/>
              <a:gdLst/>
              <a:ahLst/>
              <a:cxnLst/>
              <a:rect l="l" t="t" r="r" b="b"/>
              <a:pathLst>
                <a:path w="2963" h="2963" extrusionOk="0">
                  <a:moveTo>
                    <a:pt x="1481" y="1"/>
                  </a:moveTo>
                  <a:cubicBezTo>
                    <a:pt x="669" y="1"/>
                    <a:pt x="0" y="670"/>
                    <a:pt x="0" y="1482"/>
                  </a:cubicBezTo>
                  <a:cubicBezTo>
                    <a:pt x="0" y="2294"/>
                    <a:pt x="669" y="2963"/>
                    <a:pt x="1481" y="2963"/>
                  </a:cubicBezTo>
                  <a:cubicBezTo>
                    <a:pt x="2293" y="2963"/>
                    <a:pt x="2962" y="2294"/>
                    <a:pt x="2962" y="1482"/>
                  </a:cubicBezTo>
                  <a:cubicBezTo>
                    <a:pt x="2962" y="670"/>
                    <a:pt x="2293" y="1"/>
                    <a:pt x="1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6"/>
            <p:cNvSpPr/>
            <p:nvPr/>
          </p:nvSpPr>
          <p:spPr>
            <a:xfrm>
              <a:off x="4393121" y="3577228"/>
              <a:ext cx="76853" cy="77527"/>
            </a:xfrm>
            <a:custGeom>
              <a:avLst/>
              <a:gdLst/>
              <a:ahLst/>
              <a:cxnLst/>
              <a:rect l="l" t="t" r="r" b="b"/>
              <a:pathLst>
                <a:path w="2963" h="2989" extrusionOk="0">
                  <a:moveTo>
                    <a:pt x="1481" y="0"/>
                  </a:moveTo>
                  <a:cubicBezTo>
                    <a:pt x="669" y="0"/>
                    <a:pt x="0" y="696"/>
                    <a:pt x="0" y="1508"/>
                  </a:cubicBezTo>
                  <a:cubicBezTo>
                    <a:pt x="0" y="2328"/>
                    <a:pt x="669" y="2989"/>
                    <a:pt x="1481" y="2989"/>
                  </a:cubicBezTo>
                  <a:cubicBezTo>
                    <a:pt x="2293" y="2989"/>
                    <a:pt x="2962" y="2328"/>
                    <a:pt x="2962" y="1508"/>
                  </a:cubicBezTo>
                  <a:cubicBezTo>
                    <a:pt x="2962" y="696"/>
                    <a:pt x="2293" y="0"/>
                    <a:pt x="1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6"/>
            <p:cNvSpPr/>
            <p:nvPr/>
          </p:nvSpPr>
          <p:spPr>
            <a:xfrm>
              <a:off x="4393121" y="3680408"/>
              <a:ext cx="76853" cy="77553"/>
            </a:xfrm>
            <a:custGeom>
              <a:avLst/>
              <a:gdLst/>
              <a:ahLst/>
              <a:cxnLst/>
              <a:rect l="l" t="t" r="r" b="b"/>
              <a:pathLst>
                <a:path w="2963" h="2990" extrusionOk="0">
                  <a:moveTo>
                    <a:pt x="1481" y="1"/>
                  </a:moveTo>
                  <a:cubicBezTo>
                    <a:pt x="669" y="1"/>
                    <a:pt x="0" y="661"/>
                    <a:pt x="0" y="1473"/>
                  </a:cubicBezTo>
                  <a:cubicBezTo>
                    <a:pt x="0" y="2293"/>
                    <a:pt x="669" y="2989"/>
                    <a:pt x="1481" y="2989"/>
                  </a:cubicBezTo>
                  <a:cubicBezTo>
                    <a:pt x="2293" y="2989"/>
                    <a:pt x="2962" y="2293"/>
                    <a:pt x="2962" y="1473"/>
                  </a:cubicBezTo>
                  <a:cubicBezTo>
                    <a:pt x="2962" y="661"/>
                    <a:pt x="2293" y="1"/>
                    <a:pt x="1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6"/>
            <p:cNvSpPr/>
            <p:nvPr/>
          </p:nvSpPr>
          <p:spPr>
            <a:xfrm>
              <a:off x="4033779" y="3474929"/>
              <a:ext cx="76593" cy="76853"/>
            </a:xfrm>
            <a:custGeom>
              <a:avLst/>
              <a:gdLst/>
              <a:ahLst/>
              <a:cxnLst/>
              <a:rect l="l" t="t" r="r" b="b"/>
              <a:pathLst>
                <a:path w="2953" h="2963" extrusionOk="0">
                  <a:moveTo>
                    <a:pt x="1472" y="1"/>
                  </a:moveTo>
                  <a:cubicBezTo>
                    <a:pt x="660" y="1"/>
                    <a:pt x="0" y="670"/>
                    <a:pt x="0" y="1482"/>
                  </a:cubicBezTo>
                  <a:cubicBezTo>
                    <a:pt x="0" y="2294"/>
                    <a:pt x="660" y="2963"/>
                    <a:pt x="1472" y="2963"/>
                  </a:cubicBezTo>
                  <a:cubicBezTo>
                    <a:pt x="2293" y="2963"/>
                    <a:pt x="2953" y="2294"/>
                    <a:pt x="2953" y="1482"/>
                  </a:cubicBezTo>
                  <a:cubicBezTo>
                    <a:pt x="2953" y="670"/>
                    <a:pt x="2293" y="1"/>
                    <a:pt x="1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6"/>
            <p:cNvSpPr/>
            <p:nvPr/>
          </p:nvSpPr>
          <p:spPr>
            <a:xfrm>
              <a:off x="4033779" y="3577228"/>
              <a:ext cx="76593" cy="77527"/>
            </a:xfrm>
            <a:custGeom>
              <a:avLst/>
              <a:gdLst/>
              <a:ahLst/>
              <a:cxnLst/>
              <a:rect l="l" t="t" r="r" b="b"/>
              <a:pathLst>
                <a:path w="2953" h="2989" extrusionOk="0">
                  <a:moveTo>
                    <a:pt x="1472" y="0"/>
                  </a:moveTo>
                  <a:cubicBezTo>
                    <a:pt x="660" y="0"/>
                    <a:pt x="0" y="696"/>
                    <a:pt x="0" y="1508"/>
                  </a:cubicBezTo>
                  <a:cubicBezTo>
                    <a:pt x="0" y="2328"/>
                    <a:pt x="660" y="2989"/>
                    <a:pt x="1472" y="2989"/>
                  </a:cubicBezTo>
                  <a:cubicBezTo>
                    <a:pt x="2293" y="2989"/>
                    <a:pt x="2953" y="2328"/>
                    <a:pt x="2953" y="1508"/>
                  </a:cubicBezTo>
                  <a:cubicBezTo>
                    <a:pt x="2953" y="696"/>
                    <a:pt x="2293" y="0"/>
                    <a:pt x="14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6"/>
            <p:cNvSpPr/>
            <p:nvPr/>
          </p:nvSpPr>
          <p:spPr>
            <a:xfrm>
              <a:off x="4033779" y="3680408"/>
              <a:ext cx="76593" cy="77553"/>
            </a:xfrm>
            <a:custGeom>
              <a:avLst/>
              <a:gdLst/>
              <a:ahLst/>
              <a:cxnLst/>
              <a:rect l="l" t="t" r="r" b="b"/>
              <a:pathLst>
                <a:path w="2953" h="2990" extrusionOk="0">
                  <a:moveTo>
                    <a:pt x="1472" y="1"/>
                  </a:moveTo>
                  <a:cubicBezTo>
                    <a:pt x="660" y="1"/>
                    <a:pt x="0" y="661"/>
                    <a:pt x="0" y="1473"/>
                  </a:cubicBezTo>
                  <a:cubicBezTo>
                    <a:pt x="0" y="2293"/>
                    <a:pt x="660" y="2989"/>
                    <a:pt x="1472" y="2989"/>
                  </a:cubicBezTo>
                  <a:cubicBezTo>
                    <a:pt x="2293" y="2989"/>
                    <a:pt x="2953" y="2293"/>
                    <a:pt x="2953" y="1473"/>
                  </a:cubicBezTo>
                  <a:cubicBezTo>
                    <a:pt x="2953" y="661"/>
                    <a:pt x="2293" y="1"/>
                    <a:pt x="14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6"/>
            <p:cNvSpPr/>
            <p:nvPr/>
          </p:nvSpPr>
          <p:spPr>
            <a:xfrm>
              <a:off x="4213554" y="3321767"/>
              <a:ext cx="76619" cy="76619"/>
            </a:xfrm>
            <a:custGeom>
              <a:avLst/>
              <a:gdLst/>
              <a:ahLst/>
              <a:cxnLst/>
              <a:rect l="l" t="t" r="r" b="b"/>
              <a:pathLst>
                <a:path w="2954" h="2954" extrusionOk="0">
                  <a:moveTo>
                    <a:pt x="1473" y="0"/>
                  </a:moveTo>
                  <a:cubicBezTo>
                    <a:pt x="661" y="0"/>
                    <a:pt x="1" y="660"/>
                    <a:pt x="1" y="1472"/>
                  </a:cubicBezTo>
                  <a:cubicBezTo>
                    <a:pt x="1" y="2293"/>
                    <a:pt x="661" y="2953"/>
                    <a:pt x="1473" y="2953"/>
                  </a:cubicBezTo>
                  <a:cubicBezTo>
                    <a:pt x="2293" y="2953"/>
                    <a:pt x="2954" y="2293"/>
                    <a:pt x="2954" y="1472"/>
                  </a:cubicBezTo>
                  <a:cubicBezTo>
                    <a:pt x="2954" y="660"/>
                    <a:pt x="2293" y="0"/>
                    <a:pt x="1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6"/>
            <p:cNvSpPr/>
            <p:nvPr/>
          </p:nvSpPr>
          <p:spPr>
            <a:xfrm>
              <a:off x="4341297" y="3321533"/>
              <a:ext cx="128676" cy="102297"/>
            </a:xfrm>
            <a:custGeom>
              <a:avLst/>
              <a:gdLst/>
              <a:ahLst/>
              <a:cxnLst/>
              <a:rect l="l" t="t" r="r" b="b"/>
              <a:pathLst>
                <a:path w="4961" h="3944" extrusionOk="0">
                  <a:moveTo>
                    <a:pt x="491" y="0"/>
                  </a:moveTo>
                  <a:cubicBezTo>
                    <a:pt x="223" y="0"/>
                    <a:pt x="0" y="223"/>
                    <a:pt x="0" y="500"/>
                  </a:cubicBezTo>
                  <a:lnTo>
                    <a:pt x="0" y="3453"/>
                  </a:lnTo>
                  <a:cubicBezTo>
                    <a:pt x="0" y="3649"/>
                    <a:pt x="116" y="3827"/>
                    <a:pt x="303" y="3908"/>
                  </a:cubicBezTo>
                  <a:cubicBezTo>
                    <a:pt x="363" y="3932"/>
                    <a:pt x="426" y="3943"/>
                    <a:pt x="490" y="3943"/>
                  </a:cubicBezTo>
                  <a:cubicBezTo>
                    <a:pt x="617" y="3943"/>
                    <a:pt x="744" y="3896"/>
                    <a:pt x="839" y="3801"/>
                  </a:cubicBezTo>
                  <a:lnTo>
                    <a:pt x="1677" y="2962"/>
                  </a:lnTo>
                  <a:lnTo>
                    <a:pt x="4470" y="2962"/>
                  </a:lnTo>
                  <a:cubicBezTo>
                    <a:pt x="4737" y="2962"/>
                    <a:pt x="4960" y="2739"/>
                    <a:pt x="4960" y="2463"/>
                  </a:cubicBezTo>
                  <a:lnTo>
                    <a:pt x="4960" y="500"/>
                  </a:lnTo>
                  <a:cubicBezTo>
                    <a:pt x="4960" y="223"/>
                    <a:pt x="4737" y="0"/>
                    <a:pt x="4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6"/>
            <p:cNvSpPr/>
            <p:nvPr/>
          </p:nvSpPr>
          <p:spPr>
            <a:xfrm>
              <a:off x="4033779" y="3321533"/>
              <a:ext cx="128676" cy="102297"/>
            </a:xfrm>
            <a:custGeom>
              <a:avLst/>
              <a:gdLst/>
              <a:ahLst/>
              <a:cxnLst/>
              <a:rect l="l" t="t" r="r" b="b"/>
              <a:pathLst>
                <a:path w="4961" h="3944" extrusionOk="0">
                  <a:moveTo>
                    <a:pt x="491" y="0"/>
                  </a:moveTo>
                  <a:cubicBezTo>
                    <a:pt x="214" y="0"/>
                    <a:pt x="0" y="223"/>
                    <a:pt x="0" y="500"/>
                  </a:cubicBezTo>
                  <a:lnTo>
                    <a:pt x="0" y="2463"/>
                  </a:lnTo>
                  <a:cubicBezTo>
                    <a:pt x="0" y="2739"/>
                    <a:pt x="214" y="2962"/>
                    <a:pt x="491" y="2962"/>
                  </a:cubicBezTo>
                  <a:lnTo>
                    <a:pt x="3238" y="2962"/>
                  </a:lnTo>
                  <a:lnTo>
                    <a:pt x="4113" y="3801"/>
                  </a:lnTo>
                  <a:cubicBezTo>
                    <a:pt x="4208" y="3896"/>
                    <a:pt x="4335" y="3943"/>
                    <a:pt x="4464" y="3943"/>
                  </a:cubicBezTo>
                  <a:cubicBezTo>
                    <a:pt x="4529" y="3943"/>
                    <a:pt x="4594" y="3932"/>
                    <a:pt x="4657" y="3908"/>
                  </a:cubicBezTo>
                  <a:cubicBezTo>
                    <a:pt x="4835" y="3827"/>
                    <a:pt x="4960" y="3649"/>
                    <a:pt x="4960" y="3453"/>
                  </a:cubicBezTo>
                  <a:lnTo>
                    <a:pt x="4960" y="500"/>
                  </a:lnTo>
                  <a:cubicBezTo>
                    <a:pt x="4960" y="223"/>
                    <a:pt x="4737" y="0"/>
                    <a:pt x="44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6"/>
            <p:cNvSpPr/>
            <p:nvPr/>
          </p:nvSpPr>
          <p:spPr>
            <a:xfrm>
              <a:off x="4136726" y="3474929"/>
              <a:ext cx="230040" cy="282797"/>
            </a:xfrm>
            <a:custGeom>
              <a:avLst/>
              <a:gdLst/>
              <a:ahLst/>
              <a:cxnLst/>
              <a:rect l="l" t="t" r="r" b="b"/>
              <a:pathLst>
                <a:path w="8869" h="10903" extrusionOk="0">
                  <a:moveTo>
                    <a:pt x="2466" y="987"/>
                  </a:moveTo>
                  <a:cubicBezTo>
                    <a:pt x="2592" y="987"/>
                    <a:pt x="2717" y="1036"/>
                    <a:pt x="2811" y="1134"/>
                  </a:cubicBezTo>
                  <a:lnTo>
                    <a:pt x="3801" y="2115"/>
                  </a:lnTo>
                  <a:cubicBezTo>
                    <a:pt x="3890" y="2213"/>
                    <a:pt x="3944" y="2338"/>
                    <a:pt x="3944" y="2463"/>
                  </a:cubicBezTo>
                  <a:lnTo>
                    <a:pt x="3944" y="3453"/>
                  </a:lnTo>
                  <a:cubicBezTo>
                    <a:pt x="3944" y="3721"/>
                    <a:pt x="3721" y="3944"/>
                    <a:pt x="3453" y="3944"/>
                  </a:cubicBezTo>
                  <a:cubicBezTo>
                    <a:pt x="3177" y="3944"/>
                    <a:pt x="2963" y="3721"/>
                    <a:pt x="2963" y="3453"/>
                  </a:cubicBezTo>
                  <a:lnTo>
                    <a:pt x="2963" y="2668"/>
                  </a:lnTo>
                  <a:lnTo>
                    <a:pt x="2115" y="1830"/>
                  </a:lnTo>
                  <a:cubicBezTo>
                    <a:pt x="1928" y="1633"/>
                    <a:pt x="1928" y="1321"/>
                    <a:pt x="2115" y="1134"/>
                  </a:cubicBezTo>
                  <a:cubicBezTo>
                    <a:pt x="2213" y="1036"/>
                    <a:pt x="2340" y="987"/>
                    <a:pt x="2466" y="987"/>
                  </a:cubicBezTo>
                  <a:close/>
                  <a:moveTo>
                    <a:pt x="6410" y="987"/>
                  </a:moveTo>
                  <a:cubicBezTo>
                    <a:pt x="6536" y="987"/>
                    <a:pt x="6660" y="1036"/>
                    <a:pt x="6754" y="1134"/>
                  </a:cubicBezTo>
                  <a:cubicBezTo>
                    <a:pt x="6950" y="1321"/>
                    <a:pt x="6950" y="1633"/>
                    <a:pt x="6754" y="1830"/>
                  </a:cubicBezTo>
                  <a:lnTo>
                    <a:pt x="5916" y="2668"/>
                  </a:lnTo>
                  <a:lnTo>
                    <a:pt x="5916" y="3453"/>
                  </a:lnTo>
                  <a:cubicBezTo>
                    <a:pt x="5916" y="3721"/>
                    <a:pt x="5693" y="3944"/>
                    <a:pt x="5425" y="3944"/>
                  </a:cubicBezTo>
                  <a:cubicBezTo>
                    <a:pt x="5148" y="3944"/>
                    <a:pt x="4925" y="3721"/>
                    <a:pt x="4925" y="3453"/>
                  </a:cubicBezTo>
                  <a:lnTo>
                    <a:pt x="4925" y="2463"/>
                  </a:lnTo>
                  <a:cubicBezTo>
                    <a:pt x="4925" y="2338"/>
                    <a:pt x="4979" y="2213"/>
                    <a:pt x="5077" y="2115"/>
                  </a:cubicBezTo>
                  <a:lnTo>
                    <a:pt x="6058" y="1134"/>
                  </a:lnTo>
                  <a:cubicBezTo>
                    <a:pt x="6156" y="1036"/>
                    <a:pt x="6284" y="987"/>
                    <a:pt x="6410" y="987"/>
                  </a:cubicBezTo>
                  <a:close/>
                  <a:moveTo>
                    <a:pt x="2466" y="4473"/>
                  </a:moveTo>
                  <a:cubicBezTo>
                    <a:pt x="2592" y="4473"/>
                    <a:pt x="2717" y="4519"/>
                    <a:pt x="2811" y="4613"/>
                  </a:cubicBezTo>
                  <a:lnTo>
                    <a:pt x="3801" y="5603"/>
                  </a:lnTo>
                  <a:cubicBezTo>
                    <a:pt x="3890" y="5693"/>
                    <a:pt x="3944" y="5817"/>
                    <a:pt x="3944" y="5951"/>
                  </a:cubicBezTo>
                  <a:lnTo>
                    <a:pt x="3944" y="6933"/>
                  </a:lnTo>
                  <a:cubicBezTo>
                    <a:pt x="3944" y="7209"/>
                    <a:pt x="3721" y="7423"/>
                    <a:pt x="3453" y="7423"/>
                  </a:cubicBezTo>
                  <a:cubicBezTo>
                    <a:pt x="3177" y="7423"/>
                    <a:pt x="2963" y="7209"/>
                    <a:pt x="2963" y="6933"/>
                  </a:cubicBezTo>
                  <a:lnTo>
                    <a:pt x="2963" y="6156"/>
                  </a:lnTo>
                  <a:lnTo>
                    <a:pt x="2115" y="5309"/>
                  </a:lnTo>
                  <a:cubicBezTo>
                    <a:pt x="1928" y="5122"/>
                    <a:pt x="1928" y="4809"/>
                    <a:pt x="2115" y="4613"/>
                  </a:cubicBezTo>
                  <a:cubicBezTo>
                    <a:pt x="2213" y="4519"/>
                    <a:pt x="2340" y="4473"/>
                    <a:pt x="2466" y="4473"/>
                  </a:cubicBezTo>
                  <a:close/>
                  <a:moveTo>
                    <a:pt x="6410" y="4473"/>
                  </a:moveTo>
                  <a:cubicBezTo>
                    <a:pt x="6536" y="4473"/>
                    <a:pt x="6660" y="4519"/>
                    <a:pt x="6754" y="4613"/>
                  </a:cubicBezTo>
                  <a:cubicBezTo>
                    <a:pt x="6950" y="4809"/>
                    <a:pt x="6950" y="5122"/>
                    <a:pt x="6754" y="5309"/>
                  </a:cubicBezTo>
                  <a:lnTo>
                    <a:pt x="5916" y="6156"/>
                  </a:lnTo>
                  <a:lnTo>
                    <a:pt x="5916" y="6933"/>
                  </a:lnTo>
                  <a:cubicBezTo>
                    <a:pt x="5916" y="7209"/>
                    <a:pt x="5693" y="7423"/>
                    <a:pt x="5425" y="7423"/>
                  </a:cubicBezTo>
                  <a:cubicBezTo>
                    <a:pt x="5148" y="7423"/>
                    <a:pt x="4925" y="7209"/>
                    <a:pt x="4925" y="6933"/>
                  </a:cubicBezTo>
                  <a:lnTo>
                    <a:pt x="4925" y="5951"/>
                  </a:lnTo>
                  <a:cubicBezTo>
                    <a:pt x="4925" y="5817"/>
                    <a:pt x="4979" y="5693"/>
                    <a:pt x="5077" y="5603"/>
                  </a:cubicBezTo>
                  <a:lnTo>
                    <a:pt x="6058" y="4613"/>
                  </a:lnTo>
                  <a:cubicBezTo>
                    <a:pt x="6156" y="4519"/>
                    <a:pt x="6284" y="4473"/>
                    <a:pt x="6410" y="4473"/>
                  </a:cubicBezTo>
                  <a:close/>
                  <a:moveTo>
                    <a:pt x="492" y="1"/>
                  </a:moveTo>
                  <a:cubicBezTo>
                    <a:pt x="224" y="1"/>
                    <a:pt x="1" y="224"/>
                    <a:pt x="1" y="492"/>
                  </a:cubicBezTo>
                  <a:lnTo>
                    <a:pt x="1" y="10376"/>
                  </a:lnTo>
                  <a:cubicBezTo>
                    <a:pt x="1" y="10670"/>
                    <a:pt x="242" y="10902"/>
                    <a:pt x="527" y="10902"/>
                  </a:cubicBezTo>
                  <a:lnTo>
                    <a:pt x="2963" y="10902"/>
                  </a:lnTo>
                  <a:lnTo>
                    <a:pt x="2963" y="9600"/>
                  </a:lnTo>
                  <a:lnTo>
                    <a:pt x="2124" y="8770"/>
                  </a:lnTo>
                  <a:cubicBezTo>
                    <a:pt x="1946" y="8592"/>
                    <a:pt x="1919" y="8297"/>
                    <a:pt x="2079" y="8101"/>
                  </a:cubicBezTo>
                  <a:cubicBezTo>
                    <a:pt x="2179" y="7978"/>
                    <a:pt x="2321" y="7915"/>
                    <a:pt x="2463" y="7915"/>
                  </a:cubicBezTo>
                  <a:cubicBezTo>
                    <a:pt x="2589" y="7915"/>
                    <a:pt x="2715" y="7965"/>
                    <a:pt x="2811" y="8066"/>
                  </a:cubicBezTo>
                  <a:lnTo>
                    <a:pt x="3801" y="9047"/>
                  </a:lnTo>
                  <a:cubicBezTo>
                    <a:pt x="3890" y="9136"/>
                    <a:pt x="3944" y="9261"/>
                    <a:pt x="3944" y="9395"/>
                  </a:cubicBezTo>
                  <a:lnTo>
                    <a:pt x="3944" y="10902"/>
                  </a:lnTo>
                  <a:lnTo>
                    <a:pt x="4925" y="10902"/>
                  </a:lnTo>
                  <a:lnTo>
                    <a:pt x="4925" y="9395"/>
                  </a:lnTo>
                  <a:cubicBezTo>
                    <a:pt x="4925" y="9261"/>
                    <a:pt x="4979" y="9136"/>
                    <a:pt x="5077" y="9047"/>
                  </a:cubicBezTo>
                  <a:lnTo>
                    <a:pt x="6049" y="8074"/>
                  </a:lnTo>
                  <a:cubicBezTo>
                    <a:pt x="6148" y="7971"/>
                    <a:pt x="6279" y="7919"/>
                    <a:pt x="6412" y="7919"/>
                  </a:cubicBezTo>
                  <a:cubicBezTo>
                    <a:pt x="6519" y="7919"/>
                    <a:pt x="6627" y="7953"/>
                    <a:pt x="6718" y="8021"/>
                  </a:cubicBezTo>
                  <a:cubicBezTo>
                    <a:pt x="6950" y="8208"/>
                    <a:pt x="6959" y="8556"/>
                    <a:pt x="6754" y="8761"/>
                  </a:cubicBezTo>
                  <a:lnTo>
                    <a:pt x="5916" y="9600"/>
                  </a:lnTo>
                  <a:lnTo>
                    <a:pt x="5916" y="10902"/>
                  </a:lnTo>
                  <a:lnTo>
                    <a:pt x="8378" y="10902"/>
                  </a:lnTo>
                  <a:cubicBezTo>
                    <a:pt x="8654" y="10902"/>
                    <a:pt x="8868" y="10688"/>
                    <a:pt x="8868" y="10412"/>
                  </a:cubicBezTo>
                  <a:lnTo>
                    <a:pt x="8868" y="492"/>
                  </a:lnTo>
                  <a:cubicBezTo>
                    <a:pt x="8868" y="224"/>
                    <a:pt x="8654" y="1"/>
                    <a:pt x="8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6"/>
            <p:cNvSpPr/>
            <p:nvPr/>
          </p:nvSpPr>
          <p:spPr>
            <a:xfrm>
              <a:off x="4187875" y="3399502"/>
              <a:ext cx="127742" cy="50007"/>
            </a:xfrm>
            <a:custGeom>
              <a:avLst/>
              <a:gdLst/>
              <a:ahLst/>
              <a:cxnLst/>
              <a:rect l="l" t="t" r="r" b="b"/>
              <a:pathLst>
                <a:path w="4925" h="1928" extrusionOk="0">
                  <a:moveTo>
                    <a:pt x="545" y="1"/>
                  </a:moveTo>
                  <a:cubicBezTo>
                    <a:pt x="215" y="420"/>
                    <a:pt x="0" y="946"/>
                    <a:pt x="0" y="1526"/>
                  </a:cubicBezTo>
                  <a:lnTo>
                    <a:pt x="0" y="1928"/>
                  </a:lnTo>
                  <a:lnTo>
                    <a:pt x="4925" y="1928"/>
                  </a:lnTo>
                  <a:lnTo>
                    <a:pt x="4925" y="1526"/>
                  </a:lnTo>
                  <a:cubicBezTo>
                    <a:pt x="4925" y="946"/>
                    <a:pt x="4720" y="420"/>
                    <a:pt x="4381" y="1"/>
                  </a:cubicBezTo>
                  <a:cubicBezTo>
                    <a:pt x="3935" y="572"/>
                    <a:pt x="3248" y="937"/>
                    <a:pt x="2463" y="937"/>
                  </a:cubicBezTo>
                  <a:cubicBezTo>
                    <a:pt x="1687" y="937"/>
                    <a:pt x="1000" y="572"/>
                    <a:pt x="5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grpSp>
        <p:nvGrpSpPr>
          <p:cNvPr id="2110" name="Google Shape;2110;p57"/>
          <p:cNvGrpSpPr/>
          <p:nvPr/>
        </p:nvGrpSpPr>
        <p:grpSpPr>
          <a:xfrm>
            <a:off x="4778292" y="1282582"/>
            <a:ext cx="3432701" cy="2578343"/>
            <a:chOff x="4778292" y="1282582"/>
            <a:chExt cx="3432701" cy="2578343"/>
          </a:xfrm>
        </p:grpSpPr>
        <p:sp>
          <p:nvSpPr>
            <p:cNvPr id="2111" name="Google Shape;2111;p57"/>
            <p:cNvSpPr/>
            <p:nvPr/>
          </p:nvSpPr>
          <p:spPr>
            <a:xfrm>
              <a:off x="4778292" y="1282582"/>
              <a:ext cx="3432701" cy="2165388"/>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7"/>
            <p:cNvSpPr/>
            <p:nvPr/>
          </p:nvSpPr>
          <p:spPr>
            <a:xfrm>
              <a:off x="5923189" y="3447783"/>
              <a:ext cx="1143193" cy="413142"/>
            </a:xfrm>
            <a:custGeom>
              <a:avLst/>
              <a:gdLst/>
              <a:ahLst/>
              <a:cxnLst/>
              <a:rect l="l" t="t" r="r" b="b"/>
              <a:pathLst>
                <a:path w="55441" h="20036" extrusionOk="0">
                  <a:moveTo>
                    <a:pt x="0" y="20035"/>
                  </a:moveTo>
                  <a:lnTo>
                    <a:pt x="0" y="17982"/>
                  </a:lnTo>
                  <a:lnTo>
                    <a:pt x="6526" y="17184"/>
                  </a:lnTo>
                  <a:lnTo>
                    <a:pt x="11030" y="1"/>
                  </a:lnTo>
                  <a:lnTo>
                    <a:pt x="44410" y="1"/>
                  </a:lnTo>
                  <a:lnTo>
                    <a:pt x="48911" y="17184"/>
                  </a:lnTo>
                  <a:lnTo>
                    <a:pt x="55441" y="17982"/>
                  </a:lnTo>
                  <a:lnTo>
                    <a:pt x="55441" y="20035"/>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3" name="Google Shape;2113;p57"/>
          <p:cNvPicPr preferRelativeResize="0"/>
          <p:nvPr/>
        </p:nvPicPr>
        <p:blipFill>
          <a:blip r:embed="rId3">
            <a:alphaModFix/>
          </a:blip>
          <a:stretch>
            <a:fillRect/>
          </a:stretch>
        </p:blipFill>
        <p:spPr>
          <a:xfrm>
            <a:off x="4870190" y="1451855"/>
            <a:ext cx="3249110" cy="1827625"/>
          </a:xfrm>
          <a:prstGeom prst="rect">
            <a:avLst/>
          </a:prstGeom>
          <a:noFill/>
          <a:ln w="9525" cap="flat" cmpd="sng">
            <a:solidFill>
              <a:schemeClr val="dk1"/>
            </a:solidFill>
            <a:prstDash val="solid"/>
            <a:round/>
            <a:headEnd type="none" w="sm" len="sm"/>
            <a:tailEnd type="none" w="sm" len="sm"/>
          </a:ln>
        </p:spPr>
      </p:pic>
      <p:sp>
        <p:nvSpPr>
          <p:cNvPr id="2114" name="Google Shape;2114;p57"/>
          <p:cNvSpPr txBox="1">
            <a:spLocks noGrp="1"/>
          </p:cNvSpPr>
          <p:nvPr>
            <p:ph type="title"/>
          </p:nvPr>
        </p:nvSpPr>
        <p:spPr>
          <a:xfrm>
            <a:off x="932726" y="1854450"/>
            <a:ext cx="35661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Desktop app</a:t>
            </a:r>
            <a:endParaRPr/>
          </a:p>
        </p:txBody>
      </p:sp>
      <p:sp>
        <p:nvSpPr>
          <p:cNvPr id="2115" name="Google Shape;2115;p57"/>
          <p:cNvSpPr txBox="1">
            <a:spLocks noGrp="1"/>
          </p:cNvSpPr>
          <p:nvPr>
            <p:ph type="subTitle" idx="1"/>
          </p:nvPr>
        </p:nvSpPr>
        <p:spPr>
          <a:xfrm>
            <a:off x="932725" y="2350950"/>
            <a:ext cx="3566100" cy="93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 work. Just right-click on it and select “Replace image”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9"/>
        <p:cNvGrpSpPr/>
        <p:nvPr/>
      </p:nvGrpSpPr>
      <p:grpSpPr>
        <a:xfrm>
          <a:off x="0" y="0"/>
          <a:ext cx="0" cy="0"/>
          <a:chOff x="0" y="0"/>
          <a:chExt cx="0" cy="0"/>
        </a:xfrm>
      </p:grpSpPr>
      <p:grpSp>
        <p:nvGrpSpPr>
          <p:cNvPr id="2120" name="Google Shape;2120;p58"/>
          <p:cNvGrpSpPr/>
          <p:nvPr/>
        </p:nvGrpSpPr>
        <p:grpSpPr>
          <a:xfrm>
            <a:off x="6684763" y="2892981"/>
            <a:ext cx="577528" cy="505803"/>
            <a:chOff x="1261475" y="1336255"/>
            <a:chExt cx="861596" cy="754591"/>
          </a:xfrm>
        </p:grpSpPr>
        <p:sp>
          <p:nvSpPr>
            <p:cNvPr id="2121" name="Google Shape;2121;p58"/>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8"/>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8"/>
          <p:cNvGrpSpPr/>
          <p:nvPr/>
        </p:nvGrpSpPr>
        <p:grpSpPr>
          <a:xfrm>
            <a:off x="7334688" y="2892994"/>
            <a:ext cx="577528" cy="505803"/>
            <a:chOff x="1261475" y="1336255"/>
            <a:chExt cx="861596" cy="754591"/>
          </a:xfrm>
        </p:grpSpPr>
        <p:sp>
          <p:nvSpPr>
            <p:cNvPr id="2124" name="Google Shape;2124;p58"/>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8"/>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58"/>
          <p:cNvGrpSpPr/>
          <p:nvPr/>
        </p:nvGrpSpPr>
        <p:grpSpPr>
          <a:xfrm>
            <a:off x="6034838" y="2892981"/>
            <a:ext cx="577528" cy="505803"/>
            <a:chOff x="1261475" y="1336255"/>
            <a:chExt cx="861596" cy="754591"/>
          </a:xfrm>
        </p:grpSpPr>
        <p:sp>
          <p:nvSpPr>
            <p:cNvPr id="2127" name="Google Shape;2127;p58"/>
            <p:cNvSpPr/>
            <p:nvPr/>
          </p:nvSpPr>
          <p:spPr>
            <a:xfrm>
              <a:off x="1261475" y="1336255"/>
              <a:ext cx="861596" cy="75459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58"/>
            <p:cNvSpPr/>
            <p:nvPr/>
          </p:nvSpPr>
          <p:spPr>
            <a:xfrm>
              <a:off x="1621775" y="1643050"/>
              <a:ext cx="141000" cy="141000"/>
            </a:xfrm>
            <a:prstGeom prst="ellips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0" name="Google Shape;2130;p58"/>
          <p:cNvSpPr txBox="1">
            <a:spLocks noGrp="1"/>
          </p:cNvSpPr>
          <p:nvPr>
            <p:ph type="title"/>
          </p:nvPr>
        </p:nvSpPr>
        <p:spPr>
          <a:xfrm>
            <a:off x="5516275" y="684538"/>
            <a:ext cx="2914500" cy="903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sp>
        <p:nvSpPr>
          <p:cNvPr id="2131" name="Google Shape;2131;p58"/>
          <p:cNvSpPr txBox="1">
            <a:spLocks noGrp="1"/>
          </p:cNvSpPr>
          <p:nvPr>
            <p:ph type="subTitle" idx="1"/>
          </p:nvPr>
        </p:nvSpPr>
        <p:spPr>
          <a:xfrm>
            <a:off x="5516275" y="1507813"/>
            <a:ext cx="2914500" cy="1139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Do you have any questions?</a:t>
            </a:r>
            <a:endParaRPr b="1" dirty="0"/>
          </a:p>
          <a:p>
            <a:pPr marL="0" lvl="0" indent="0"/>
            <a:r>
              <a:rPr lang="en-US" dirty="0">
                <a:hlinkClick r:id="rId3"/>
              </a:rPr>
              <a:t>email@domypowerpoint.com</a:t>
            </a:r>
            <a:endParaRPr lang="en-US" dirty="0"/>
          </a:p>
          <a:p>
            <a:pPr marL="0" lvl="0" indent="0" rtl="1"/>
            <a:r>
              <a:rPr lang="en-US" dirty="0"/>
              <a:t>www.domypowerpoint.com</a:t>
            </a:r>
            <a:endParaRPr dirty="0"/>
          </a:p>
        </p:txBody>
      </p:sp>
      <p:grpSp>
        <p:nvGrpSpPr>
          <p:cNvPr id="2132" name="Google Shape;2132;p58"/>
          <p:cNvGrpSpPr/>
          <p:nvPr/>
        </p:nvGrpSpPr>
        <p:grpSpPr>
          <a:xfrm>
            <a:off x="7466055" y="2988739"/>
            <a:ext cx="314171" cy="314171"/>
            <a:chOff x="1379798" y="1723250"/>
            <a:chExt cx="397887" cy="397887"/>
          </a:xfrm>
        </p:grpSpPr>
        <p:sp>
          <p:nvSpPr>
            <p:cNvPr id="2133" name="Google Shape;2133;p58"/>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8"/>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8"/>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8"/>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7" name="Google Shape;2137;p58"/>
          <p:cNvGrpSpPr/>
          <p:nvPr/>
        </p:nvGrpSpPr>
        <p:grpSpPr>
          <a:xfrm>
            <a:off x="6166519" y="2988739"/>
            <a:ext cx="314188" cy="314171"/>
            <a:chOff x="266768" y="1721375"/>
            <a:chExt cx="397907" cy="397887"/>
          </a:xfrm>
        </p:grpSpPr>
        <p:sp>
          <p:nvSpPr>
            <p:cNvPr id="2138" name="Google Shape;2138;p58"/>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8"/>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58"/>
          <p:cNvGrpSpPr/>
          <p:nvPr/>
        </p:nvGrpSpPr>
        <p:grpSpPr>
          <a:xfrm>
            <a:off x="6816303" y="2988739"/>
            <a:ext cx="314155" cy="314171"/>
            <a:chOff x="864491" y="1723250"/>
            <a:chExt cx="397866" cy="397887"/>
          </a:xfrm>
        </p:grpSpPr>
        <p:sp>
          <p:nvSpPr>
            <p:cNvPr id="2141" name="Google Shape;2141;p58"/>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58"/>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58"/>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4" name="Google Shape;2144;p58"/>
          <p:cNvGrpSpPr/>
          <p:nvPr/>
        </p:nvGrpSpPr>
        <p:grpSpPr>
          <a:xfrm>
            <a:off x="711500" y="688650"/>
            <a:ext cx="4451100" cy="4101102"/>
            <a:chOff x="711500" y="688650"/>
            <a:chExt cx="4451100" cy="4101102"/>
          </a:xfrm>
        </p:grpSpPr>
        <p:cxnSp>
          <p:nvCxnSpPr>
            <p:cNvPr id="2145" name="Google Shape;2145;p58"/>
            <p:cNvCxnSpPr/>
            <p:nvPr/>
          </p:nvCxnSpPr>
          <p:spPr>
            <a:xfrm>
              <a:off x="711500" y="4026100"/>
              <a:ext cx="4451100" cy="0"/>
            </a:xfrm>
            <a:prstGeom prst="straightConnector1">
              <a:avLst/>
            </a:prstGeom>
            <a:noFill/>
            <a:ln w="9525" cap="flat" cmpd="sng">
              <a:solidFill>
                <a:schemeClr val="dk1"/>
              </a:solidFill>
              <a:prstDash val="solid"/>
              <a:round/>
              <a:headEnd type="none" w="med" len="med"/>
              <a:tailEnd type="none" w="med" len="med"/>
            </a:ln>
          </p:spPr>
        </p:cxnSp>
        <p:sp>
          <p:nvSpPr>
            <p:cNvPr id="2146" name="Google Shape;2146;p58"/>
            <p:cNvSpPr/>
            <p:nvPr/>
          </p:nvSpPr>
          <p:spPr>
            <a:xfrm flipH="1">
              <a:off x="1684479" y="688650"/>
              <a:ext cx="429140" cy="370308"/>
            </a:xfrm>
            <a:custGeom>
              <a:avLst/>
              <a:gdLst/>
              <a:ahLst/>
              <a:cxnLst/>
              <a:rect l="l" t="t" r="r" b="b"/>
              <a:pathLst>
                <a:path w="2633" h="2272" extrusionOk="0">
                  <a:moveTo>
                    <a:pt x="1459" y="0"/>
                  </a:moveTo>
                  <a:cubicBezTo>
                    <a:pt x="1336" y="0"/>
                    <a:pt x="1213" y="36"/>
                    <a:pt x="1107" y="103"/>
                  </a:cubicBezTo>
                  <a:cubicBezTo>
                    <a:pt x="1000" y="174"/>
                    <a:pt x="920" y="281"/>
                    <a:pt x="795" y="317"/>
                  </a:cubicBezTo>
                  <a:cubicBezTo>
                    <a:pt x="766" y="324"/>
                    <a:pt x="737" y="327"/>
                    <a:pt x="707" y="327"/>
                  </a:cubicBezTo>
                  <a:cubicBezTo>
                    <a:pt x="569" y="327"/>
                    <a:pt x="425" y="259"/>
                    <a:pt x="290" y="259"/>
                  </a:cubicBezTo>
                  <a:cubicBezTo>
                    <a:pt x="249" y="259"/>
                    <a:pt x="209" y="265"/>
                    <a:pt x="170" y="281"/>
                  </a:cubicBezTo>
                  <a:cubicBezTo>
                    <a:pt x="72" y="326"/>
                    <a:pt x="1" y="415"/>
                    <a:pt x="1" y="531"/>
                  </a:cubicBezTo>
                  <a:cubicBezTo>
                    <a:pt x="1" y="674"/>
                    <a:pt x="117" y="798"/>
                    <a:pt x="269" y="807"/>
                  </a:cubicBezTo>
                  <a:cubicBezTo>
                    <a:pt x="135" y="843"/>
                    <a:pt x="81" y="1021"/>
                    <a:pt x="144" y="1146"/>
                  </a:cubicBezTo>
                  <a:cubicBezTo>
                    <a:pt x="215" y="1249"/>
                    <a:pt x="335" y="1310"/>
                    <a:pt x="455" y="1310"/>
                  </a:cubicBezTo>
                  <a:cubicBezTo>
                    <a:pt x="470" y="1310"/>
                    <a:pt x="485" y="1309"/>
                    <a:pt x="501" y="1307"/>
                  </a:cubicBezTo>
                  <a:cubicBezTo>
                    <a:pt x="643" y="1280"/>
                    <a:pt x="768" y="1218"/>
                    <a:pt x="875" y="1129"/>
                  </a:cubicBezTo>
                  <a:cubicBezTo>
                    <a:pt x="982" y="1048"/>
                    <a:pt x="1080" y="950"/>
                    <a:pt x="1196" y="870"/>
                  </a:cubicBezTo>
                  <a:cubicBezTo>
                    <a:pt x="1303" y="796"/>
                    <a:pt x="1424" y="753"/>
                    <a:pt x="1553" y="753"/>
                  </a:cubicBezTo>
                  <a:cubicBezTo>
                    <a:pt x="1565" y="753"/>
                    <a:pt x="1577" y="753"/>
                    <a:pt x="1589" y="754"/>
                  </a:cubicBezTo>
                  <a:cubicBezTo>
                    <a:pt x="1767" y="781"/>
                    <a:pt x="1919" y="932"/>
                    <a:pt x="1990" y="1102"/>
                  </a:cubicBezTo>
                  <a:cubicBezTo>
                    <a:pt x="2053" y="1280"/>
                    <a:pt x="2080" y="1468"/>
                    <a:pt x="2071" y="1655"/>
                  </a:cubicBezTo>
                  <a:cubicBezTo>
                    <a:pt x="2053" y="1842"/>
                    <a:pt x="2062" y="2030"/>
                    <a:pt x="2097" y="2217"/>
                  </a:cubicBezTo>
                  <a:cubicBezTo>
                    <a:pt x="2106" y="2235"/>
                    <a:pt x="2106" y="2253"/>
                    <a:pt x="2133" y="2270"/>
                  </a:cubicBezTo>
                  <a:cubicBezTo>
                    <a:pt x="2136" y="2271"/>
                    <a:pt x="2139" y="2272"/>
                    <a:pt x="2142" y="2272"/>
                  </a:cubicBezTo>
                  <a:cubicBezTo>
                    <a:pt x="2165" y="2272"/>
                    <a:pt x="2189" y="2241"/>
                    <a:pt x="2204" y="2217"/>
                  </a:cubicBezTo>
                  <a:cubicBezTo>
                    <a:pt x="2401" y="1914"/>
                    <a:pt x="2526" y="1583"/>
                    <a:pt x="2588" y="1227"/>
                  </a:cubicBezTo>
                  <a:cubicBezTo>
                    <a:pt x="2624" y="1021"/>
                    <a:pt x="2633" y="825"/>
                    <a:pt x="2535" y="647"/>
                  </a:cubicBezTo>
                  <a:cubicBezTo>
                    <a:pt x="2449" y="497"/>
                    <a:pt x="2262" y="359"/>
                    <a:pt x="2112" y="359"/>
                  </a:cubicBezTo>
                  <a:cubicBezTo>
                    <a:pt x="2074" y="359"/>
                    <a:pt x="2039" y="368"/>
                    <a:pt x="2008" y="388"/>
                  </a:cubicBezTo>
                  <a:cubicBezTo>
                    <a:pt x="1973" y="201"/>
                    <a:pt x="1857" y="112"/>
                    <a:pt x="1678" y="40"/>
                  </a:cubicBezTo>
                  <a:cubicBezTo>
                    <a:pt x="1608" y="13"/>
                    <a:pt x="1533" y="0"/>
                    <a:pt x="145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58"/>
            <p:cNvSpPr/>
            <p:nvPr/>
          </p:nvSpPr>
          <p:spPr>
            <a:xfrm flipH="1">
              <a:off x="1733863" y="731516"/>
              <a:ext cx="306901" cy="613974"/>
            </a:xfrm>
            <a:custGeom>
              <a:avLst/>
              <a:gdLst/>
              <a:ahLst/>
              <a:cxnLst/>
              <a:rect l="l" t="t" r="r" b="b"/>
              <a:pathLst>
                <a:path w="1883" h="3767" extrusionOk="0">
                  <a:moveTo>
                    <a:pt x="981" y="0"/>
                  </a:moveTo>
                  <a:cubicBezTo>
                    <a:pt x="473" y="27"/>
                    <a:pt x="54" y="437"/>
                    <a:pt x="36" y="946"/>
                  </a:cubicBezTo>
                  <a:cubicBezTo>
                    <a:pt x="18" y="1428"/>
                    <a:pt x="0" y="1954"/>
                    <a:pt x="9" y="2204"/>
                  </a:cubicBezTo>
                  <a:cubicBezTo>
                    <a:pt x="36" y="2739"/>
                    <a:pt x="571" y="2801"/>
                    <a:pt x="571" y="2801"/>
                  </a:cubicBezTo>
                  <a:cubicBezTo>
                    <a:pt x="571" y="2819"/>
                    <a:pt x="562" y="2944"/>
                    <a:pt x="562" y="3105"/>
                  </a:cubicBezTo>
                  <a:cubicBezTo>
                    <a:pt x="553" y="3435"/>
                    <a:pt x="767" y="3738"/>
                    <a:pt x="1097" y="3765"/>
                  </a:cubicBezTo>
                  <a:cubicBezTo>
                    <a:pt x="1112" y="3766"/>
                    <a:pt x="1127" y="3766"/>
                    <a:pt x="1141" y="3766"/>
                  </a:cubicBezTo>
                  <a:cubicBezTo>
                    <a:pt x="1482" y="3766"/>
                    <a:pt x="1802" y="3474"/>
                    <a:pt x="1811" y="3131"/>
                  </a:cubicBezTo>
                  <a:lnTo>
                    <a:pt x="1856" y="1044"/>
                  </a:lnTo>
                  <a:cubicBezTo>
                    <a:pt x="1882" y="491"/>
                    <a:pt x="1588" y="18"/>
                    <a:pt x="1035" y="0"/>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8"/>
            <p:cNvSpPr/>
            <p:nvPr/>
          </p:nvSpPr>
          <p:spPr>
            <a:xfrm flipH="1">
              <a:off x="1837194" y="1150232"/>
              <a:ext cx="110667" cy="58513"/>
            </a:xfrm>
            <a:custGeom>
              <a:avLst/>
              <a:gdLst/>
              <a:ahLst/>
              <a:cxnLst/>
              <a:rect l="l" t="t" r="r" b="b"/>
              <a:pathLst>
                <a:path w="679" h="359" extrusionOk="0">
                  <a:moveTo>
                    <a:pt x="679" y="0"/>
                  </a:moveTo>
                  <a:lnTo>
                    <a:pt x="679" y="0"/>
                  </a:lnTo>
                  <a:cubicBezTo>
                    <a:pt x="483" y="143"/>
                    <a:pt x="242" y="215"/>
                    <a:pt x="1" y="223"/>
                  </a:cubicBezTo>
                  <a:lnTo>
                    <a:pt x="1" y="357"/>
                  </a:lnTo>
                  <a:cubicBezTo>
                    <a:pt x="19" y="358"/>
                    <a:pt x="36" y="359"/>
                    <a:pt x="53" y="359"/>
                  </a:cubicBezTo>
                  <a:cubicBezTo>
                    <a:pt x="537" y="359"/>
                    <a:pt x="679" y="1"/>
                    <a:pt x="679" y="0"/>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8"/>
            <p:cNvSpPr/>
            <p:nvPr/>
          </p:nvSpPr>
          <p:spPr>
            <a:xfrm flipH="1">
              <a:off x="1976710" y="939163"/>
              <a:ext cx="24937" cy="23633"/>
            </a:xfrm>
            <a:custGeom>
              <a:avLst/>
              <a:gdLst/>
              <a:ahLst/>
              <a:cxnLst/>
              <a:rect l="l" t="t" r="r" b="b"/>
              <a:pathLst>
                <a:path w="153" h="145" extrusionOk="0">
                  <a:moveTo>
                    <a:pt x="61" y="1"/>
                  </a:moveTo>
                  <a:cubicBezTo>
                    <a:pt x="29" y="1"/>
                    <a:pt x="1" y="32"/>
                    <a:pt x="1" y="64"/>
                  </a:cubicBezTo>
                  <a:lnTo>
                    <a:pt x="1" y="73"/>
                  </a:lnTo>
                  <a:cubicBezTo>
                    <a:pt x="1" y="109"/>
                    <a:pt x="37" y="145"/>
                    <a:pt x="81" y="145"/>
                  </a:cubicBezTo>
                  <a:cubicBezTo>
                    <a:pt x="117" y="145"/>
                    <a:pt x="153" y="109"/>
                    <a:pt x="153" y="73"/>
                  </a:cubicBezTo>
                  <a:cubicBezTo>
                    <a:pt x="153" y="29"/>
                    <a:pt x="117" y="2"/>
                    <a:pt x="72" y="2"/>
                  </a:cubicBezTo>
                  <a:cubicBezTo>
                    <a:pt x="69" y="1"/>
                    <a:pt x="6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8"/>
            <p:cNvSpPr/>
            <p:nvPr/>
          </p:nvSpPr>
          <p:spPr>
            <a:xfrm flipH="1">
              <a:off x="1965138" y="913248"/>
              <a:ext cx="51014" cy="14832"/>
            </a:xfrm>
            <a:custGeom>
              <a:avLst/>
              <a:gdLst/>
              <a:ahLst/>
              <a:cxnLst/>
              <a:rect l="l" t="t" r="r" b="b"/>
              <a:pathLst>
                <a:path w="313" h="91" extrusionOk="0">
                  <a:moveTo>
                    <a:pt x="152" y="0"/>
                  </a:moveTo>
                  <a:cubicBezTo>
                    <a:pt x="108" y="0"/>
                    <a:pt x="63" y="18"/>
                    <a:pt x="36" y="45"/>
                  </a:cubicBezTo>
                  <a:cubicBezTo>
                    <a:pt x="10" y="63"/>
                    <a:pt x="1" y="81"/>
                    <a:pt x="10" y="90"/>
                  </a:cubicBezTo>
                  <a:cubicBezTo>
                    <a:pt x="10" y="90"/>
                    <a:pt x="12" y="91"/>
                    <a:pt x="13" y="91"/>
                  </a:cubicBezTo>
                  <a:cubicBezTo>
                    <a:pt x="28" y="91"/>
                    <a:pt x="79" y="53"/>
                    <a:pt x="152" y="45"/>
                  </a:cubicBezTo>
                  <a:cubicBezTo>
                    <a:pt x="224" y="45"/>
                    <a:pt x="281" y="73"/>
                    <a:pt x="299" y="73"/>
                  </a:cubicBezTo>
                  <a:cubicBezTo>
                    <a:pt x="301" y="73"/>
                    <a:pt x="303" y="73"/>
                    <a:pt x="304" y="72"/>
                  </a:cubicBezTo>
                  <a:cubicBezTo>
                    <a:pt x="313" y="63"/>
                    <a:pt x="295" y="54"/>
                    <a:pt x="268" y="36"/>
                  </a:cubicBezTo>
                  <a:cubicBezTo>
                    <a:pt x="233" y="9"/>
                    <a:pt x="197"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8"/>
            <p:cNvSpPr/>
            <p:nvPr/>
          </p:nvSpPr>
          <p:spPr>
            <a:xfrm flipH="1">
              <a:off x="1850231" y="939163"/>
              <a:ext cx="24774" cy="23633"/>
            </a:xfrm>
            <a:custGeom>
              <a:avLst/>
              <a:gdLst/>
              <a:ahLst/>
              <a:cxnLst/>
              <a:rect l="l" t="t" r="r" b="b"/>
              <a:pathLst>
                <a:path w="152" h="145" extrusionOk="0">
                  <a:moveTo>
                    <a:pt x="67" y="1"/>
                  </a:moveTo>
                  <a:cubicBezTo>
                    <a:pt x="29" y="1"/>
                    <a:pt x="0" y="32"/>
                    <a:pt x="0" y="64"/>
                  </a:cubicBezTo>
                  <a:lnTo>
                    <a:pt x="0" y="73"/>
                  </a:lnTo>
                  <a:cubicBezTo>
                    <a:pt x="0" y="109"/>
                    <a:pt x="36" y="145"/>
                    <a:pt x="80" y="145"/>
                  </a:cubicBezTo>
                  <a:cubicBezTo>
                    <a:pt x="116" y="145"/>
                    <a:pt x="152" y="109"/>
                    <a:pt x="152" y="73"/>
                  </a:cubicBezTo>
                  <a:cubicBezTo>
                    <a:pt x="152" y="29"/>
                    <a:pt x="116" y="2"/>
                    <a:pt x="80" y="2"/>
                  </a:cubicBezTo>
                  <a:cubicBezTo>
                    <a:pt x="76" y="1"/>
                    <a:pt x="7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8"/>
            <p:cNvSpPr/>
            <p:nvPr/>
          </p:nvSpPr>
          <p:spPr>
            <a:xfrm flipH="1">
              <a:off x="1834259" y="911455"/>
              <a:ext cx="51014" cy="13691"/>
            </a:xfrm>
            <a:custGeom>
              <a:avLst/>
              <a:gdLst/>
              <a:ahLst/>
              <a:cxnLst/>
              <a:rect l="l" t="t" r="r" b="b"/>
              <a:pathLst>
                <a:path w="313" h="84" extrusionOk="0">
                  <a:moveTo>
                    <a:pt x="168" y="0"/>
                  </a:moveTo>
                  <a:cubicBezTo>
                    <a:pt x="160" y="0"/>
                    <a:pt x="152" y="1"/>
                    <a:pt x="143" y="2"/>
                  </a:cubicBezTo>
                  <a:cubicBezTo>
                    <a:pt x="108" y="2"/>
                    <a:pt x="63" y="11"/>
                    <a:pt x="27" y="38"/>
                  </a:cubicBezTo>
                  <a:cubicBezTo>
                    <a:pt x="10" y="56"/>
                    <a:pt x="1" y="83"/>
                    <a:pt x="1" y="83"/>
                  </a:cubicBezTo>
                  <a:cubicBezTo>
                    <a:pt x="1" y="83"/>
                    <a:pt x="3" y="84"/>
                    <a:pt x="4" y="84"/>
                  </a:cubicBezTo>
                  <a:cubicBezTo>
                    <a:pt x="20" y="84"/>
                    <a:pt x="71" y="47"/>
                    <a:pt x="152" y="47"/>
                  </a:cubicBezTo>
                  <a:cubicBezTo>
                    <a:pt x="224" y="47"/>
                    <a:pt x="281" y="75"/>
                    <a:pt x="299" y="75"/>
                  </a:cubicBezTo>
                  <a:cubicBezTo>
                    <a:pt x="301" y="75"/>
                    <a:pt x="303" y="75"/>
                    <a:pt x="304" y="74"/>
                  </a:cubicBezTo>
                  <a:cubicBezTo>
                    <a:pt x="313" y="56"/>
                    <a:pt x="295" y="47"/>
                    <a:pt x="268" y="29"/>
                  </a:cubicBezTo>
                  <a:cubicBezTo>
                    <a:pt x="239" y="15"/>
                    <a:pt x="204"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8"/>
            <p:cNvSpPr/>
            <p:nvPr/>
          </p:nvSpPr>
          <p:spPr>
            <a:xfrm flipH="1">
              <a:off x="1927325" y="914714"/>
              <a:ext cx="36509" cy="111646"/>
            </a:xfrm>
            <a:custGeom>
              <a:avLst/>
              <a:gdLst/>
              <a:ahLst/>
              <a:cxnLst/>
              <a:rect l="l" t="t" r="r" b="b"/>
              <a:pathLst>
                <a:path w="224" h="685" extrusionOk="0">
                  <a:moveTo>
                    <a:pt x="224" y="0"/>
                  </a:moveTo>
                  <a:lnTo>
                    <a:pt x="224" y="0"/>
                  </a:lnTo>
                  <a:cubicBezTo>
                    <a:pt x="161" y="125"/>
                    <a:pt x="108" y="268"/>
                    <a:pt x="72" y="402"/>
                  </a:cubicBezTo>
                  <a:cubicBezTo>
                    <a:pt x="54" y="464"/>
                    <a:pt x="37" y="518"/>
                    <a:pt x="19" y="562"/>
                  </a:cubicBezTo>
                  <a:cubicBezTo>
                    <a:pt x="10" y="589"/>
                    <a:pt x="1" y="625"/>
                    <a:pt x="10" y="651"/>
                  </a:cubicBezTo>
                  <a:cubicBezTo>
                    <a:pt x="19" y="660"/>
                    <a:pt x="28" y="669"/>
                    <a:pt x="45" y="678"/>
                  </a:cubicBezTo>
                  <a:lnTo>
                    <a:pt x="81" y="678"/>
                  </a:lnTo>
                  <a:cubicBezTo>
                    <a:pt x="103" y="683"/>
                    <a:pt x="126" y="685"/>
                    <a:pt x="148" y="685"/>
                  </a:cubicBezTo>
                  <a:cubicBezTo>
                    <a:pt x="170" y="685"/>
                    <a:pt x="193" y="683"/>
                    <a:pt x="215" y="678"/>
                  </a:cubicBezTo>
                  <a:cubicBezTo>
                    <a:pt x="170" y="669"/>
                    <a:pt x="126" y="660"/>
                    <a:pt x="81" y="660"/>
                  </a:cubicBezTo>
                  <a:cubicBezTo>
                    <a:pt x="63" y="660"/>
                    <a:pt x="37" y="651"/>
                    <a:pt x="37" y="643"/>
                  </a:cubicBezTo>
                  <a:cubicBezTo>
                    <a:pt x="37" y="616"/>
                    <a:pt x="37" y="598"/>
                    <a:pt x="45" y="580"/>
                  </a:cubicBezTo>
                  <a:cubicBezTo>
                    <a:pt x="63" y="527"/>
                    <a:pt x="81" y="473"/>
                    <a:pt x="99" y="420"/>
                  </a:cubicBezTo>
                  <a:cubicBezTo>
                    <a:pt x="153" y="277"/>
                    <a:pt x="197" y="143"/>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58"/>
            <p:cNvSpPr/>
            <p:nvPr/>
          </p:nvSpPr>
          <p:spPr>
            <a:xfrm flipH="1">
              <a:off x="1828391" y="862395"/>
              <a:ext cx="62749" cy="16462"/>
            </a:xfrm>
            <a:custGeom>
              <a:avLst/>
              <a:gdLst/>
              <a:ahLst/>
              <a:cxnLst/>
              <a:rect l="l" t="t" r="r" b="b"/>
              <a:pathLst>
                <a:path w="385" h="101" extrusionOk="0">
                  <a:moveTo>
                    <a:pt x="197" y="0"/>
                  </a:moveTo>
                  <a:cubicBezTo>
                    <a:pt x="153" y="0"/>
                    <a:pt x="99" y="0"/>
                    <a:pt x="54" y="27"/>
                  </a:cubicBezTo>
                  <a:cubicBezTo>
                    <a:pt x="19" y="36"/>
                    <a:pt x="1" y="54"/>
                    <a:pt x="10" y="63"/>
                  </a:cubicBezTo>
                  <a:cubicBezTo>
                    <a:pt x="14" y="76"/>
                    <a:pt x="37" y="78"/>
                    <a:pt x="70" y="78"/>
                  </a:cubicBezTo>
                  <a:cubicBezTo>
                    <a:pt x="87" y="78"/>
                    <a:pt x="106" y="78"/>
                    <a:pt x="128" y="78"/>
                  </a:cubicBezTo>
                  <a:cubicBezTo>
                    <a:pt x="149" y="78"/>
                    <a:pt x="173" y="78"/>
                    <a:pt x="197" y="80"/>
                  </a:cubicBezTo>
                  <a:cubicBezTo>
                    <a:pt x="264" y="86"/>
                    <a:pt x="319" y="101"/>
                    <a:pt x="352" y="101"/>
                  </a:cubicBezTo>
                  <a:cubicBezTo>
                    <a:pt x="368" y="101"/>
                    <a:pt x="379" y="98"/>
                    <a:pt x="385" y="89"/>
                  </a:cubicBezTo>
                  <a:cubicBezTo>
                    <a:pt x="385" y="80"/>
                    <a:pt x="376" y="63"/>
                    <a:pt x="340" y="45"/>
                  </a:cubicBezTo>
                  <a:cubicBezTo>
                    <a:pt x="295" y="18"/>
                    <a:pt x="251"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58"/>
            <p:cNvSpPr/>
            <p:nvPr/>
          </p:nvSpPr>
          <p:spPr>
            <a:xfrm flipH="1">
              <a:off x="1965138" y="873967"/>
              <a:ext cx="48081" cy="15973"/>
            </a:xfrm>
            <a:custGeom>
              <a:avLst/>
              <a:gdLst/>
              <a:ahLst/>
              <a:cxnLst/>
              <a:rect l="l" t="t" r="r" b="b"/>
              <a:pathLst>
                <a:path w="295" h="98" extrusionOk="0">
                  <a:moveTo>
                    <a:pt x="143" y="0"/>
                  </a:moveTo>
                  <a:cubicBezTo>
                    <a:pt x="99" y="0"/>
                    <a:pt x="63" y="18"/>
                    <a:pt x="36" y="45"/>
                  </a:cubicBezTo>
                  <a:cubicBezTo>
                    <a:pt x="9" y="63"/>
                    <a:pt x="1" y="81"/>
                    <a:pt x="9" y="90"/>
                  </a:cubicBezTo>
                  <a:cubicBezTo>
                    <a:pt x="15" y="95"/>
                    <a:pt x="24" y="97"/>
                    <a:pt x="36" y="97"/>
                  </a:cubicBezTo>
                  <a:cubicBezTo>
                    <a:pt x="61" y="97"/>
                    <a:pt x="100" y="87"/>
                    <a:pt x="143" y="81"/>
                  </a:cubicBezTo>
                  <a:cubicBezTo>
                    <a:pt x="179" y="81"/>
                    <a:pt x="210" y="83"/>
                    <a:pt x="235" y="83"/>
                  </a:cubicBezTo>
                  <a:cubicBezTo>
                    <a:pt x="259" y="83"/>
                    <a:pt x="277" y="81"/>
                    <a:pt x="286" y="72"/>
                  </a:cubicBezTo>
                  <a:cubicBezTo>
                    <a:pt x="295" y="54"/>
                    <a:pt x="277" y="45"/>
                    <a:pt x="250" y="27"/>
                  </a:cubicBezTo>
                  <a:cubicBezTo>
                    <a:pt x="224" y="9"/>
                    <a:pt x="179"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8"/>
            <p:cNvSpPr/>
            <p:nvPr/>
          </p:nvSpPr>
          <p:spPr>
            <a:xfrm flipH="1">
              <a:off x="1683495" y="961655"/>
              <a:ext cx="59327" cy="90295"/>
            </a:xfrm>
            <a:custGeom>
              <a:avLst/>
              <a:gdLst/>
              <a:ahLst/>
              <a:cxnLst/>
              <a:rect l="l" t="t" r="r" b="b"/>
              <a:pathLst>
                <a:path w="364" h="554" extrusionOk="0">
                  <a:moveTo>
                    <a:pt x="131" y="0"/>
                  </a:moveTo>
                  <a:cubicBezTo>
                    <a:pt x="63" y="0"/>
                    <a:pt x="4" y="21"/>
                    <a:pt x="1" y="24"/>
                  </a:cubicBezTo>
                  <a:cubicBezTo>
                    <a:pt x="1" y="24"/>
                    <a:pt x="1" y="533"/>
                    <a:pt x="1" y="542"/>
                  </a:cubicBezTo>
                  <a:cubicBezTo>
                    <a:pt x="1" y="545"/>
                    <a:pt x="37" y="554"/>
                    <a:pt x="86" y="554"/>
                  </a:cubicBezTo>
                  <a:cubicBezTo>
                    <a:pt x="193" y="554"/>
                    <a:pt x="364" y="511"/>
                    <a:pt x="358" y="265"/>
                  </a:cubicBezTo>
                  <a:cubicBezTo>
                    <a:pt x="358" y="46"/>
                    <a:pt x="233" y="0"/>
                    <a:pt x="131" y="0"/>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8"/>
            <p:cNvSpPr/>
            <p:nvPr/>
          </p:nvSpPr>
          <p:spPr>
            <a:xfrm flipH="1">
              <a:off x="1697512" y="980073"/>
              <a:ext cx="27870" cy="51993"/>
            </a:xfrm>
            <a:custGeom>
              <a:avLst/>
              <a:gdLst/>
              <a:ahLst/>
              <a:cxnLst/>
              <a:rect l="l" t="t" r="r" b="b"/>
              <a:pathLst>
                <a:path w="171" h="319" extrusionOk="0">
                  <a:moveTo>
                    <a:pt x="72" y="1"/>
                  </a:moveTo>
                  <a:cubicBezTo>
                    <a:pt x="63" y="1"/>
                    <a:pt x="46" y="1"/>
                    <a:pt x="37" y="10"/>
                  </a:cubicBezTo>
                  <a:cubicBezTo>
                    <a:pt x="28" y="19"/>
                    <a:pt x="28" y="27"/>
                    <a:pt x="28" y="36"/>
                  </a:cubicBezTo>
                  <a:cubicBezTo>
                    <a:pt x="19" y="54"/>
                    <a:pt x="28" y="54"/>
                    <a:pt x="28" y="54"/>
                  </a:cubicBezTo>
                  <a:cubicBezTo>
                    <a:pt x="37" y="54"/>
                    <a:pt x="28" y="45"/>
                    <a:pt x="37" y="36"/>
                  </a:cubicBezTo>
                  <a:cubicBezTo>
                    <a:pt x="37" y="27"/>
                    <a:pt x="54" y="19"/>
                    <a:pt x="72" y="19"/>
                  </a:cubicBezTo>
                  <a:cubicBezTo>
                    <a:pt x="90" y="27"/>
                    <a:pt x="108" y="45"/>
                    <a:pt x="117" y="72"/>
                  </a:cubicBezTo>
                  <a:cubicBezTo>
                    <a:pt x="135" y="99"/>
                    <a:pt x="135" y="126"/>
                    <a:pt x="135" y="161"/>
                  </a:cubicBezTo>
                  <a:cubicBezTo>
                    <a:pt x="144" y="215"/>
                    <a:pt x="117" y="268"/>
                    <a:pt x="63" y="295"/>
                  </a:cubicBezTo>
                  <a:cubicBezTo>
                    <a:pt x="59" y="300"/>
                    <a:pt x="52" y="302"/>
                    <a:pt x="44" y="302"/>
                  </a:cubicBezTo>
                  <a:cubicBezTo>
                    <a:pt x="37" y="302"/>
                    <a:pt x="28" y="300"/>
                    <a:pt x="19" y="295"/>
                  </a:cubicBezTo>
                  <a:cubicBezTo>
                    <a:pt x="10" y="295"/>
                    <a:pt x="1" y="286"/>
                    <a:pt x="1" y="286"/>
                  </a:cubicBezTo>
                  <a:lnTo>
                    <a:pt x="1" y="286"/>
                  </a:lnTo>
                  <a:cubicBezTo>
                    <a:pt x="1" y="286"/>
                    <a:pt x="1" y="295"/>
                    <a:pt x="10" y="304"/>
                  </a:cubicBezTo>
                  <a:cubicBezTo>
                    <a:pt x="20" y="314"/>
                    <a:pt x="34" y="319"/>
                    <a:pt x="47" y="319"/>
                  </a:cubicBezTo>
                  <a:cubicBezTo>
                    <a:pt x="56" y="319"/>
                    <a:pt x="65" y="317"/>
                    <a:pt x="72" y="313"/>
                  </a:cubicBezTo>
                  <a:cubicBezTo>
                    <a:pt x="135" y="286"/>
                    <a:pt x="170" y="224"/>
                    <a:pt x="161" y="161"/>
                  </a:cubicBezTo>
                  <a:cubicBezTo>
                    <a:pt x="161" y="126"/>
                    <a:pt x="153" y="90"/>
                    <a:pt x="144" y="63"/>
                  </a:cubicBezTo>
                  <a:cubicBezTo>
                    <a:pt x="126" y="27"/>
                    <a:pt x="108" y="10"/>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8"/>
            <p:cNvSpPr/>
            <p:nvPr/>
          </p:nvSpPr>
          <p:spPr>
            <a:xfrm flipH="1">
              <a:off x="1726692" y="717988"/>
              <a:ext cx="327274" cy="262573"/>
            </a:xfrm>
            <a:custGeom>
              <a:avLst/>
              <a:gdLst/>
              <a:ahLst/>
              <a:cxnLst/>
              <a:rect l="l" t="t" r="r" b="b"/>
              <a:pathLst>
                <a:path w="2008" h="1611" extrusionOk="0">
                  <a:moveTo>
                    <a:pt x="1036" y="1"/>
                  </a:moveTo>
                  <a:cubicBezTo>
                    <a:pt x="1015" y="1"/>
                    <a:pt x="994" y="1"/>
                    <a:pt x="973" y="3"/>
                  </a:cubicBezTo>
                  <a:cubicBezTo>
                    <a:pt x="723" y="21"/>
                    <a:pt x="491" y="119"/>
                    <a:pt x="304" y="271"/>
                  </a:cubicBezTo>
                  <a:cubicBezTo>
                    <a:pt x="206" y="342"/>
                    <a:pt x="135" y="431"/>
                    <a:pt x="90" y="538"/>
                  </a:cubicBezTo>
                  <a:lnTo>
                    <a:pt x="1" y="922"/>
                  </a:lnTo>
                  <a:cubicBezTo>
                    <a:pt x="57" y="934"/>
                    <a:pt x="113" y="940"/>
                    <a:pt x="169" y="940"/>
                  </a:cubicBezTo>
                  <a:cubicBezTo>
                    <a:pt x="354" y="940"/>
                    <a:pt x="533" y="873"/>
                    <a:pt x="670" y="743"/>
                  </a:cubicBezTo>
                  <a:cubicBezTo>
                    <a:pt x="795" y="627"/>
                    <a:pt x="893" y="467"/>
                    <a:pt x="1045" y="413"/>
                  </a:cubicBezTo>
                  <a:cubicBezTo>
                    <a:pt x="1086" y="401"/>
                    <a:pt x="1127" y="395"/>
                    <a:pt x="1167" y="395"/>
                  </a:cubicBezTo>
                  <a:cubicBezTo>
                    <a:pt x="1240" y="395"/>
                    <a:pt x="1311" y="414"/>
                    <a:pt x="1375" y="449"/>
                  </a:cubicBezTo>
                  <a:cubicBezTo>
                    <a:pt x="1473" y="502"/>
                    <a:pt x="1562" y="574"/>
                    <a:pt x="1633" y="672"/>
                  </a:cubicBezTo>
                  <a:cubicBezTo>
                    <a:pt x="1544" y="940"/>
                    <a:pt x="1624" y="1234"/>
                    <a:pt x="1705" y="1511"/>
                  </a:cubicBezTo>
                  <a:cubicBezTo>
                    <a:pt x="1705" y="1546"/>
                    <a:pt x="1723" y="1573"/>
                    <a:pt x="1749" y="1600"/>
                  </a:cubicBezTo>
                  <a:cubicBezTo>
                    <a:pt x="1762" y="1607"/>
                    <a:pt x="1775" y="1610"/>
                    <a:pt x="1789" y="1610"/>
                  </a:cubicBezTo>
                  <a:cubicBezTo>
                    <a:pt x="1826" y="1610"/>
                    <a:pt x="1866" y="1587"/>
                    <a:pt x="1892" y="1555"/>
                  </a:cubicBezTo>
                  <a:cubicBezTo>
                    <a:pt x="1946" y="1493"/>
                    <a:pt x="1972" y="1403"/>
                    <a:pt x="1981" y="1323"/>
                  </a:cubicBezTo>
                  <a:cubicBezTo>
                    <a:pt x="2008" y="1127"/>
                    <a:pt x="1999" y="922"/>
                    <a:pt x="1954" y="734"/>
                  </a:cubicBezTo>
                  <a:cubicBezTo>
                    <a:pt x="1910" y="538"/>
                    <a:pt x="1803" y="369"/>
                    <a:pt x="1660" y="235"/>
                  </a:cubicBezTo>
                  <a:cubicBezTo>
                    <a:pt x="1489" y="88"/>
                    <a:pt x="1265" y="1"/>
                    <a:pt x="1036"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8"/>
            <p:cNvSpPr/>
            <p:nvPr/>
          </p:nvSpPr>
          <p:spPr>
            <a:xfrm flipH="1">
              <a:off x="1793516" y="719781"/>
              <a:ext cx="315702" cy="77908"/>
            </a:xfrm>
            <a:custGeom>
              <a:avLst/>
              <a:gdLst/>
              <a:ahLst/>
              <a:cxnLst/>
              <a:rect l="l" t="t" r="r" b="b"/>
              <a:pathLst>
                <a:path w="1937" h="478" extrusionOk="0">
                  <a:moveTo>
                    <a:pt x="289" y="129"/>
                  </a:moveTo>
                  <a:cubicBezTo>
                    <a:pt x="304" y="129"/>
                    <a:pt x="318" y="131"/>
                    <a:pt x="331" y="135"/>
                  </a:cubicBezTo>
                  <a:cubicBezTo>
                    <a:pt x="367" y="144"/>
                    <a:pt x="393" y="170"/>
                    <a:pt x="402" y="206"/>
                  </a:cubicBezTo>
                  <a:cubicBezTo>
                    <a:pt x="402" y="242"/>
                    <a:pt x="393" y="277"/>
                    <a:pt x="367" y="304"/>
                  </a:cubicBezTo>
                  <a:cubicBezTo>
                    <a:pt x="340" y="322"/>
                    <a:pt x="313" y="340"/>
                    <a:pt x="277" y="349"/>
                  </a:cubicBezTo>
                  <a:cubicBezTo>
                    <a:pt x="253" y="349"/>
                    <a:pt x="228" y="356"/>
                    <a:pt x="203" y="358"/>
                  </a:cubicBezTo>
                  <a:lnTo>
                    <a:pt x="203" y="358"/>
                  </a:lnTo>
                  <a:cubicBezTo>
                    <a:pt x="187" y="333"/>
                    <a:pt x="179" y="307"/>
                    <a:pt x="179" y="277"/>
                  </a:cubicBezTo>
                  <a:cubicBezTo>
                    <a:pt x="170" y="233"/>
                    <a:pt x="188" y="188"/>
                    <a:pt x="215" y="152"/>
                  </a:cubicBezTo>
                  <a:cubicBezTo>
                    <a:pt x="237" y="136"/>
                    <a:pt x="264" y="129"/>
                    <a:pt x="289" y="129"/>
                  </a:cubicBezTo>
                  <a:close/>
                  <a:moveTo>
                    <a:pt x="1410" y="1"/>
                  </a:moveTo>
                  <a:cubicBezTo>
                    <a:pt x="1321" y="10"/>
                    <a:pt x="1232" y="28"/>
                    <a:pt x="1152" y="72"/>
                  </a:cubicBezTo>
                  <a:cubicBezTo>
                    <a:pt x="1071" y="126"/>
                    <a:pt x="991" y="179"/>
                    <a:pt x="911" y="242"/>
                  </a:cubicBezTo>
                  <a:cubicBezTo>
                    <a:pt x="830" y="304"/>
                    <a:pt x="750" y="367"/>
                    <a:pt x="652" y="411"/>
                  </a:cubicBezTo>
                  <a:cubicBezTo>
                    <a:pt x="586" y="444"/>
                    <a:pt x="510" y="463"/>
                    <a:pt x="435" y="463"/>
                  </a:cubicBezTo>
                  <a:cubicBezTo>
                    <a:pt x="409" y="463"/>
                    <a:pt x="383" y="460"/>
                    <a:pt x="358" y="456"/>
                  </a:cubicBezTo>
                  <a:cubicBezTo>
                    <a:pt x="313" y="447"/>
                    <a:pt x="268" y="420"/>
                    <a:pt x="233" y="393"/>
                  </a:cubicBezTo>
                  <a:cubicBezTo>
                    <a:pt x="224" y="384"/>
                    <a:pt x="216" y="376"/>
                    <a:pt x="209" y="367"/>
                  </a:cubicBezTo>
                  <a:lnTo>
                    <a:pt x="209" y="367"/>
                  </a:lnTo>
                  <a:cubicBezTo>
                    <a:pt x="232" y="366"/>
                    <a:pt x="256" y="365"/>
                    <a:pt x="286" y="358"/>
                  </a:cubicBezTo>
                  <a:cubicBezTo>
                    <a:pt x="313" y="349"/>
                    <a:pt x="349" y="331"/>
                    <a:pt x="375" y="313"/>
                  </a:cubicBezTo>
                  <a:cubicBezTo>
                    <a:pt x="402" y="286"/>
                    <a:pt x="411" y="251"/>
                    <a:pt x="411" y="206"/>
                  </a:cubicBezTo>
                  <a:cubicBezTo>
                    <a:pt x="402" y="161"/>
                    <a:pt x="375" y="126"/>
                    <a:pt x="331" y="117"/>
                  </a:cubicBezTo>
                  <a:cubicBezTo>
                    <a:pt x="313" y="108"/>
                    <a:pt x="286" y="108"/>
                    <a:pt x="268" y="108"/>
                  </a:cubicBezTo>
                  <a:cubicBezTo>
                    <a:pt x="242" y="117"/>
                    <a:pt x="224" y="126"/>
                    <a:pt x="206" y="144"/>
                  </a:cubicBezTo>
                  <a:cubicBezTo>
                    <a:pt x="170" y="179"/>
                    <a:pt x="152" y="224"/>
                    <a:pt x="161" y="268"/>
                  </a:cubicBezTo>
                  <a:cubicBezTo>
                    <a:pt x="161" y="302"/>
                    <a:pt x="168" y="331"/>
                    <a:pt x="184" y="357"/>
                  </a:cubicBezTo>
                  <a:lnTo>
                    <a:pt x="184" y="357"/>
                  </a:lnTo>
                  <a:cubicBezTo>
                    <a:pt x="136" y="356"/>
                    <a:pt x="96" y="347"/>
                    <a:pt x="63" y="322"/>
                  </a:cubicBezTo>
                  <a:cubicBezTo>
                    <a:pt x="36" y="304"/>
                    <a:pt x="19" y="277"/>
                    <a:pt x="10" y="251"/>
                  </a:cubicBezTo>
                  <a:cubicBezTo>
                    <a:pt x="1" y="242"/>
                    <a:pt x="1" y="233"/>
                    <a:pt x="1" y="224"/>
                  </a:cubicBezTo>
                  <a:cubicBezTo>
                    <a:pt x="1" y="233"/>
                    <a:pt x="1" y="242"/>
                    <a:pt x="1" y="251"/>
                  </a:cubicBezTo>
                  <a:cubicBezTo>
                    <a:pt x="10" y="286"/>
                    <a:pt x="28" y="313"/>
                    <a:pt x="54" y="331"/>
                  </a:cubicBezTo>
                  <a:cubicBezTo>
                    <a:pt x="97" y="356"/>
                    <a:pt x="139" y="366"/>
                    <a:pt x="190" y="367"/>
                  </a:cubicBezTo>
                  <a:lnTo>
                    <a:pt x="190" y="367"/>
                  </a:lnTo>
                  <a:cubicBezTo>
                    <a:pt x="199" y="379"/>
                    <a:pt x="210" y="391"/>
                    <a:pt x="224" y="402"/>
                  </a:cubicBezTo>
                  <a:cubicBezTo>
                    <a:pt x="259" y="429"/>
                    <a:pt x="304" y="456"/>
                    <a:pt x="358" y="465"/>
                  </a:cubicBezTo>
                  <a:cubicBezTo>
                    <a:pt x="389" y="473"/>
                    <a:pt x="421" y="477"/>
                    <a:pt x="454" y="477"/>
                  </a:cubicBezTo>
                  <a:cubicBezTo>
                    <a:pt x="523" y="477"/>
                    <a:pt x="594" y="459"/>
                    <a:pt x="661" y="429"/>
                  </a:cubicBezTo>
                  <a:cubicBezTo>
                    <a:pt x="759" y="375"/>
                    <a:pt x="839" y="322"/>
                    <a:pt x="920" y="251"/>
                  </a:cubicBezTo>
                  <a:cubicBezTo>
                    <a:pt x="1000" y="197"/>
                    <a:pt x="1080" y="144"/>
                    <a:pt x="1160" y="90"/>
                  </a:cubicBezTo>
                  <a:cubicBezTo>
                    <a:pt x="1232" y="45"/>
                    <a:pt x="1321" y="28"/>
                    <a:pt x="1410" y="19"/>
                  </a:cubicBezTo>
                  <a:cubicBezTo>
                    <a:pt x="1482" y="19"/>
                    <a:pt x="1553" y="37"/>
                    <a:pt x="1624" y="63"/>
                  </a:cubicBezTo>
                  <a:cubicBezTo>
                    <a:pt x="1723" y="117"/>
                    <a:pt x="1812" y="188"/>
                    <a:pt x="1874" y="277"/>
                  </a:cubicBezTo>
                  <a:cubicBezTo>
                    <a:pt x="1892" y="304"/>
                    <a:pt x="1910" y="322"/>
                    <a:pt x="1919" y="349"/>
                  </a:cubicBezTo>
                  <a:cubicBezTo>
                    <a:pt x="1928" y="358"/>
                    <a:pt x="1937" y="367"/>
                    <a:pt x="1937" y="375"/>
                  </a:cubicBezTo>
                  <a:cubicBezTo>
                    <a:pt x="1937" y="375"/>
                    <a:pt x="1937" y="375"/>
                    <a:pt x="1937" y="367"/>
                  </a:cubicBezTo>
                  <a:cubicBezTo>
                    <a:pt x="1937" y="367"/>
                    <a:pt x="1928" y="358"/>
                    <a:pt x="1928" y="349"/>
                  </a:cubicBezTo>
                  <a:cubicBezTo>
                    <a:pt x="1865" y="224"/>
                    <a:pt x="1758" y="117"/>
                    <a:pt x="1633" y="54"/>
                  </a:cubicBezTo>
                  <a:cubicBezTo>
                    <a:pt x="1562" y="19"/>
                    <a:pt x="1482" y="1"/>
                    <a:pt x="14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8"/>
            <p:cNvSpPr/>
            <p:nvPr/>
          </p:nvSpPr>
          <p:spPr>
            <a:xfrm flipH="1">
              <a:off x="1688874" y="785302"/>
              <a:ext cx="93227" cy="66662"/>
            </a:xfrm>
            <a:custGeom>
              <a:avLst/>
              <a:gdLst/>
              <a:ahLst/>
              <a:cxnLst/>
              <a:rect l="l" t="t" r="r" b="b"/>
              <a:pathLst>
                <a:path w="572" h="409" extrusionOk="0">
                  <a:moveTo>
                    <a:pt x="10" y="0"/>
                  </a:moveTo>
                  <a:cubicBezTo>
                    <a:pt x="1" y="9"/>
                    <a:pt x="1" y="27"/>
                    <a:pt x="10" y="36"/>
                  </a:cubicBezTo>
                  <a:cubicBezTo>
                    <a:pt x="10" y="63"/>
                    <a:pt x="10" y="89"/>
                    <a:pt x="19" y="116"/>
                  </a:cubicBezTo>
                  <a:cubicBezTo>
                    <a:pt x="55" y="205"/>
                    <a:pt x="117" y="286"/>
                    <a:pt x="197" y="339"/>
                  </a:cubicBezTo>
                  <a:cubicBezTo>
                    <a:pt x="242" y="366"/>
                    <a:pt x="286" y="384"/>
                    <a:pt x="340" y="402"/>
                  </a:cubicBezTo>
                  <a:cubicBezTo>
                    <a:pt x="358" y="406"/>
                    <a:pt x="378" y="408"/>
                    <a:pt x="399" y="408"/>
                  </a:cubicBezTo>
                  <a:cubicBezTo>
                    <a:pt x="420" y="408"/>
                    <a:pt x="443" y="406"/>
                    <a:pt x="465" y="402"/>
                  </a:cubicBezTo>
                  <a:cubicBezTo>
                    <a:pt x="492" y="402"/>
                    <a:pt x="518" y="393"/>
                    <a:pt x="545" y="375"/>
                  </a:cubicBezTo>
                  <a:cubicBezTo>
                    <a:pt x="554" y="375"/>
                    <a:pt x="563" y="366"/>
                    <a:pt x="572" y="357"/>
                  </a:cubicBezTo>
                  <a:lnTo>
                    <a:pt x="572" y="357"/>
                  </a:lnTo>
                  <a:cubicBezTo>
                    <a:pt x="536" y="375"/>
                    <a:pt x="501" y="384"/>
                    <a:pt x="465" y="393"/>
                  </a:cubicBezTo>
                  <a:cubicBezTo>
                    <a:pt x="452" y="395"/>
                    <a:pt x="440" y="396"/>
                    <a:pt x="428" y="396"/>
                  </a:cubicBezTo>
                  <a:cubicBezTo>
                    <a:pt x="399" y="396"/>
                    <a:pt x="372" y="390"/>
                    <a:pt x="340" y="384"/>
                  </a:cubicBezTo>
                  <a:cubicBezTo>
                    <a:pt x="295" y="366"/>
                    <a:pt x="242" y="348"/>
                    <a:pt x="206" y="321"/>
                  </a:cubicBezTo>
                  <a:cubicBezTo>
                    <a:pt x="126" y="268"/>
                    <a:pt x="63" y="197"/>
                    <a:pt x="37" y="116"/>
                  </a:cubicBezTo>
                  <a:cubicBezTo>
                    <a:pt x="19" y="81"/>
                    <a:pt x="10" y="36"/>
                    <a:pt x="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8"/>
            <p:cNvSpPr/>
            <p:nvPr/>
          </p:nvSpPr>
          <p:spPr>
            <a:xfrm flipH="1">
              <a:off x="1690341" y="828820"/>
              <a:ext cx="95998" cy="61283"/>
            </a:xfrm>
            <a:custGeom>
              <a:avLst/>
              <a:gdLst/>
              <a:ahLst/>
              <a:cxnLst/>
              <a:rect l="l" t="t" r="r" b="b"/>
              <a:pathLst>
                <a:path w="589" h="376" extrusionOk="0">
                  <a:moveTo>
                    <a:pt x="0" y="1"/>
                  </a:moveTo>
                  <a:cubicBezTo>
                    <a:pt x="0" y="10"/>
                    <a:pt x="9" y="19"/>
                    <a:pt x="9" y="28"/>
                  </a:cubicBezTo>
                  <a:cubicBezTo>
                    <a:pt x="18" y="54"/>
                    <a:pt x="27" y="81"/>
                    <a:pt x="36" y="108"/>
                  </a:cubicBezTo>
                  <a:cubicBezTo>
                    <a:pt x="81" y="188"/>
                    <a:pt x="143" y="260"/>
                    <a:pt x="223" y="304"/>
                  </a:cubicBezTo>
                  <a:cubicBezTo>
                    <a:pt x="295" y="358"/>
                    <a:pt x="393" y="376"/>
                    <a:pt x="482" y="376"/>
                  </a:cubicBezTo>
                  <a:cubicBezTo>
                    <a:pt x="509" y="376"/>
                    <a:pt x="535" y="376"/>
                    <a:pt x="562" y="367"/>
                  </a:cubicBezTo>
                  <a:cubicBezTo>
                    <a:pt x="571" y="367"/>
                    <a:pt x="580" y="358"/>
                    <a:pt x="589" y="358"/>
                  </a:cubicBezTo>
                  <a:cubicBezTo>
                    <a:pt x="589" y="356"/>
                    <a:pt x="587" y="355"/>
                    <a:pt x="584" y="355"/>
                  </a:cubicBezTo>
                  <a:cubicBezTo>
                    <a:pt x="576" y="355"/>
                    <a:pt x="555" y="360"/>
                    <a:pt x="522" y="360"/>
                  </a:cubicBezTo>
                  <a:cubicBezTo>
                    <a:pt x="511" y="360"/>
                    <a:pt x="497" y="360"/>
                    <a:pt x="482" y="358"/>
                  </a:cubicBezTo>
                  <a:cubicBezTo>
                    <a:pt x="304" y="358"/>
                    <a:pt x="134" y="260"/>
                    <a:pt x="45" y="99"/>
                  </a:cubicBezTo>
                  <a:cubicBezTo>
                    <a:pt x="18" y="37"/>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8"/>
            <p:cNvSpPr/>
            <p:nvPr/>
          </p:nvSpPr>
          <p:spPr>
            <a:xfrm flipH="1">
              <a:off x="1880221" y="1049831"/>
              <a:ext cx="57371" cy="40910"/>
            </a:xfrm>
            <a:custGeom>
              <a:avLst/>
              <a:gdLst/>
              <a:ahLst/>
              <a:cxnLst/>
              <a:rect l="l" t="t" r="r" b="b"/>
              <a:pathLst>
                <a:path w="352" h="251" extrusionOk="0">
                  <a:moveTo>
                    <a:pt x="232" y="1"/>
                  </a:moveTo>
                  <a:lnTo>
                    <a:pt x="232" y="1"/>
                  </a:lnTo>
                  <a:cubicBezTo>
                    <a:pt x="152" y="19"/>
                    <a:pt x="81" y="54"/>
                    <a:pt x="0" y="81"/>
                  </a:cubicBezTo>
                  <a:lnTo>
                    <a:pt x="18" y="99"/>
                  </a:lnTo>
                  <a:cubicBezTo>
                    <a:pt x="51" y="209"/>
                    <a:pt x="106" y="250"/>
                    <a:pt x="158" y="250"/>
                  </a:cubicBezTo>
                  <a:cubicBezTo>
                    <a:pt x="261" y="250"/>
                    <a:pt x="351" y="90"/>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8"/>
            <p:cNvSpPr/>
            <p:nvPr/>
          </p:nvSpPr>
          <p:spPr>
            <a:xfrm flipH="1">
              <a:off x="1875495" y="1047061"/>
              <a:ext cx="68780" cy="46777"/>
            </a:xfrm>
            <a:custGeom>
              <a:avLst/>
              <a:gdLst/>
              <a:ahLst/>
              <a:cxnLst/>
              <a:rect l="l" t="t" r="r" b="b"/>
              <a:pathLst>
                <a:path w="422" h="287" extrusionOk="0">
                  <a:moveTo>
                    <a:pt x="300" y="0"/>
                  </a:moveTo>
                  <a:cubicBezTo>
                    <a:pt x="229" y="0"/>
                    <a:pt x="157" y="54"/>
                    <a:pt x="104" y="71"/>
                  </a:cubicBezTo>
                  <a:cubicBezTo>
                    <a:pt x="31" y="108"/>
                    <a:pt x="1" y="126"/>
                    <a:pt x="15" y="126"/>
                  </a:cubicBezTo>
                  <a:cubicBezTo>
                    <a:pt x="25" y="126"/>
                    <a:pt x="57" y="117"/>
                    <a:pt x="113" y="98"/>
                  </a:cubicBezTo>
                  <a:cubicBezTo>
                    <a:pt x="154" y="90"/>
                    <a:pt x="235" y="35"/>
                    <a:pt x="282" y="35"/>
                  </a:cubicBezTo>
                  <a:cubicBezTo>
                    <a:pt x="285" y="35"/>
                    <a:pt x="288" y="35"/>
                    <a:pt x="291" y="36"/>
                  </a:cubicBezTo>
                  <a:cubicBezTo>
                    <a:pt x="372" y="157"/>
                    <a:pt x="262" y="271"/>
                    <a:pt x="161" y="271"/>
                  </a:cubicBezTo>
                  <a:cubicBezTo>
                    <a:pt x="151" y="271"/>
                    <a:pt x="141" y="270"/>
                    <a:pt x="131" y="268"/>
                  </a:cubicBezTo>
                  <a:lnTo>
                    <a:pt x="131" y="268"/>
                  </a:lnTo>
                  <a:cubicBezTo>
                    <a:pt x="152" y="281"/>
                    <a:pt x="173" y="287"/>
                    <a:pt x="194" y="287"/>
                  </a:cubicBezTo>
                  <a:cubicBezTo>
                    <a:pt x="316" y="287"/>
                    <a:pt x="422" y="91"/>
                    <a:pt x="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8"/>
            <p:cNvSpPr/>
            <p:nvPr/>
          </p:nvSpPr>
          <p:spPr>
            <a:xfrm flipH="1">
              <a:off x="1709089" y="1217057"/>
              <a:ext cx="330371" cy="836289"/>
            </a:xfrm>
            <a:custGeom>
              <a:avLst/>
              <a:gdLst/>
              <a:ahLst/>
              <a:cxnLst/>
              <a:rect l="l" t="t" r="r" b="b"/>
              <a:pathLst>
                <a:path w="2027" h="5131" extrusionOk="0">
                  <a:moveTo>
                    <a:pt x="1794" y="1"/>
                  </a:moveTo>
                  <a:lnTo>
                    <a:pt x="991" y="509"/>
                  </a:lnTo>
                  <a:lnTo>
                    <a:pt x="545" y="54"/>
                  </a:lnTo>
                  <a:lnTo>
                    <a:pt x="108" y="830"/>
                  </a:lnTo>
                  <a:lnTo>
                    <a:pt x="1" y="5130"/>
                  </a:lnTo>
                  <a:lnTo>
                    <a:pt x="1634" y="5113"/>
                  </a:lnTo>
                  <a:lnTo>
                    <a:pt x="2026" y="420"/>
                  </a:lnTo>
                  <a:lnTo>
                    <a:pt x="17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8"/>
            <p:cNvSpPr/>
            <p:nvPr/>
          </p:nvSpPr>
          <p:spPr>
            <a:xfrm flipH="1">
              <a:off x="2154044" y="1360975"/>
              <a:ext cx="232906" cy="692371"/>
            </a:xfrm>
            <a:custGeom>
              <a:avLst/>
              <a:gdLst/>
              <a:ahLst/>
              <a:cxnLst/>
              <a:rect l="l" t="t" r="r" b="b"/>
              <a:pathLst>
                <a:path w="1429" h="4248" extrusionOk="0">
                  <a:moveTo>
                    <a:pt x="929" y="1"/>
                  </a:moveTo>
                  <a:lnTo>
                    <a:pt x="1" y="3239"/>
                  </a:lnTo>
                  <a:lnTo>
                    <a:pt x="90" y="4247"/>
                  </a:lnTo>
                  <a:lnTo>
                    <a:pt x="1268" y="4247"/>
                  </a:lnTo>
                  <a:lnTo>
                    <a:pt x="1196" y="3685"/>
                  </a:lnTo>
                  <a:cubicBezTo>
                    <a:pt x="1196" y="3685"/>
                    <a:pt x="1428" y="3293"/>
                    <a:pt x="1428" y="3248"/>
                  </a:cubicBezTo>
                  <a:cubicBezTo>
                    <a:pt x="1428" y="3213"/>
                    <a:pt x="1232" y="1170"/>
                    <a:pt x="1232" y="1170"/>
                  </a:cubicBezTo>
                  <a:lnTo>
                    <a:pt x="9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8"/>
            <p:cNvSpPr/>
            <p:nvPr/>
          </p:nvSpPr>
          <p:spPr>
            <a:xfrm flipH="1">
              <a:off x="1946236" y="1221458"/>
              <a:ext cx="289461" cy="831888"/>
            </a:xfrm>
            <a:custGeom>
              <a:avLst/>
              <a:gdLst/>
              <a:ahLst/>
              <a:cxnLst/>
              <a:rect l="l" t="t" r="r" b="b"/>
              <a:pathLst>
                <a:path w="1776" h="5104" extrusionOk="0">
                  <a:moveTo>
                    <a:pt x="1776" y="1"/>
                  </a:moveTo>
                  <a:lnTo>
                    <a:pt x="1276" y="402"/>
                  </a:lnTo>
                  <a:lnTo>
                    <a:pt x="1" y="857"/>
                  </a:lnTo>
                  <a:lnTo>
                    <a:pt x="250" y="2159"/>
                  </a:lnTo>
                  <a:lnTo>
                    <a:pt x="473" y="4176"/>
                  </a:lnTo>
                  <a:lnTo>
                    <a:pt x="509" y="5103"/>
                  </a:lnTo>
                  <a:lnTo>
                    <a:pt x="1535" y="5103"/>
                  </a:lnTo>
                  <a:lnTo>
                    <a:pt x="1615" y="3417"/>
                  </a:lnTo>
                  <a:cubicBezTo>
                    <a:pt x="1615" y="3417"/>
                    <a:pt x="1428" y="1000"/>
                    <a:pt x="1517" y="554"/>
                  </a:cubicBezTo>
                  <a:lnTo>
                    <a:pt x="17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8"/>
            <p:cNvSpPr/>
            <p:nvPr/>
          </p:nvSpPr>
          <p:spPr>
            <a:xfrm flipH="1">
              <a:off x="1463467" y="1217057"/>
              <a:ext cx="381059" cy="836289"/>
            </a:xfrm>
            <a:custGeom>
              <a:avLst/>
              <a:gdLst/>
              <a:ahLst/>
              <a:cxnLst/>
              <a:rect l="l" t="t" r="r" b="b"/>
              <a:pathLst>
                <a:path w="2338" h="5131" extrusionOk="0">
                  <a:moveTo>
                    <a:pt x="598" y="1"/>
                  </a:moveTo>
                  <a:lnTo>
                    <a:pt x="669" y="679"/>
                  </a:lnTo>
                  <a:lnTo>
                    <a:pt x="0" y="4220"/>
                  </a:lnTo>
                  <a:lnTo>
                    <a:pt x="0" y="5130"/>
                  </a:lnTo>
                  <a:lnTo>
                    <a:pt x="2159" y="5130"/>
                  </a:lnTo>
                  <a:lnTo>
                    <a:pt x="2097" y="3105"/>
                  </a:lnTo>
                  <a:cubicBezTo>
                    <a:pt x="2097" y="3105"/>
                    <a:pt x="2284" y="822"/>
                    <a:pt x="2311" y="786"/>
                  </a:cubicBezTo>
                  <a:cubicBezTo>
                    <a:pt x="2338" y="741"/>
                    <a:pt x="1678" y="599"/>
                    <a:pt x="1678" y="599"/>
                  </a:cubicBezTo>
                  <a:lnTo>
                    <a:pt x="1071" y="331"/>
                  </a:lnTo>
                  <a:lnTo>
                    <a:pt x="5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8"/>
            <p:cNvSpPr/>
            <p:nvPr/>
          </p:nvSpPr>
          <p:spPr>
            <a:xfrm flipH="1">
              <a:off x="1114511" y="1345003"/>
              <a:ext cx="402899" cy="455387"/>
            </a:xfrm>
            <a:custGeom>
              <a:avLst/>
              <a:gdLst/>
              <a:ahLst/>
              <a:cxnLst/>
              <a:rect l="l" t="t" r="r" b="b"/>
              <a:pathLst>
                <a:path w="2472" h="2794" extrusionOk="0">
                  <a:moveTo>
                    <a:pt x="286" y="1"/>
                  </a:moveTo>
                  <a:lnTo>
                    <a:pt x="1" y="1651"/>
                  </a:lnTo>
                  <a:cubicBezTo>
                    <a:pt x="1" y="1651"/>
                    <a:pt x="705" y="2490"/>
                    <a:pt x="964" y="2579"/>
                  </a:cubicBezTo>
                  <a:cubicBezTo>
                    <a:pt x="1173" y="2651"/>
                    <a:pt x="1545" y="2793"/>
                    <a:pt x="1765" y="2793"/>
                  </a:cubicBezTo>
                  <a:cubicBezTo>
                    <a:pt x="1818" y="2793"/>
                    <a:pt x="1861" y="2785"/>
                    <a:pt x="1892" y="2766"/>
                  </a:cubicBezTo>
                  <a:cubicBezTo>
                    <a:pt x="2061" y="2668"/>
                    <a:pt x="2472" y="1785"/>
                    <a:pt x="2472" y="1785"/>
                  </a:cubicBezTo>
                  <a:lnTo>
                    <a:pt x="2391" y="875"/>
                  </a:lnTo>
                  <a:lnTo>
                    <a:pt x="1696" y="875"/>
                  </a:lnTo>
                  <a:lnTo>
                    <a:pt x="1410" y="1410"/>
                  </a:lnTo>
                  <a:lnTo>
                    <a:pt x="902" y="991"/>
                  </a:lnTo>
                  <a:cubicBezTo>
                    <a:pt x="902" y="991"/>
                    <a:pt x="375" y="19"/>
                    <a:pt x="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8"/>
            <p:cNvSpPr/>
            <p:nvPr/>
          </p:nvSpPr>
          <p:spPr>
            <a:xfrm flipH="1">
              <a:off x="1984046" y="1282578"/>
              <a:ext cx="119305" cy="645756"/>
            </a:xfrm>
            <a:custGeom>
              <a:avLst/>
              <a:gdLst/>
              <a:ahLst/>
              <a:cxnLst/>
              <a:rect l="l" t="t" r="r" b="b"/>
              <a:pathLst>
                <a:path w="732" h="3962" extrusionOk="0">
                  <a:moveTo>
                    <a:pt x="509" y="0"/>
                  </a:moveTo>
                  <a:cubicBezTo>
                    <a:pt x="500" y="9"/>
                    <a:pt x="491" y="9"/>
                    <a:pt x="491" y="18"/>
                  </a:cubicBezTo>
                  <a:cubicBezTo>
                    <a:pt x="473" y="36"/>
                    <a:pt x="464" y="54"/>
                    <a:pt x="438" y="81"/>
                  </a:cubicBezTo>
                  <a:cubicBezTo>
                    <a:pt x="411" y="107"/>
                    <a:pt x="375" y="143"/>
                    <a:pt x="339" y="179"/>
                  </a:cubicBezTo>
                  <a:cubicBezTo>
                    <a:pt x="295" y="223"/>
                    <a:pt x="250" y="268"/>
                    <a:pt x="215" y="321"/>
                  </a:cubicBezTo>
                  <a:lnTo>
                    <a:pt x="215" y="330"/>
                  </a:lnTo>
                  <a:lnTo>
                    <a:pt x="223" y="330"/>
                  </a:lnTo>
                  <a:lnTo>
                    <a:pt x="252" y="351"/>
                  </a:lnTo>
                  <a:lnTo>
                    <a:pt x="252" y="351"/>
                  </a:lnTo>
                  <a:cubicBezTo>
                    <a:pt x="247" y="351"/>
                    <a:pt x="243" y="350"/>
                    <a:pt x="239" y="350"/>
                  </a:cubicBezTo>
                  <a:cubicBezTo>
                    <a:pt x="215" y="350"/>
                    <a:pt x="191" y="355"/>
                    <a:pt x="170" y="366"/>
                  </a:cubicBezTo>
                  <a:cubicBezTo>
                    <a:pt x="143" y="384"/>
                    <a:pt x="125" y="402"/>
                    <a:pt x="99" y="420"/>
                  </a:cubicBezTo>
                  <a:cubicBezTo>
                    <a:pt x="81" y="446"/>
                    <a:pt x="63" y="473"/>
                    <a:pt x="54" y="509"/>
                  </a:cubicBezTo>
                  <a:cubicBezTo>
                    <a:pt x="36" y="571"/>
                    <a:pt x="27" y="634"/>
                    <a:pt x="27" y="705"/>
                  </a:cubicBezTo>
                  <a:cubicBezTo>
                    <a:pt x="27" y="767"/>
                    <a:pt x="18" y="839"/>
                    <a:pt x="18" y="910"/>
                  </a:cubicBezTo>
                  <a:cubicBezTo>
                    <a:pt x="0" y="1222"/>
                    <a:pt x="0" y="1544"/>
                    <a:pt x="18" y="1856"/>
                  </a:cubicBezTo>
                  <a:cubicBezTo>
                    <a:pt x="45" y="2150"/>
                    <a:pt x="90" y="2436"/>
                    <a:pt x="179" y="2712"/>
                  </a:cubicBezTo>
                  <a:cubicBezTo>
                    <a:pt x="241" y="2944"/>
                    <a:pt x="331" y="3167"/>
                    <a:pt x="429" y="3381"/>
                  </a:cubicBezTo>
                  <a:cubicBezTo>
                    <a:pt x="509" y="3569"/>
                    <a:pt x="589" y="3711"/>
                    <a:pt x="643" y="3810"/>
                  </a:cubicBezTo>
                  <a:cubicBezTo>
                    <a:pt x="670" y="3863"/>
                    <a:pt x="687" y="3899"/>
                    <a:pt x="705" y="3925"/>
                  </a:cubicBezTo>
                  <a:cubicBezTo>
                    <a:pt x="714" y="3934"/>
                    <a:pt x="723" y="3952"/>
                    <a:pt x="732" y="3961"/>
                  </a:cubicBezTo>
                  <a:cubicBezTo>
                    <a:pt x="732" y="3943"/>
                    <a:pt x="723" y="3934"/>
                    <a:pt x="714" y="3917"/>
                  </a:cubicBezTo>
                  <a:cubicBezTo>
                    <a:pt x="705" y="3890"/>
                    <a:pt x="687" y="3854"/>
                    <a:pt x="661" y="3801"/>
                  </a:cubicBezTo>
                  <a:cubicBezTo>
                    <a:pt x="607" y="3702"/>
                    <a:pt x="536" y="3560"/>
                    <a:pt x="455" y="3372"/>
                  </a:cubicBezTo>
                  <a:cubicBezTo>
                    <a:pt x="232" y="2891"/>
                    <a:pt x="99" y="2373"/>
                    <a:pt x="54" y="1847"/>
                  </a:cubicBezTo>
                  <a:cubicBezTo>
                    <a:pt x="36" y="1535"/>
                    <a:pt x="36" y="1222"/>
                    <a:pt x="54" y="910"/>
                  </a:cubicBezTo>
                  <a:cubicBezTo>
                    <a:pt x="54" y="839"/>
                    <a:pt x="54" y="767"/>
                    <a:pt x="54" y="696"/>
                  </a:cubicBezTo>
                  <a:cubicBezTo>
                    <a:pt x="54" y="634"/>
                    <a:pt x="63" y="571"/>
                    <a:pt x="81" y="509"/>
                  </a:cubicBezTo>
                  <a:cubicBezTo>
                    <a:pt x="90" y="482"/>
                    <a:pt x="107" y="455"/>
                    <a:pt x="125" y="437"/>
                  </a:cubicBezTo>
                  <a:cubicBezTo>
                    <a:pt x="143" y="420"/>
                    <a:pt x="161" y="402"/>
                    <a:pt x="188" y="384"/>
                  </a:cubicBezTo>
                  <a:cubicBezTo>
                    <a:pt x="208" y="376"/>
                    <a:pt x="230" y="371"/>
                    <a:pt x="251" y="371"/>
                  </a:cubicBezTo>
                  <a:cubicBezTo>
                    <a:pt x="263" y="371"/>
                    <a:pt x="275" y="373"/>
                    <a:pt x="286" y="376"/>
                  </a:cubicBezTo>
                  <a:lnTo>
                    <a:pt x="286" y="376"/>
                  </a:lnTo>
                  <a:lnTo>
                    <a:pt x="322" y="402"/>
                  </a:lnTo>
                  <a:lnTo>
                    <a:pt x="339" y="384"/>
                  </a:lnTo>
                  <a:cubicBezTo>
                    <a:pt x="338" y="383"/>
                    <a:pt x="336" y="381"/>
                    <a:pt x="334" y="380"/>
                  </a:cubicBezTo>
                  <a:lnTo>
                    <a:pt x="334" y="380"/>
                  </a:lnTo>
                  <a:lnTo>
                    <a:pt x="339" y="375"/>
                  </a:lnTo>
                  <a:lnTo>
                    <a:pt x="241" y="318"/>
                  </a:lnTo>
                  <a:lnTo>
                    <a:pt x="241" y="318"/>
                  </a:lnTo>
                  <a:cubicBezTo>
                    <a:pt x="274" y="270"/>
                    <a:pt x="307" y="229"/>
                    <a:pt x="348" y="188"/>
                  </a:cubicBezTo>
                  <a:cubicBezTo>
                    <a:pt x="384" y="152"/>
                    <a:pt x="420" y="116"/>
                    <a:pt x="438" y="89"/>
                  </a:cubicBezTo>
                  <a:cubicBezTo>
                    <a:pt x="464" y="72"/>
                    <a:pt x="482" y="45"/>
                    <a:pt x="491" y="27"/>
                  </a:cubicBezTo>
                  <a:cubicBezTo>
                    <a:pt x="500" y="18"/>
                    <a:pt x="500" y="9"/>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8"/>
            <p:cNvSpPr/>
            <p:nvPr/>
          </p:nvSpPr>
          <p:spPr>
            <a:xfrm flipH="1">
              <a:off x="1636394" y="1275244"/>
              <a:ext cx="199494" cy="658795"/>
            </a:xfrm>
            <a:custGeom>
              <a:avLst/>
              <a:gdLst/>
              <a:ahLst/>
              <a:cxnLst/>
              <a:rect l="l" t="t" r="r" b="b"/>
              <a:pathLst>
                <a:path w="1224" h="4042" extrusionOk="0">
                  <a:moveTo>
                    <a:pt x="1027" y="1"/>
                  </a:moveTo>
                  <a:lnTo>
                    <a:pt x="1027" y="1"/>
                  </a:lnTo>
                  <a:cubicBezTo>
                    <a:pt x="1045" y="18"/>
                    <a:pt x="1063" y="27"/>
                    <a:pt x="1080" y="45"/>
                  </a:cubicBezTo>
                  <a:cubicBezTo>
                    <a:pt x="1134" y="99"/>
                    <a:pt x="1152" y="170"/>
                    <a:pt x="1143" y="242"/>
                  </a:cubicBezTo>
                  <a:lnTo>
                    <a:pt x="1152" y="242"/>
                  </a:lnTo>
                  <a:lnTo>
                    <a:pt x="1024" y="249"/>
                  </a:lnTo>
                  <a:lnTo>
                    <a:pt x="1024" y="249"/>
                  </a:lnTo>
                  <a:cubicBezTo>
                    <a:pt x="1023" y="249"/>
                    <a:pt x="1023" y="249"/>
                    <a:pt x="1022" y="249"/>
                  </a:cubicBezTo>
                  <a:cubicBezTo>
                    <a:pt x="1017" y="249"/>
                    <a:pt x="1011" y="249"/>
                    <a:pt x="1006" y="250"/>
                  </a:cubicBezTo>
                  <a:lnTo>
                    <a:pt x="1006" y="250"/>
                  </a:lnTo>
                  <a:lnTo>
                    <a:pt x="991" y="250"/>
                  </a:lnTo>
                  <a:lnTo>
                    <a:pt x="991" y="268"/>
                  </a:lnTo>
                  <a:cubicBezTo>
                    <a:pt x="994" y="268"/>
                    <a:pt x="997" y="267"/>
                    <a:pt x="1000" y="267"/>
                  </a:cubicBezTo>
                  <a:lnTo>
                    <a:pt x="1000" y="267"/>
                  </a:lnTo>
                  <a:lnTo>
                    <a:pt x="1000" y="268"/>
                  </a:lnTo>
                  <a:lnTo>
                    <a:pt x="1015" y="266"/>
                  </a:lnTo>
                  <a:lnTo>
                    <a:pt x="1015" y="266"/>
                  </a:lnTo>
                  <a:cubicBezTo>
                    <a:pt x="1106" y="269"/>
                    <a:pt x="1196" y="377"/>
                    <a:pt x="1187" y="491"/>
                  </a:cubicBezTo>
                  <a:cubicBezTo>
                    <a:pt x="1187" y="554"/>
                    <a:pt x="1178" y="625"/>
                    <a:pt x="1152" y="688"/>
                  </a:cubicBezTo>
                  <a:cubicBezTo>
                    <a:pt x="1134" y="759"/>
                    <a:pt x="1116" y="830"/>
                    <a:pt x="1089" y="902"/>
                  </a:cubicBezTo>
                  <a:cubicBezTo>
                    <a:pt x="1000" y="1205"/>
                    <a:pt x="902" y="1544"/>
                    <a:pt x="786" y="1901"/>
                  </a:cubicBezTo>
                  <a:cubicBezTo>
                    <a:pt x="599" y="2499"/>
                    <a:pt x="411" y="3034"/>
                    <a:pt x="260" y="3417"/>
                  </a:cubicBezTo>
                  <a:cubicBezTo>
                    <a:pt x="179" y="3614"/>
                    <a:pt x="117" y="3765"/>
                    <a:pt x="72" y="3872"/>
                  </a:cubicBezTo>
                  <a:cubicBezTo>
                    <a:pt x="54" y="3926"/>
                    <a:pt x="37" y="3962"/>
                    <a:pt x="19" y="3997"/>
                  </a:cubicBezTo>
                  <a:cubicBezTo>
                    <a:pt x="19" y="4015"/>
                    <a:pt x="10" y="4024"/>
                    <a:pt x="1" y="4042"/>
                  </a:cubicBezTo>
                  <a:cubicBezTo>
                    <a:pt x="19" y="4024"/>
                    <a:pt x="28" y="4015"/>
                    <a:pt x="28" y="3997"/>
                  </a:cubicBezTo>
                  <a:lnTo>
                    <a:pt x="90" y="3881"/>
                  </a:lnTo>
                  <a:cubicBezTo>
                    <a:pt x="135" y="3774"/>
                    <a:pt x="206" y="3614"/>
                    <a:pt x="286" y="3426"/>
                  </a:cubicBezTo>
                  <a:cubicBezTo>
                    <a:pt x="438" y="3052"/>
                    <a:pt x="634" y="2516"/>
                    <a:pt x="822" y="1910"/>
                  </a:cubicBezTo>
                  <a:cubicBezTo>
                    <a:pt x="938" y="1553"/>
                    <a:pt x="1036" y="1214"/>
                    <a:pt x="1125" y="911"/>
                  </a:cubicBezTo>
                  <a:cubicBezTo>
                    <a:pt x="1143" y="839"/>
                    <a:pt x="1170" y="768"/>
                    <a:pt x="1187" y="696"/>
                  </a:cubicBezTo>
                  <a:cubicBezTo>
                    <a:pt x="1205" y="625"/>
                    <a:pt x="1223" y="563"/>
                    <a:pt x="1223" y="491"/>
                  </a:cubicBezTo>
                  <a:cubicBezTo>
                    <a:pt x="1223" y="383"/>
                    <a:pt x="1156" y="290"/>
                    <a:pt x="1077" y="259"/>
                  </a:cubicBezTo>
                  <a:lnTo>
                    <a:pt x="1077" y="259"/>
                  </a:lnTo>
                  <a:lnTo>
                    <a:pt x="1152" y="250"/>
                  </a:lnTo>
                  <a:lnTo>
                    <a:pt x="1161" y="250"/>
                  </a:lnTo>
                  <a:cubicBezTo>
                    <a:pt x="1170" y="170"/>
                    <a:pt x="1143" y="99"/>
                    <a:pt x="1089" y="45"/>
                  </a:cubicBezTo>
                  <a:cubicBezTo>
                    <a:pt x="1071" y="27"/>
                    <a:pt x="1045" y="10"/>
                    <a:pt x="1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8"/>
            <p:cNvSpPr/>
            <p:nvPr/>
          </p:nvSpPr>
          <p:spPr>
            <a:xfrm flipH="1">
              <a:off x="1470633" y="1352337"/>
              <a:ext cx="51177" cy="270559"/>
            </a:xfrm>
            <a:custGeom>
              <a:avLst/>
              <a:gdLst/>
              <a:ahLst/>
              <a:cxnLst/>
              <a:rect l="l" t="t" r="r" b="b"/>
              <a:pathLst>
                <a:path w="314" h="1660" extrusionOk="0">
                  <a:moveTo>
                    <a:pt x="313" y="0"/>
                  </a:moveTo>
                  <a:lnTo>
                    <a:pt x="313" y="0"/>
                  </a:lnTo>
                  <a:cubicBezTo>
                    <a:pt x="295" y="9"/>
                    <a:pt x="277" y="27"/>
                    <a:pt x="268" y="45"/>
                  </a:cubicBezTo>
                  <a:cubicBezTo>
                    <a:pt x="224" y="90"/>
                    <a:pt x="188" y="143"/>
                    <a:pt x="161" y="197"/>
                  </a:cubicBezTo>
                  <a:cubicBezTo>
                    <a:pt x="117" y="286"/>
                    <a:pt x="81" y="375"/>
                    <a:pt x="63" y="464"/>
                  </a:cubicBezTo>
                  <a:cubicBezTo>
                    <a:pt x="37" y="571"/>
                    <a:pt x="19" y="687"/>
                    <a:pt x="19" y="803"/>
                  </a:cubicBezTo>
                  <a:cubicBezTo>
                    <a:pt x="1" y="1009"/>
                    <a:pt x="1" y="1214"/>
                    <a:pt x="19" y="1419"/>
                  </a:cubicBezTo>
                  <a:cubicBezTo>
                    <a:pt x="28" y="1481"/>
                    <a:pt x="37" y="1544"/>
                    <a:pt x="54" y="1597"/>
                  </a:cubicBezTo>
                  <a:cubicBezTo>
                    <a:pt x="63" y="1624"/>
                    <a:pt x="72" y="1642"/>
                    <a:pt x="81" y="1660"/>
                  </a:cubicBezTo>
                  <a:cubicBezTo>
                    <a:pt x="81" y="1660"/>
                    <a:pt x="54" y="1571"/>
                    <a:pt x="45" y="1410"/>
                  </a:cubicBezTo>
                  <a:cubicBezTo>
                    <a:pt x="28" y="1214"/>
                    <a:pt x="37" y="1009"/>
                    <a:pt x="45" y="803"/>
                  </a:cubicBezTo>
                  <a:cubicBezTo>
                    <a:pt x="54" y="687"/>
                    <a:pt x="63" y="580"/>
                    <a:pt x="90" y="473"/>
                  </a:cubicBezTo>
                  <a:cubicBezTo>
                    <a:pt x="108" y="384"/>
                    <a:pt x="144" y="295"/>
                    <a:pt x="179" y="215"/>
                  </a:cubicBezTo>
                  <a:cubicBezTo>
                    <a:pt x="215" y="134"/>
                    <a:pt x="260" y="63"/>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8"/>
            <p:cNvSpPr/>
            <p:nvPr/>
          </p:nvSpPr>
          <p:spPr>
            <a:xfrm flipH="1">
              <a:off x="1269996" y="1538469"/>
              <a:ext cx="87523" cy="177493"/>
            </a:xfrm>
            <a:custGeom>
              <a:avLst/>
              <a:gdLst/>
              <a:ahLst/>
              <a:cxnLst/>
              <a:rect l="l" t="t" r="r" b="b"/>
              <a:pathLst>
                <a:path w="537" h="1089" extrusionOk="0">
                  <a:moveTo>
                    <a:pt x="536" y="0"/>
                  </a:moveTo>
                  <a:lnTo>
                    <a:pt x="536" y="0"/>
                  </a:lnTo>
                  <a:cubicBezTo>
                    <a:pt x="501" y="45"/>
                    <a:pt x="465" y="98"/>
                    <a:pt x="438" y="152"/>
                  </a:cubicBezTo>
                  <a:cubicBezTo>
                    <a:pt x="376" y="241"/>
                    <a:pt x="304" y="375"/>
                    <a:pt x="233" y="527"/>
                  </a:cubicBezTo>
                  <a:cubicBezTo>
                    <a:pt x="153" y="678"/>
                    <a:pt x="99" y="821"/>
                    <a:pt x="54" y="919"/>
                  </a:cubicBezTo>
                  <a:cubicBezTo>
                    <a:pt x="28" y="982"/>
                    <a:pt x="10" y="1035"/>
                    <a:pt x="1" y="1089"/>
                  </a:cubicBezTo>
                  <a:cubicBezTo>
                    <a:pt x="28" y="1044"/>
                    <a:pt x="54" y="991"/>
                    <a:pt x="81" y="928"/>
                  </a:cubicBezTo>
                  <a:cubicBezTo>
                    <a:pt x="126" y="830"/>
                    <a:pt x="188" y="696"/>
                    <a:pt x="260" y="545"/>
                  </a:cubicBezTo>
                  <a:cubicBezTo>
                    <a:pt x="331" y="393"/>
                    <a:pt x="402" y="259"/>
                    <a:pt x="456" y="161"/>
                  </a:cubicBezTo>
                  <a:cubicBezTo>
                    <a:pt x="492" y="107"/>
                    <a:pt x="518" y="54"/>
                    <a:pt x="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8"/>
            <p:cNvSpPr/>
            <p:nvPr/>
          </p:nvSpPr>
          <p:spPr>
            <a:xfrm flipH="1">
              <a:off x="1842898" y="1311264"/>
              <a:ext cx="128106" cy="836615"/>
            </a:xfrm>
            <a:custGeom>
              <a:avLst/>
              <a:gdLst/>
              <a:ahLst/>
              <a:cxnLst/>
              <a:rect l="l" t="t" r="r" b="b"/>
              <a:pathLst>
                <a:path w="786" h="5133" extrusionOk="0">
                  <a:moveTo>
                    <a:pt x="607" y="1"/>
                  </a:moveTo>
                  <a:cubicBezTo>
                    <a:pt x="488" y="1"/>
                    <a:pt x="321" y="40"/>
                    <a:pt x="321" y="252"/>
                  </a:cubicBezTo>
                  <a:lnTo>
                    <a:pt x="428" y="431"/>
                  </a:lnTo>
                  <a:cubicBezTo>
                    <a:pt x="428" y="431"/>
                    <a:pt x="223" y="930"/>
                    <a:pt x="179" y="1100"/>
                  </a:cubicBezTo>
                  <a:cubicBezTo>
                    <a:pt x="134" y="1261"/>
                    <a:pt x="0" y="4419"/>
                    <a:pt x="0" y="4419"/>
                  </a:cubicBezTo>
                  <a:lnTo>
                    <a:pt x="348" y="5132"/>
                  </a:lnTo>
                  <a:lnTo>
                    <a:pt x="723" y="4410"/>
                  </a:lnTo>
                  <a:lnTo>
                    <a:pt x="785" y="1002"/>
                  </a:lnTo>
                  <a:lnTo>
                    <a:pt x="643" y="458"/>
                  </a:lnTo>
                  <a:lnTo>
                    <a:pt x="785" y="252"/>
                  </a:lnTo>
                  <a:cubicBezTo>
                    <a:pt x="785" y="252"/>
                    <a:pt x="759" y="12"/>
                    <a:pt x="651" y="3"/>
                  </a:cubicBezTo>
                  <a:cubicBezTo>
                    <a:pt x="638" y="2"/>
                    <a:pt x="623" y="1"/>
                    <a:pt x="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8"/>
            <p:cNvSpPr/>
            <p:nvPr/>
          </p:nvSpPr>
          <p:spPr>
            <a:xfrm flipH="1">
              <a:off x="1738260" y="1300018"/>
              <a:ext cx="139678" cy="104801"/>
            </a:xfrm>
            <a:custGeom>
              <a:avLst/>
              <a:gdLst/>
              <a:ahLst/>
              <a:cxnLst/>
              <a:rect l="l" t="t" r="r" b="b"/>
              <a:pathLst>
                <a:path w="857" h="643" extrusionOk="0">
                  <a:moveTo>
                    <a:pt x="0" y="0"/>
                  </a:moveTo>
                  <a:cubicBezTo>
                    <a:pt x="63" y="27"/>
                    <a:pt x="125" y="72"/>
                    <a:pt x="170" y="125"/>
                  </a:cubicBezTo>
                  <a:cubicBezTo>
                    <a:pt x="214" y="179"/>
                    <a:pt x="250" y="250"/>
                    <a:pt x="268" y="321"/>
                  </a:cubicBezTo>
                  <a:cubicBezTo>
                    <a:pt x="286" y="411"/>
                    <a:pt x="295" y="509"/>
                    <a:pt x="295" y="598"/>
                  </a:cubicBezTo>
                  <a:lnTo>
                    <a:pt x="295" y="616"/>
                  </a:lnTo>
                  <a:lnTo>
                    <a:pt x="295" y="643"/>
                  </a:lnTo>
                  <a:lnTo>
                    <a:pt x="321" y="625"/>
                  </a:lnTo>
                  <a:cubicBezTo>
                    <a:pt x="455" y="536"/>
                    <a:pt x="589" y="429"/>
                    <a:pt x="714" y="313"/>
                  </a:cubicBezTo>
                  <a:cubicBezTo>
                    <a:pt x="758" y="268"/>
                    <a:pt x="794" y="232"/>
                    <a:pt x="821" y="205"/>
                  </a:cubicBezTo>
                  <a:cubicBezTo>
                    <a:pt x="839" y="197"/>
                    <a:pt x="848" y="179"/>
                    <a:pt x="857" y="161"/>
                  </a:cubicBezTo>
                  <a:lnTo>
                    <a:pt x="857" y="161"/>
                  </a:lnTo>
                  <a:cubicBezTo>
                    <a:pt x="803" y="205"/>
                    <a:pt x="750" y="250"/>
                    <a:pt x="696" y="295"/>
                  </a:cubicBezTo>
                  <a:cubicBezTo>
                    <a:pt x="577" y="397"/>
                    <a:pt x="449" y="499"/>
                    <a:pt x="321" y="586"/>
                  </a:cubicBezTo>
                  <a:lnTo>
                    <a:pt x="321" y="586"/>
                  </a:lnTo>
                  <a:cubicBezTo>
                    <a:pt x="321" y="493"/>
                    <a:pt x="312" y="407"/>
                    <a:pt x="295" y="313"/>
                  </a:cubicBezTo>
                  <a:cubicBezTo>
                    <a:pt x="277" y="241"/>
                    <a:pt x="241" y="170"/>
                    <a:pt x="188" y="107"/>
                  </a:cubicBezTo>
                  <a:cubicBezTo>
                    <a:pt x="152" y="72"/>
                    <a:pt x="107" y="36"/>
                    <a:pt x="63" y="18"/>
                  </a:cubicBezTo>
                  <a:cubicBezTo>
                    <a:pt x="45" y="9"/>
                    <a:pt x="2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8"/>
            <p:cNvSpPr/>
            <p:nvPr/>
          </p:nvSpPr>
          <p:spPr>
            <a:xfrm flipH="1">
              <a:off x="1879245" y="1299366"/>
              <a:ext cx="118001" cy="85079"/>
            </a:xfrm>
            <a:custGeom>
              <a:avLst/>
              <a:gdLst/>
              <a:ahLst/>
              <a:cxnLst/>
              <a:rect l="l" t="t" r="r" b="b"/>
              <a:pathLst>
                <a:path w="724" h="522" extrusionOk="0">
                  <a:moveTo>
                    <a:pt x="721" y="1"/>
                  </a:moveTo>
                  <a:cubicBezTo>
                    <a:pt x="716" y="1"/>
                    <a:pt x="704" y="7"/>
                    <a:pt x="679" y="13"/>
                  </a:cubicBezTo>
                  <a:cubicBezTo>
                    <a:pt x="643" y="31"/>
                    <a:pt x="607" y="49"/>
                    <a:pt x="572" y="76"/>
                  </a:cubicBezTo>
                  <a:cubicBezTo>
                    <a:pt x="456" y="156"/>
                    <a:pt x="366" y="272"/>
                    <a:pt x="331" y="415"/>
                  </a:cubicBezTo>
                  <a:cubicBezTo>
                    <a:pt x="326" y="424"/>
                    <a:pt x="321" y="437"/>
                    <a:pt x="318" y="451"/>
                  </a:cubicBezTo>
                  <a:lnTo>
                    <a:pt x="318" y="451"/>
                  </a:lnTo>
                  <a:cubicBezTo>
                    <a:pt x="237" y="354"/>
                    <a:pt x="165" y="267"/>
                    <a:pt x="108" y="209"/>
                  </a:cubicBezTo>
                  <a:cubicBezTo>
                    <a:pt x="72" y="165"/>
                    <a:pt x="36" y="129"/>
                    <a:pt x="1" y="102"/>
                  </a:cubicBezTo>
                  <a:lnTo>
                    <a:pt x="1" y="102"/>
                  </a:lnTo>
                  <a:cubicBezTo>
                    <a:pt x="27" y="147"/>
                    <a:pt x="54" y="183"/>
                    <a:pt x="90" y="218"/>
                  </a:cubicBezTo>
                  <a:cubicBezTo>
                    <a:pt x="143" y="290"/>
                    <a:pt x="224" y="388"/>
                    <a:pt x="313" y="495"/>
                  </a:cubicBezTo>
                  <a:lnTo>
                    <a:pt x="340" y="522"/>
                  </a:lnTo>
                  <a:lnTo>
                    <a:pt x="349" y="495"/>
                  </a:lnTo>
                  <a:cubicBezTo>
                    <a:pt x="349" y="468"/>
                    <a:pt x="358" y="441"/>
                    <a:pt x="358" y="424"/>
                  </a:cubicBezTo>
                  <a:cubicBezTo>
                    <a:pt x="402" y="290"/>
                    <a:pt x="482" y="174"/>
                    <a:pt x="581" y="94"/>
                  </a:cubicBezTo>
                  <a:cubicBezTo>
                    <a:pt x="661" y="31"/>
                    <a:pt x="723" y="4"/>
                    <a:pt x="723" y="4"/>
                  </a:cubicBezTo>
                  <a:cubicBezTo>
                    <a:pt x="723" y="2"/>
                    <a:pt x="723" y="1"/>
                    <a:pt x="7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8"/>
            <p:cNvSpPr/>
            <p:nvPr/>
          </p:nvSpPr>
          <p:spPr>
            <a:xfrm flipH="1">
              <a:off x="2152574" y="1413458"/>
              <a:ext cx="70084" cy="632554"/>
            </a:xfrm>
            <a:custGeom>
              <a:avLst/>
              <a:gdLst/>
              <a:ahLst/>
              <a:cxnLst/>
              <a:rect l="l" t="t" r="r" b="b"/>
              <a:pathLst>
                <a:path w="430" h="3881" extrusionOk="0">
                  <a:moveTo>
                    <a:pt x="1" y="0"/>
                  </a:moveTo>
                  <a:cubicBezTo>
                    <a:pt x="1" y="9"/>
                    <a:pt x="1" y="27"/>
                    <a:pt x="1" y="36"/>
                  </a:cubicBezTo>
                  <a:cubicBezTo>
                    <a:pt x="10" y="63"/>
                    <a:pt x="19" y="107"/>
                    <a:pt x="19" y="152"/>
                  </a:cubicBezTo>
                  <a:cubicBezTo>
                    <a:pt x="37" y="259"/>
                    <a:pt x="63" y="393"/>
                    <a:pt x="90" y="571"/>
                  </a:cubicBezTo>
                  <a:cubicBezTo>
                    <a:pt x="144" y="919"/>
                    <a:pt x="224" y="1410"/>
                    <a:pt x="286" y="1954"/>
                  </a:cubicBezTo>
                  <a:cubicBezTo>
                    <a:pt x="349" y="2498"/>
                    <a:pt x="385" y="2989"/>
                    <a:pt x="402" y="3346"/>
                  </a:cubicBezTo>
                  <a:cubicBezTo>
                    <a:pt x="411" y="3524"/>
                    <a:pt x="420" y="3667"/>
                    <a:pt x="420" y="3765"/>
                  </a:cubicBezTo>
                  <a:cubicBezTo>
                    <a:pt x="420" y="3818"/>
                    <a:pt x="429" y="3854"/>
                    <a:pt x="429" y="3881"/>
                  </a:cubicBezTo>
                  <a:lnTo>
                    <a:pt x="429" y="3765"/>
                  </a:lnTo>
                  <a:cubicBezTo>
                    <a:pt x="429" y="3667"/>
                    <a:pt x="429" y="3524"/>
                    <a:pt x="420" y="3346"/>
                  </a:cubicBezTo>
                  <a:cubicBezTo>
                    <a:pt x="411" y="2989"/>
                    <a:pt x="376" y="2489"/>
                    <a:pt x="313" y="1954"/>
                  </a:cubicBezTo>
                  <a:cubicBezTo>
                    <a:pt x="251" y="1410"/>
                    <a:pt x="170" y="919"/>
                    <a:pt x="108" y="562"/>
                  </a:cubicBezTo>
                  <a:cubicBezTo>
                    <a:pt x="81" y="393"/>
                    <a:pt x="54" y="250"/>
                    <a:pt x="37" y="152"/>
                  </a:cubicBezTo>
                  <a:cubicBezTo>
                    <a:pt x="28" y="98"/>
                    <a:pt x="19" y="63"/>
                    <a:pt x="10" y="36"/>
                  </a:cubicBezTo>
                  <a:cubicBezTo>
                    <a:pt x="10" y="27"/>
                    <a:pt x="1" y="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8"/>
            <p:cNvSpPr/>
            <p:nvPr/>
          </p:nvSpPr>
          <p:spPr>
            <a:xfrm flipH="1">
              <a:off x="1127545" y="1487617"/>
              <a:ext cx="119468" cy="75626"/>
            </a:xfrm>
            <a:custGeom>
              <a:avLst/>
              <a:gdLst/>
              <a:ahLst/>
              <a:cxnLst/>
              <a:rect l="l" t="t" r="r" b="b"/>
              <a:pathLst>
                <a:path w="733" h="464" extrusionOk="0">
                  <a:moveTo>
                    <a:pt x="37" y="0"/>
                  </a:moveTo>
                  <a:lnTo>
                    <a:pt x="1" y="63"/>
                  </a:lnTo>
                  <a:cubicBezTo>
                    <a:pt x="37" y="214"/>
                    <a:pt x="135" y="339"/>
                    <a:pt x="269" y="419"/>
                  </a:cubicBezTo>
                  <a:cubicBezTo>
                    <a:pt x="313" y="446"/>
                    <a:pt x="358" y="464"/>
                    <a:pt x="402" y="464"/>
                  </a:cubicBezTo>
                  <a:cubicBezTo>
                    <a:pt x="509" y="464"/>
                    <a:pt x="608" y="402"/>
                    <a:pt x="652" y="303"/>
                  </a:cubicBezTo>
                  <a:cubicBezTo>
                    <a:pt x="697" y="214"/>
                    <a:pt x="724" y="107"/>
                    <a:pt x="732" y="9"/>
                  </a:cubicBezTo>
                  <a:lnTo>
                    <a:pt x="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8"/>
            <p:cNvSpPr/>
            <p:nvPr/>
          </p:nvSpPr>
          <p:spPr>
            <a:xfrm flipH="1">
              <a:off x="1050128" y="1194891"/>
              <a:ext cx="236817" cy="368678"/>
            </a:xfrm>
            <a:custGeom>
              <a:avLst/>
              <a:gdLst/>
              <a:ahLst/>
              <a:cxnLst/>
              <a:rect l="l" t="t" r="r" b="b"/>
              <a:pathLst>
                <a:path w="1453" h="2262" extrusionOk="0">
                  <a:moveTo>
                    <a:pt x="1068" y="0"/>
                  </a:moveTo>
                  <a:cubicBezTo>
                    <a:pt x="1045" y="0"/>
                    <a:pt x="1018" y="9"/>
                    <a:pt x="986" y="21"/>
                  </a:cubicBezTo>
                  <a:cubicBezTo>
                    <a:pt x="924" y="57"/>
                    <a:pt x="969" y="119"/>
                    <a:pt x="986" y="164"/>
                  </a:cubicBezTo>
                  <a:cubicBezTo>
                    <a:pt x="1013" y="199"/>
                    <a:pt x="1138" y="378"/>
                    <a:pt x="1138" y="378"/>
                  </a:cubicBezTo>
                  <a:lnTo>
                    <a:pt x="1138" y="485"/>
                  </a:lnTo>
                  <a:lnTo>
                    <a:pt x="1049" y="511"/>
                  </a:lnTo>
                  <a:lnTo>
                    <a:pt x="986" y="511"/>
                  </a:lnTo>
                  <a:cubicBezTo>
                    <a:pt x="942" y="440"/>
                    <a:pt x="888" y="369"/>
                    <a:pt x="826" y="297"/>
                  </a:cubicBezTo>
                  <a:cubicBezTo>
                    <a:pt x="773" y="238"/>
                    <a:pt x="740" y="184"/>
                    <a:pt x="678" y="184"/>
                  </a:cubicBezTo>
                  <a:cubicBezTo>
                    <a:pt x="666" y="184"/>
                    <a:pt x="653" y="186"/>
                    <a:pt x="638" y="190"/>
                  </a:cubicBezTo>
                  <a:cubicBezTo>
                    <a:pt x="558" y="226"/>
                    <a:pt x="630" y="333"/>
                    <a:pt x="630" y="333"/>
                  </a:cubicBezTo>
                  <a:lnTo>
                    <a:pt x="826" y="645"/>
                  </a:lnTo>
                  <a:lnTo>
                    <a:pt x="754" y="708"/>
                  </a:lnTo>
                  <a:cubicBezTo>
                    <a:pt x="647" y="610"/>
                    <a:pt x="531" y="511"/>
                    <a:pt x="407" y="422"/>
                  </a:cubicBezTo>
                  <a:cubicBezTo>
                    <a:pt x="392" y="415"/>
                    <a:pt x="379" y="412"/>
                    <a:pt x="368" y="412"/>
                  </a:cubicBezTo>
                  <a:cubicBezTo>
                    <a:pt x="298" y="412"/>
                    <a:pt x="294" y="542"/>
                    <a:pt x="317" y="565"/>
                  </a:cubicBezTo>
                  <a:cubicBezTo>
                    <a:pt x="344" y="601"/>
                    <a:pt x="612" y="886"/>
                    <a:pt x="612" y="886"/>
                  </a:cubicBezTo>
                  <a:lnTo>
                    <a:pt x="496" y="1091"/>
                  </a:lnTo>
                  <a:cubicBezTo>
                    <a:pt x="496" y="1091"/>
                    <a:pt x="192" y="815"/>
                    <a:pt x="103" y="770"/>
                  </a:cubicBezTo>
                  <a:cubicBezTo>
                    <a:pt x="81" y="762"/>
                    <a:pt x="63" y="759"/>
                    <a:pt x="50" y="759"/>
                  </a:cubicBezTo>
                  <a:cubicBezTo>
                    <a:pt x="2" y="759"/>
                    <a:pt x="0" y="800"/>
                    <a:pt x="14" y="842"/>
                  </a:cubicBezTo>
                  <a:cubicBezTo>
                    <a:pt x="32" y="895"/>
                    <a:pt x="407" y="1323"/>
                    <a:pt x="407" y="1323"/>
                  </a:cubicBezTo>
                  <a:lnTo>
                    <a:pt x="317" y="1546"/>
                  </a:lnTo>
                  <a:cubicBezTo>
                    <a:pt x="317" y="1555"/>
                    <a:pt x="308" y="1564"/>
                    <a:pt x="308" y="1582"/>
                  </a:cubicBezTo>
                  <a:lnTo>
                    <a:pt x="299" y="1983"/>
                  </a:lnTo>
                  <a:cubicBezTo>
                    <a:pt x="362" y="2108"/>
                    <a:pt x="460" y="2206"/>
                    <a:pt x="594" y="2251"/>
                  </a:cubicBezTo>
                  <a:cubicBezTo>
                    <a:pt x="616" y="2258"/>
                    <a:pt x="640" y="2261"/>
                    <a:pt x="663" y="2261"/>
                  </a:cubicBezTo>
                  <a:cubicBezTo>
                    <a:pt x="733" y="2261"/>
                    <a:pt x="803" y="2231"/>
                    <a:pt x="844" y="2171"/>
                  </a:cubicBezTo>
                  <a:cubicBezTo>
                    <a:pt x="897" y="2099"/>
                    <a:pt x="915" y="2010"/>
                    <a:pt x="906" y="1921"/>
                  </a:cubicBezTo>
                  <a:lnTo>
                    <a:pt x="897" y="1528"/>
                  </a:lnTo>
                  <a:lnTo>
                    <a:pt x="1227" y="949"/>
                  </a:lnTo>
                  <a:lnTo>
                    <a:pt x="1308" y="797"/>
                  </a:lnTo>
                  <a:lnTo>
                    <a:pt x="1325" y="619"/>
                  </a:lnTo>
                  <a:cubicBezTo>
                    <a:pt x="1325" y="619"/>
                    <a:pt x="1388" y="297"/>
                    <a:pt x="1397" y="271"/>
                  </a:cubicBezTo>
                  <a:cubicBezTo>
                    <a:pt x="1452" y="112"/>
                    <a:pt x="1409" y="45"/>
                    <a:pt x="1361" y="45"/>
                  </a:cubicBezTo>
                  <a:cubicBezTo>
                    <a:pt x="1355" y="45"/>
                    <a:pt x="1349" y="46"/>
                    <a:pt x="1343" y="48"/>
                  </a:cubicBezTo>
                  <a:cubicBezTo>
                    <a:pt x="1299" y="65"/>
                    <a:pt x="1254" y="92"/>
                    <a:pt x="1218" y="128"/>
                  </a:cubicBezTo>
                  <a:cubicBezTo>
                    <a:pt x="1192" y="110"/>
                    <a:pt x="1165" y="74"/>
                    <a:pt x="1138" y="48"/>
                  </a:cubicBezTo>
                  <a:cubicBezTo>
                    <a:pt x="1118" y="13"/>
                    <a:pt x="1096" y="0"/>
                    <a:pt x="1068" y="0"/>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8"/>
            <p:cNvSpPr/>
            <p:nvPr/>
          </p:nvSpPr>
          <p:spPr>
            <a:xfrm flipH="1">
              <a:off x="1140583" y="1288283"/>
              <a:ext cx="51177" cy="77256"/>
            </a:xfrm>
            <a:custGeom>
              <a:avLst/>
              <a:gdLst/>
              <a:ahLst/>
              <a:cxnLst/>
              <a:rect l="l" t="t" r="r" b="b"/>
              <a:pathLst>
                <a:path w="314" h="474" extrusionOk="0">
                  <a:moveTo>
                    <a:pt x="1" y="1"/>
                  </a:moveTo>
                  <a:cubicBezTo>
                    <a:pt x="1" y="1"/>
                    <a:pt x="28" y="28"/>
                    <a:pt x="63" y="63"/>
                  </a:cubicBezTo>
                  <a:cubicBezTo>
                    <a:pt x="126" y="108"/>
                    <a:pt x="179" y="153"/>
                    <a:pt x="224" y="206"/>
                  </a:cubicBezTo>
                  <a:cubicBezTo>
                    <a:pt x="233" y="215"/>
                    <a:pt x="233" y="224"/>
                    <a:pt x="242" y="233"/>
                  </a:cubicBezTo>
                  <a:lnTo>
                    <a:pt x="242" y="242"/>
                  </a:lnTo>
                  <a:lnTo>
                    <a:pt x="251" y="242"/>
                  </a:lnTo>
                  <a:cubicBezTo>
                    <a:pt x="251" y="244"/>
                    <a:pt x="251" y="245"/>
                    <a:pt x="252" y="247"/>
                  </a:cubicBezTo>
                  <a:lnTo>
                    <a:pt x="252" y="247"/>
                  </a:lnTo>
                  <a:cubicBezTo>
                    <a:pt x="254" y="262"/>
                    <a:pt x="260" y="280"/>
                    <a:pt x="260" y="286"/>
                  </a:cubicBezTo>
                  <a:lnTo>
                    <a:pt x="286" y="385"/>
                  </a:lnTo>
                  <a:cubicBezTo>
                    <a:pt x="295" y="420"/>
                    <a:pt x="304" y="447"/>
                    <a:pt x="313" y="474"/>
                  </a:cubicBezTo>
                  <a:cubicBezTo>
                    <a:pt x="313" y="447"/>
                    <a:pt x="313" y="420"/>
                    <a:pt x="304" y="385"/>
                  </a:cubicBezTo>
                  <a:cubicBezTo>
                    <a:pt x="304" y="358"/>
                    <a:pt x="295" y="331"/>
                    <a:pt x="286" y="286"/>
                  </a:cubicBezTo>
                  <a:lnTo>
                    <a:pt x="277" y="233"/>
                  </a:lnTo>
                  <a:lnTo>
                    <a:pt x="269" y="233"/>
                  </a:lnTo>
                  <a:cubicBezTo>
                    <a:pt x="274" y="233"/>
                    <a:pt x="276" y="229"/>
                    <a:pt x="275" y="227"/>
                  </a:cubicBezTo>
                  <a:lnTo>
                    <a:pt x="275" y="227"/>
                  </a:lnTo>
                  <a:cubicBezTo>
                    <a:pt x="276" y="225"/>
                    <a:pt x="277" y="224"/>
                    <a:pt x="277" y="224"/>
                  </a:cubicBezTo>
                  <a:lnTo>
                    <a:pt x="269" y="224"/>
                  </a:lnTo>
                  <a:lnTo>
                    <a:pt x="269" y="215"/>
                  </a:lnTo>
                  <a:cubicBezTo>
                    <a:pt x="269" y="207"/>
                    <a:pt x="269" y="206"/>
                    <a:pt x="263" y="206"/>
                  </a:cubicBezTo>
                  <a:lnTo>
                    <a:pt x="263" y="206"/>
                  </a:lnTo>
                  <a:cubicBezTo>
                    <a:pt x="260" y="199"/>
                    <a:pt x="255" y="193"/>
                    <a:pt x="251" y="188"/>
                  </a:cubicBezTo>
                  <a:cubicBezTo>
                    <a:pt x="197" y="135"/>
                    <a:pt x="144" y="90"/>
                    <a:pt x="81" y="46"/>
                  </a:cubicBezTo>
                  <a:cubicBezTo>
                    <a:pt x="54" y="28"/>
                    <a:pt x="28" y="1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8"/>
            <p:cNvSpPr/>
            <p:nvPr/>
          </p:nvSpPr>
          <p:spPr>
            <a:xfrm flipH="1">
              <a:off x="1107170" y="1270843"/>
              <a:ext cx="24937" cy="61283"/>
            </a:xfrm>
            <a:custGeom>
              <a:avLst/>
              <a:gdLst/>
              <a:ahLst/>
              <a:cxnLst/>
              <a:rect l="l" t="t" r="r" b="b"/>
              <a:pathLst>
                <a:path w="153" h="376" extrusionOk="0">
                  <a:moveTo>
                    <a:pt x="10" y="1"/>
                  </a:moveTo>
                  <a:cubicBezTo>
                    <a:pt x="1" y="10"/>
                    <a:pt x="63" y="81"/>
                    <a:pt x="99" y="179"/>
                  </a:cubicBezTo>
                  <a:cubicBezTo>
                    <a:pt x="117" y="242"/>
                    <a:pt x="126" y="313"/>
                    <a:pt x="126" y="376"/>
                  </a:cubicBezTo>
                  <a:cubicBezTo>
                    <a:pt x="135" y="376"/>
                    <a:pt x="143" y="358"/>
                    <a:pt x="152" y="322"/>
                  </a:cubicBezTo>
                  <a:cubicBezTo>
                    <a:pt x="152" y="269"/>
                    <a:pt x="152" y="215"/>
                    <a:pt x="135" y="170"/>
                  </a:cubicBezTo>
                  <a:cubicBezTo>
                    <a:pt x="108" y="99"/>
                    <a:pt x="63" y="45"/>
                    <a:pt x="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8"/>
            <p:cNvSpPr/>
            <p:nvPr/>
          </p:nvSpPr>
          <p:spPr>
            <a:xfrm flipH="1">
              <a:off x="1200236" y="1379882"/>
              <a:ext cx="46777" cy="54112"/>
            </a:xfrm>
            <a:custGeom>
              <a:avLst/>
              <a:gdLst/>
              <a:ahLst/>
              <a:cxnLst/>
              <a:rect l="l" t="t" r="r" b="b"/>
              <a:pathLst>
                <a:path w="287" h="332" extrusionOk="0">
                  <a:moveTo>
                    <a:pt x="1" y="1"/>
                  </a:moveTo>
                  <a:lnTo>
                    <a:pt x="1" y="1"/>
                  </a:lnTo>
                  <a:cubicBezTo>
                    <a:pt x="37" y="63"/>
                    <a:pt x="81" y="126"/>
                    <a:pt x="135" y="179"/>
                  </a:cubicBezTo>
                  <a:cubicBezTo>
                    <a:pt x="179" y="233"/>
                    <a:pt x="233" y="286"/>
                    <a:pt x="286" y="331"/>
                  </a:cubicBezTo>
                  <a:cubicBezTo>
                    <a:pt x="260" y="269"/>
                    <a:pt x="215" y="206"/>
                    <a:pt x="162" y="153"/>
                  </a:cubicBezTo>
                  <a:cubicBezTo>
                    <a:pt x="117" y="99"/>
                    <a:pt x="63"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8"/>
            <p:cNvSpPr/>
            <p:nvPr/>
          </p:nvSpPr>
          <p:spPr>
            <a:xfrm flipH="1">
              <a:off x="1176929" y="1356738"/>
              <a:ext cx="48244" cy="45148"/>
            </a:xfrm>
            <a:custGeom>
              <a:avLst/>
              <a:gdLst/>
              <a:ahLst/>
              <a:cxnLst/>
              <a:rect l="l" t="t" r="r" b="b"/>
              <a:pathLst>
                <a:path w="296" h="277" extrusionOk="0">
                  <a:moveTo>
                    <a:pt x="1" y="0"/>
                  </a:moveTo>
                  <a:lnTo>
                    <a:pt x="1" y="0"/>
                  </a:lnTo>
                  <a:cubicBezTo>
                    <a:pt x="45" y="54"/>
                    <a:pt x="90" y="107"/>
                    <a:pt x="135" y="152"/>
                  </a:cubicBezTo>
                  <a:cubicBezTo>
                    <a:pt x="179" y="205"/>
                    <a:pt x="233" y="241"/>
                    <a:pt x="295" y="277"/>
                  </a:cubicBezTo>
                  <a:cubicBezTo>
                    <a:pt x="259" y="223"/>
                    <a:pt x="215" y="170"/>
                    <a:pt x="161" y="125"/>
                  </a:cubicBezTo>
                  <a:cubicBezTo>
                    <a:pt x="117" y="72"/>
                    <a:pt x="63" y="3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8"/>
            <p:cNvSpPr/>
            <p:nvPr/>
          </p:nvSpPr>
          <p:spPr>
            <a:xfrm flipH="1">
              <a:off x="1216208" y="1409057"/>
              <a:ext cx="23470" cy="85894"/>
            </a:xfrm>
            <a:custGeom>
              <a:avLst/>
              <a:gdLst/>
              <a:ahLst/>
              <a:cxnLst/>
              <a:rect l="l" t="t" r="r" b="b"/>
              <a:pathLst>
                <a:path w="144" h="527" extrusionOk="0">
                  <a:moveTo>
                    <a:pt x="117" y="0"/>
                  </a:moveTo>
                  <a:cubicBezTo>
                    <a:pt x="108" y="0"/>
                    <a:pt x="108" y="36"/>
                    <a:pt x="81" y="81"/>
                  </a:cubicBezTo>
                  <a:cubicBezTo>
                    <a:pt x="72" y="107"/>
                    <a:pt x="54" y="125"/>
                    <a:pt x="36" y="161"/>
                  </a:cubicBezTo>
                  <a:cubicBezTo>
                    <a:pt x="18" y="197"/>
                    <a:pt x="1" y="232"/>
                    <a:pt x="1" y="277"/>
                  </a:cubicBezTo>
                  <a:cubicBezTo>
                    <a:pt x="1" y="348"/>
                    <a:pt x="27" y="420"/>
                    <a:pt x="72" y="473"/>
                  </a:cubicBezTo>
                  <a:cubicBezTo>
                    <a:pt x="108" y="518"/>
                    <a:pt x="143" y="527"/>
                    <a:pt x="143" y="527"/>
                  </a:cubicBezTo>
                  <a:cubicBezTo>
                    <a:pt x="143" y="527"/>
                    <a:pt x="117" y="509"/>
                    <a:pt x="90" y="464"/>
                  </a:cubicBezTo>
                  <a:cubicBezTo>
                    <a:pt x="54" y="411"/>
                    <a:pt x="36" y="348"/>
                    <a:pt x="36" y="277"/>
                  </a:cubicBezTo>
                  <a:cubicBezTo>
                    <a:pt x="45" y="214"/>
                    <a:pt x="63" y="152"/>
                    <a:pt x="99" y="90"/>
                  </a:cubicBezTo>
                  <a:cubicBezTo>
                    <a:pt x="125" y="45"/>
                    <a:pt x="117"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8"/>
            <p:cNvSpPr/>
            <p:nvPr/>
          </p:nvSpPr>
          <p:spPr>
            <a:xfrm flipH="1">
              <a:off x="1140583" y="1442469"/>
              <a:ext cx="59815" cy="66010"/>
            </a:xfrm>
            <a:custGeom>
              <a:avLst/>
              <a:gdLst/>
              <a:ahLst/>
              <a:cxnLst/>
              <a:rect l="l" t="t" r="r" b="b"/>
              <a:pathLst>
                <a:path w="367" h="405" extrusionOk="0">
                  <a:moveTo>
                    <a:pt x="366" y="1"/>
                  </a:moveTo>
                  <a:cubicBezTo>
                    <a:pt x="357" y="1"/>
                    <a:pt x="286" y="99"/>
                    <a:pt x="206" y="241"/>
                  </a:cubicBezTo>
                  <a:cubicBezTo>
                    <a:pt x="179" y="295"/>
                    <a:pt x="125" y="340"/>
                    <a:pt x="72" y="375"/>
                  </a:cubicBezTo>
                  <a:cubicBezTo>
                    <a:pt x="27" y="393"/>
                    <a:pt x="0" y="393"/>
                    <a:pt x="0" y="402"/>
                  </a:cubicBezTo>
                  <a:cubicBezTo>
                    <a:pt x="0" y="402"/>
                    <a:pt x="7" y="404"/>
                    <a:pt x="20" y="404"/>
                  </a:cubicBezTo>
                  <a:cubicBezTo>
                    <a:pt x="34" y="404"/>
                    <a:pt x="54" y="402"/>
                    <a:pt x="81" y="393"/>
                  </a:cubicBezTo>
                  <a:cubicBezTo>
                    <a:pt x="116" y="384"/>
                    <a:pt x="143" y="366"/>
                    <a:pt x="161" y="348"/>
                  </a:cubicBezTo>
                  <a:cubicBezTo>
                    <a:pt x="188" y="322"/>
                    <a:pt x="215" y="286"/>
                    <a:pt x="232" y="250"/>
                  </a:cubicBezTo>
                  <a:cubicBezTo>
                    <a:pt x="286" y="179"/>
                    <a:pt x="330" y="90"/>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8"/>
            <p:cNvSpPr/>
            <p:nvPr/>
          </p:nvSpPr>
          <p:spPr>
            <a:xfrm flipH="1">
              <a:off x="1099998" y="1211353"/>
              <a:ext cx="32108" cy="75626"/>
            </a:xfrm>
            <a:custGeom>
              <a:avLst/>
              <a:gdLst/>
              <a:ahLst/>
              <a:cxnLst/>
              <a:rect l="l" t="t" r="r" b="b"/>
              <a:pathLst>
                <a:path w="197" h="464" extrusionOk="0">
                  <a:moveTo>
                    <a:pt x="1" y="0"/>
                  </a:moveTo>
                  <a:cubicBezTo>
                    <a:pt x="1" y="9"/>
                    <a:pt x="10" y="27"/>
                    <a:pt x="36" y="71"/>
                  </a:cubicBezTo>
                  <a:cubicBezTo>
                    <a:pt x="54" y="107"/>
                    <a:pt x="81" y="170"/>
                    <a:pt x="117" y="232"/>
                  </a:cubicBezTo>
                  <a:cubicBezTo>
                    <a:pt x="135" y="259"/>
                    <a:pt x="152" y="286"/>
                    <a:pt x="161" y="303"/>
                  </a:cubicBezTo>
                  <a:lnTo>
                    <a:pt x="161" y="295"/>
                  </a:lnTo>
                  <a:cubicBezTo>
                    <a:pt x="161" y="348"/>
                    <a:pt x="170" y="410"/>
                    <a:pt x="179" y="464"/>
                  </a:cubicBezTo>
                  <a:cubicBezTo>
                    <a:pt x="188" y="410"/>
                    <a:pt x="197" y="348"/>
                    <a:pt x="188" y="295"/>
                  </a:cubicBezTo>
                  <a:lnTo>
                    <a:pt x="188" y="286"/>
                  </a:lnTo>
                  <a:cubicBezTo>
                    <a:pt x="179" y="268"/>
                    <a:pt x="161" y="241"/>
                    <a:pt x="143" y="214"/>
                  </a:cubicBezTo>
                  <a:cubicBezTo>
                    <a:pt x="108" y="152"/>
                    <a:pt x="81" y="98"/>
                    <a:pt x="54" y="63"/>
                  </a:cubicBezTo>
                  <a:cubicBezTo>
                    <a:pt x="27" y="18"/>
                    <a:pt x="10"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8"/>
            <p:cNvSpPr/>
            <p:nvPr/>
          </p:nvSpPr>
          <p:spPr>
            <a:xfrm flipH="1">
              <a:off x="1064956" y="1202551"/>
              <a:ext cx="37976" cy="124033"/>
            </a:xfrm>
            <a:custGeom>
              <a:avLst/>
              <a:gdLst/>
              <a:ahLst/>
              <a:cxnLst/>
              <a:rect l="l" t="t" r="r" b="b"/>
              <a:pathLst>
                <a:path w="233" h="761" extrusionOk="0">
                  <a:moveTo>
                    <a:pt x="0" y="1"/>
                  </a:moveTo>
                  <a:lnTo>
                    <a:pt x="0" y="1"/>
                  </a:lnTo>
                  <a:cubicBezTo>
                    <a:pt x="18" y="36"/>
                    <a:pt x="45" y="72"/>
                    <a:pt x="63" y="99"/>
                  </a:cubicBezTo>
                  <a:cubicBezTo>
                    <a:pt x="89" y="134"/>
                    <a:pt x="116" y="170"/>
                    <a:pt x="143" y="206"/>
                  </a:cubicBezTo>
                  <a:cubicBezTo>
                    <a:pt x="179" y="241"/>
                    <a:pt x="196" y="286"/>
                    <a:pt x="205" y="340"/>
                  </a:cubicBezTo>
                  <a:lnTo>
                    <a:pt x="205" y="349"/>
                  </a:lnTo>
                  <a:cubicBezTo>
                    <a:pt x="196" y="411"/>
                    <a:pt x="187" y="464"/>
                    <a:pt x="170" y="518"/>
                  </a:cubicBezTo>
                  <a:cubicBezTo>
                    <a:pt x="179" y="580"/>
                    <a:pt x="179" y="634"/>
                    <a:pt x="170" y="696"/>
                  </a:cubicBezTo>
                  <a:cubicBezTo>
                    <a:pt x="170" y="741"/>
                    <a:pt x="161" y="759"/>
                    <a:pt x="170" y="759"/>
                  </a:cubicBezTo>
                  <a:cubicBezTo>
                    <a:pt x="170" y="760"/>
                    <a:pt x="170" y="761"/>
                    <a:pt x="170" y="761"/>
                  </a:cubicBezTo>
                  <a:cubicBezTo>
                    <a:pt x="174" y="761"/>
                    <a:pt x="187" y="735"/>
                    <a:pt x="187" y="696"/>
                  </a:cubicBezTo>
                  <a:cubicBezTo>
                    <a:pt x="196" y="643"/>
                    <a:pt x="205" y="580"/>
                    <a:pt x="205" y="518"/>
                  </a:cubicBezTo>
                  <a:cubicBezTo>
                    <a:pt x="214" y="464"/>
                    <a:pt x="223" y="411"/>
                    <a:pt x="232" y="349"/>
                  </a:cubicBezTo>
                  <a:lnTo>
                    <a:pt x="232" y="340"/>
                  </a:lnTo>
                  <a:cubicBezTo>
                    <a:pt x="232" y="313"/>
                    <a:pt x="223" y="277"/>
                    <a:pt x="214" y="250"/>
                  </a:cubicBezTo>
                  <a:cubicBezTo>
                    <a:pt x="196" y="233"/>
                    <a:pt x="179" y="206"/>
                    <a:pt x="161" y="188"/>
                  </a:cubicBezTo>
                  <a:lnTo>
                    <a:pt x="80" y="90"/>
                  </a:lnTo>
                  <a:cubicBezTo>
                    <a:pt x="63" y="54"/>
                    <a:pt x="36" y="2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8"/>
            <p:cNvSpPr/>
            <p:nvPr/>
          </p:nvSpPr>
          <p:spPr>
            <a:xfrm flipH="1">
              <a:off x="1176928" y="1337831"/>
              <a:ext cx="11898" cy="43681"/>
            </a:xfrm>
            <a:custGeom>
              <a:avLst/>
              <a:gdLst/>
              <a:ahLst/>
              <a:cxnLst/>
              <a:rect l="l" t="t" r="r" b="b"/>
              <a:pathLst>
                <a:path w="73" h="268" extrusionOk="0">
                  <a:moveTo>
                    <a:pt x="10" y="0"/>
                  </a:moveTo>
                  <a:lnTo>
                    <a:pt x="10" y="0"/>
                  </a:lnTo>
                  <a:cubicBezTo>
                    <a:pt x="1" y="9"/>
                    <a:pt x="28" y="63"/>
                    <a:pt x="28" y="134"/>
                  </a:cubicBezTo>
                  <a:cubicBezTo>
                    <a:pt x="36" y="205"/>
                    <a:pt x="28" y="268"/>
                    <a:pt x="36" y="268"/>
                  </a:cubicBezTo>
                  <a:cubicBezTo>
                    <a:pt x="45" y="268"/>
                    <a:pt x="72" y="205"/>
                    <a:pt x="63" y="125"/>
                  </a:cubicBezTo>
                  <a:cubicBezTo>
                    <a:pt x="54" y="54"/>
                    <a:pt x="19"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8"/>
            <p:cNvSpPr/>
            <p:nvPr/>
          </p:nvSpPr>
          <p:spPr>
            <a:xfrm flipH="1">
              <a:off x="1139115" y="1299855"/>
              <a:ext cx="16299" cy="45311"/>
            </a:xfrm>
            <a:custGeom>
              <a:avLst/>
              <a:gdLst/>
              <a:ahLst/>
              <a:cxnLst/>
              <a:rect l="l" t="t" r="r" b="b"/>
              <a:pathLst>
                <a:path w="100" h="278" extrusionOk="0">
                  <a:moveTo>
                    <a:pt x="3" y="0"/>
                  </a:moveTo>
                  <a:cubicBezTo>
                    <a:pt x="2" y="0"/>
                    <a:pt x="2" y="1"/>
                    <a:pt x="1" y="1"/>
                  </a:cubicBezTo>
                  <a:cubicBezTo>
                    <a:pt x="19" y="46"/>
                    <a:pt x="28" y="91"/>
                    <a:pt x="46" y="135"/>
                  </a:cubicBezTo>
                  <a:cubicBezTo>
                    <a:pt x="54" y="180"/>
                    <a:pt x="63" y="224"/>
                    <a:pt x="81" y="278"/>
                  </a:cubicBezTo>
                  <a:cubicBezTo>
                    <a:pt x="99" y="224"/>
                    <a:pt x="99" y="171"/>
                    <a:pt x="81" y="126"/>
                  </a:cubicBezTo>
                  <a:cubicBezTo>
                    <a:pt x="56" y="52"/>
                    <a:pt x="16" y="0"/>
                    <a:pt x="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8"/>
            <p:cNvSpPr/>
            <p:nvPr/>
          </p:nvSpPr>
          <p:spPr>
            <a:xfrm flipH="1">
              <a:off x="1019995" y="2053185"/>
              <a:ext cx="1417807" cy="1977527"/>
            </a:xfrm>
            <a:custGeom>
              <a:avLst/>
              <a:gdLst/>
              <a:ahLst/>
              <a:cxnLst/>
              <a:rect l="l" t="t" r="r" b="b"/>
              <a:pathLst>
                <a:path w="8699" h="12133" extrusionOk="0">
                  <a:moveTo>
                    <a:pt x="1" y="0"/>
                  </a:moveTo>
                  <a:lnTo>
                    <a:pt x="1" y="12133"/>
                  </a:lnTo>
                  <a:lnTo>
                    <a:pt x="8699" y="12133"/>
                  </a:lnTo>
                  <a:lnTo>
                    <a:pt x="86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8"/>
            <p:cNvSpPr/>
            <p:nvPr/>
          </p:nvSpPr>
          <p:spPr>
            <a:xfrm flipH="1">
              <a:off x="2510334" y="1618334"/>
              <a:ext cx="149946" cy="450986"/>
            </a:xfrm>
            <a:custGeom>
              <a:avLst/>
              <a:gdLst/>
              <a:ahLst/>
              <a:cxnLst/>
              <a:rect l="l" t="t" r="r" b="b"/>
              <a:pathLst>
                <a:path w="920" h="2767" extrusionOk="0">
                  <a:moveTo>
                    <a:pt x="884" y="1"/>
                  </a:moveTo>
                  <a:cubicBezTo>
                    <a:pt x="295" y="804"/>
                    <a:pt x="1" y="1776"/>
                    <a:pt x="54" y="2767"/>
                  </a:cubicBezTo>
                  <a:lnTo>
                    <a:pt x="108" y="2767"/>
                  </a:lnTo>
                  <a:cubicBezTo>
                    <a:pt x="54" y="1785"/>
                    <a:pt x="340" y="822"/>
                    <a:pt x="920" y="28"/>
                  </a:cubicBezTo>
                  <a:lnTo>
                    <a:pt x="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8"/>
            <p:cNvSpPr/>
            <p:nvPr/>
          </p:nvSpPr>
          <p:spPr>
            <a:xfrm flipH="1">
              <a:off x="2455080" y="1559658"/>
              <a:ext cx="106266" cy="114743"/>
            </a:xfrm>
            <a:custGeom>
              <a:avLst/>
              <a:gdLst/>
              <a:ahLst/>
              <a:cxnLst/>
              <a:rect l="l" t="t" r="r" b="b"/>
              <a:pathLst>
                <a:path w="652" h="704" extrusionOk="0">
                  <a:moveTo>
                    <a:pt x="449" y="0"/>
                  </a:moveTo>
                  <a:cubicBezTo>
                    <a:pt x="393" y="0"/>
                    <a:pt x="337" y="26"/>
                    <a:pt x="304" y="76"/>
                  </a:cubicBezTo>
                  <a:lnTo>
                    <a:pt x="54" y="415"/>
                  </a:lnTo>
                  <a:cubicBezTo>
                    <a:pt x="0" y="495"/>
                    <a:pt x="18" y="611"/>
                    <a:pt x="98" y="664"/>
                  </a:cubicBezTo>
                  <a:lnTo>
                    <a:pt x="98" y="673"/>
                  </a:lnTo>
                  <a:cubicBezTo>
                    <a:pt x="129" y="694"/>
                    <a:pt x="165" y="704"/>
                    <a:pt x="201" y="704"/>
                  </a:cubicBezTo>
                  <a:cubicBezTo>
                    <a:pt x="259" y="704"/>
                    <a:pt x="315" y="678"/>
                    <a:pt x="348" y="629"/>
                  </a:cubicBezTo>
                  <a:lnTo>
                    <a:pt x="598" y="290"/>
                  </a:lnTo>
                  <a:cubicBezTo>
                    <a:pt x="652" y="209"/>
                    <a:pt x="634" y="93"/>
                    <a:pt x="553" y="40"/>
                  </a:cubicBezTo>
                  <a:lnTo>
                    <a:pt x="544" y="31"/>
                  </a:lnTo>
                  <a:cubicBezTo>
                    <a:pt x="517" y="10"/>
                    <a:pt x="483"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8"/>
            <p:cNvSpPr/>
            <p:nvPr/>
          </p:nvSpPr>
          <p:spPr>
            <a:xfrm flipH="1">
              <a:off x="1329672" y="2053185"/>
              <a:ext cx="1417807" cy="1977527"/>
            </a:xfrm>
            <a:custGeom>
              <a:avLst/>
              <a:gdLst/>
              <a:ahLst/>
              <a:cxnLst/>
              <a:rect l="l" t="t" r="r" b="b"/>
              <a:pathLst>
                <a:path w="8699" h="12133" extrusionOk="0">
                  <a:moveTo>
                    <a:pt x="0" y="0"/>
                  </a:moveTo>
                  <a:lnTo>
                    <a:pt x="0" y="12133"/>
                  </a:lnTo>
                  <a:lnTo>
                    <a:pt x="8698" y="12133"/>
                  </a:lnTo>
                  <a:lnTo>
                    <a:pt x="86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8"/>
            <p:cNvSpPr/>
            <p:nvPr/>
          </p:nvSpPr>
          <p:spPr>
            <a:xfrm flipH="1">
              <a:off x="1126078" y="1487617"/>
              <a:ext cx="120935" cy="78560"/>
            </a:xfrm>
            <a:custGeom>
              <a:avLst/>
              <a:gdLst/>
              <a:ahLst/>
              <a:cxnLst/>
              <a:rect l="l" t="t" r="r" b="b"/>
              <a:pathLst>
                <a:path w="742" h="482" extrusionOk="0">
                  <a:moveTo>
                    <a:pt x="732" y="0"/>
                  </a:moveTo>
                  <a:cubicBezTo>
                    <a:pt x="724" y="0"/>
                    <a:pt x="732" y="71"/>
                    <a:pt x="706" y="179"/>
                  </a:cubicBezTo>
                  <a:cubicBezTo>
                    <a:pt x="688" y="241"/>
                    <a:pt x="652" y="303"/>
                    <a:pt x="616" y="348"/>
                  </a:cubicBezTo>
                  <a:cubicBezTo>
                    <a:pt x="563" y="410"/>
                    <a:pt x="492" y="446"/>
                    <a:pt x="420" y="455"/>
                  </a:cubicBezTo>
                  <a:cubicBezTo>
                    <a:pt x="340" y="446"/>
                    <a:pt x="269" y="419"/>
                    <a:pt x="206" y="375"/>
                  </a:cubicBezTo>
                  <a:cubicBezTo>
                    <a:pt x="153" y="330"/>
                    <a:pt x="117" y="286"/>
                    <a:pt x="90" y="223"/>
                  </a:cubicBezTo>
                  <a:cubicBezTo>
                    <a:pt x="37" y="125"/>
                    <a:pt x="10" y="63"/>
                    <a:pt x="1" y="63"/>
                  </a:cubicBezTo>
                  <a:lnTo>
                    <a:pt x="1" y="63"/>
                  </a:lnTo>
                  <a:cubicBezTo>
                    <a:pt x="1" y="63"/>
                    <a:pt x="10" y="80"/>
                    <a:pt x="19" y="107"/>
                  </a:cubicBezTo>
                  <a:cubicBezTo>
                    <a:pt x="28" y="152"/>
                    <a:pt x="46" y="196"/>
                    <a:pt x="63" y="232"/>
                  </a:cubicBezTo>
                  <a:cubicBezTo>
                    <a:pt x="90" y="294"/>
                    <a:pt x="135" y="357"/>
                    <a:pt x="188" y="402"/>
                  </a:cubicBezTo>
                  <a:cubicBezTo>
                    <a:pt x="251" y="455"/>
                    <a:pt x="331" y="482"/>
                    <a:pt x="420" y="482"/>
                  </a:cubicBezTo>
                  <a:cubicBezTo>
                    <a:pt x="501" y="473"/>
                    <a:pt x="581" y="437"/>
                    <a:pt x="634" y="366"/>
                  </a:cubicBezTo>
                  <a:cubicBezTo>
                    <a:pt x="679" y="312"/>
                    <a:pt x="715" y="250"/>
                    <a:pt x="724" y="187"/>
                  </a:cubicBezTo>
                  <a:cubicBezTo>
                    <a:pt x="732" y="143"/>
                    <a:pt x="741" y="98"/>
                    <a:pt x="732" y="54"/>
                  </a:cubicBezTo>
                  <a:cubicBezTo>
                    <a:pt x="741" y="36"/>
                    <a:pt x="732" y="18"/>
                    <a:pt x="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8"/>
            <p:cNvSpPr/>
            <p:nvPr/>
          </p:nvSpPr>
          <p:spPr>
            <a:xfrm flipH="1">
              <a:off x="1553599" y="3466128"/>
              <a:ext cx="356448" cy="624242"/>
            </a:xfrm>
            <a:custGeom>
              <a:avLst/>
              <a:gdLst/>
              <a:ahLst/>
              <a:cxnLst/>
              <a:rect l="l" t="t" r="r" b="b"/>
              <a:pathLst>
                <a:path w="2187" h="3830" extrusionOk="0">
                  <a:moveTo>
                    <a:pt x="944" y="0"/>
                  </a:moveTo>
                  <a:cubicBezTo>
                    <a:pt x="622" y="0"/>
                    <a:pt x="298" y="75"/>
                    <a:pt x="1" y="226"/>
                  </a:cubicBezTo>
                  <a:cubicBezTo>
                    <a:pt x="1" y="226"/>
                    <a:pt x="90" y="1243"/>
                    <a:pt x="144" y="1831"/>
                  </a:cubicBezTo>
                  <a:cubicBezTo>
                    <a:pt x="188" y="2429"/>
                    <a:pt x="295" y="2447"/>
                    <a:pt x="295" y="2447"/>
                  </a:cubicBezTo>
                  <a:lnTo>
                    <a:pt x="215" y="3830"/>
                  </a:lnTo>
                  <a:lnTo>
                    <a:pt x="215" y="3830"/>
                  </a:lnTo>
                  <a:lnTo>
                    <a:pt x="1821" y="3740"/>
                  </a:lnTo>
                  <a:lnTo>
                    <a:pt x="2187" y="413"/>
                  </a:lnTo>
                  <a:lnTo>
                    <a:pt x="2097" y="350"/>
                  </a:lnTo>
                  <a:cubicBezTo>
                    <a:pt x="1750" y="117"/>
                    <a:pt x="1348" y="0"/>
                    <a:pt x="944" y="0"/>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8"/>
            <p:cNvSpPr/>
            <p:nvPr/>
          </p:nvSpPr>
          <p:spPr>
            <a:xfrm flipH="1">
              <a:off x="1506491" y="3645741"/>
              <a:ext cx="69106" cy="102356"/>
            </a:xfrm>
            <a:custGeom>
              <a:avLst/>
              <a:gdLst/>
              <a:ahLst/>
              <a:cxnLst/>
              <a:rect l="l" t="t" r="r" b="b"/>
              <a:pathLst>
                <a:path w="424" h="628" extrusionOk="0">
                  <a:moveTo>
                    <a:pt x="152" y="1"/>
                  </a:moveTo>
                  <a:cubicBezTo>
                    <a:pt x="73" y="1"/>
                    <a:pt x="4" y="25"/>
                    <a:pt x="1" y="25"/>
                  </a:cubicBezTo>
                  <a:cubicBezTo>
                    <a:pt x="1" y="25"/>
                    <a:pt x="10" y="604"/>
                    <a:pt x="10" y="613"/>
                  </a:cubicBezTo>
                  <a:cubicBezTo>
                    <a:pt x="10" y="619"/>
                    <a:pt x="46" y="628"/>
                    <a:pt x="97" y="628"/>
                  </a:cubicBezTo>
                  <a:cubicBezTo>
                    <a:pt x="219" y="628"/>
                    <a:pt x="424" y="575"/>
                    <a:pt x="411" y="292"/>
                  </a:cubicBezTo>
                  <a:cubicBezTo>
                    <a:pt x="406" y="50"/>
                    <a:pt x="267" y="1"/>
                    <a:pt x="152" y="1"/>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8"/>
            <p:cNvSpPr/>
            <p:nvPr/>
          </p:nvSpPr>
          <p:spPr>
            <a:xfrm flipH="1">
              <a:off x="1872887" y="3656172"/>
              <a:ext cx="76277" cy="103823"/>
            </a:xfrm>
            <a:custGeom>
              <a:avLst/>
              <a:gdLst/>
              <a:ahLst/>
              <a:cxnLst/>
              <a:rect l="l" t="t" r="r" b="b"/>
              <a:pathLst>
                <a:path w="468" h="637" extrusionOk="0">
                  <a:moveTo>
                    <a:pt x="302" y="0"/>
                  </a:moveTo>
                  <a:cubicBezTo>
                    <a:pt x="193" y="0"/>
                    <a:pt x="1" y="39"/>
                    <a:pt x="27" y="335"/>
                  </a:cubicBezTo>
                  <a:cubicBezTo>
                    <a:pt x="54" y="585"/>
                    <a:pt x="213" y="637"/>
                    <a:pt x="332" y="637"/>
                  </a:cubicBezTo>
                  <a:cubicBezTo>
                    <a:pt x="408" y="637"/>
                    <a:pt x="467" y="615"/>
                    <a:pt x="464" y="612"/>
                  </a:cubicBezTo>
                  <a:cubicBezTo>
                    <a:pt x="464" y="594"/>
                    <a:pt x="375" y="5"/>
                    <a:pt x="375" y="5"/>
                  </a:cubicBezTo>
                  <a:cubicBezTo>
                    <a:pt x="370" y="5"/>
                    <a:pt x="341" y="0"/>
                    <a:pt x="302" y="0"/>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8"/>
            <p:cNvSpPr/>
            <p:nvPr/>
          </p:nvSpPr>
          <p:spPr>
            <a:xfrm flipH="1">
              <a:off x="1555066" y="3449015"/>
              <a:ext cx="369487" cy="481954"/>
            </a:xfrm>
            <a:custGeom>
              <a:avLst/>
              <a:gdLst/>
              <a:ahLst/>
              <a:cxnLst/>
              <a:rect l="l" t="t" r="r" b="b"/>
              <a:pathLst>
                <a:path w="2267" h="2957" extrusionOk="0">
                  <a:moveTo>
                    <a:pt x="1312" y="1"/>
                  </a:moveTo>
                  <a:lnTo>
                    <a:pt x="1" y="331"/>
                  </a:lnTo>
                  <a:cubicBezTo>
                    <a:pt x="1" y="331"/>
                    <a:pt x="63" y="768"/>
                    <a:pt x="99" y="1232"/>
                  </a:cubicBezTo>
                  <a:cubicBezTo>
                    <a:pt x="117" y="1490"/>
                    <a:pt x="179" y="1945"/>
                    <a:pt x="224" y="2204"/>
                  </a:cubicBezTo>
                  <a:cubicBezTo>
                    <a:pt x="268" y="2454"/>
                    <a:pt x="420" y="2641"/>
                    <a:pt x="625" y="2793"/>
                  </a:cubicBezTo>
                  <a:cubicBezTo>
                    <a:pt x="768" y="2905"/>
                    <a:pt x="946" y="2957"/>
                    <a:pt x="1128" y="2957"/>
                  </a:cubicBezTo>
                  <a:cubicBezTo>
                    <a:pt x="1321" y="2957"/>
                    <a:pt x="1517" y="2899"/>
                    <a:pt x="1678" y="2793"/>
                  </a:cubicBezTo>
                  <a:cubicBezTo>
                    <a:pt x="1990" y="2597"/>
                    <a:pt x="2151" y="2302"/>
                    <a:pt x="2213" y="1936"/>
                  </a:cubicBezTo>
                  <a:cubicBezTo>
                    <a:pt x="2258" y="1704"/>
                    <a:pt x="2231" y="1526"/>
                    <a:pt x="2267" y="1178"/>
                  </a:cubicBezTo>
                  <a:lnTo>
                    <a:pt x="2106" y="402"/>
                  </a:lnTo>
                  <a:lnTo>
                    <a:pt x="1312"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8"/>
            <p:cNvSpPr/>
            <p:nvPr/>
          </p:nvSpPr>
          <p:spPr>
            <a:xfrm flipH="1">
              <a:off x="1492481" y="3324981"/>
              <a:ext cx="494496" cy="302668"/>
            </a:xfrm>
            <a:custGeom>
              <a:avLst/>
              <a:gdLst/>
              <a:ahLst/>
              <a:cxnLst/>
              <a:rect l="l" t="t" r="r" b="b"/>
              <a:pathLst>
                <a:path w="3034" h="1857" extrusionOk="0">
                  <a:moveTo>
                    <a:pt x="1781" y="1"/>
                  </a:moveTo>
                  <a:cubicBezTo>
                    <a:pt x="1588" y="1"/>
                    <a:pt x="1401" y="98"/>
                    <a:pt x="1294" y="271"/>
                  </a:cubicBezTo>
                  <a:cubicBezTo>
                    <a:pt x="1258" y="244"/>
                    <a:pt x="1222" y="217"/>
                    <a:pt x="1187" y="200"/>
                  </a:cubicBezTo>
                  <a:cubicBezTo>
                    <a:pt x="1128" y="173"/>
                    <a:pt x="1066" y="160"/>
                    <a:pt x="1004" y="160"/>
                  </a:cubicBezTo>
                  <a:cubicBezTo>
                    <a:pt x="843" y="160"/>
                    <a:pt x="687" y="249"/>
                    <a:pt x="616" y="405"/>
                  </a:cubicBezTo>
                  <a:cubicBezTo>
                    <a:pt x="576" y="397"/>
                    <a:pt x="535" y="392"/>
                    <a:pt x="496" y="392"/>
                  </a:cubicBezTo>
                  <a:cubicBezTo>
                    <a:pt x="448" y="392"/>
                    <a:pt x="401" y="399"/>
                    <a:pt x="357" y="414"/>
                  </a:cubicBezTo>
                  <a:cubicBezTo>
                    <a:pt x="125" y="494"/>
                    <a:pt x="0" y="744"/>
                    <a:pt x="80" y="967"/>
                  </a:cubicBezTo>
                  <a:cubicBezTo>
                    <a:pt x="18" y="1029"/>
                    <a:pt x="0" y="1127"/>
                    <a:pt x="27" y="1208"/>
                  </a:cubicBezTo>
                  <a:cubicBezTo>
                    <a:pt x="54" y="1288"/>
                    <a:pt x="223" y="1368"/>
                    <a:pt x="223" y="1368"/>
                  </a:cubicBezTo>
                  <a:cubicBezTo>
                    <a:pt x="223" y="1368"/>
                    <a:pt x="250" y="1555"/>
                    <a:pt x="312" y="1600"/>
                  </a:cubicBezTo>
                  <a:cubicBezTo>
                    <a:pt x="359" y="1633"/>
                    <a:pt x="415" y="1652"/>
                    <a:pt x="473" y="1652"/>
                  </a:cubicBezTo>
                  <a:cubicBezTo>
                    <a:pt x="494" y="1652"/>
                    <a:pt x="515" y="1649"/>
                    <a:pt x="535" y="1645"/>
                  </a:cubicBezTo>
                  <a:lnTo>
                    <a:pt x="553" y="1600"/>
                  </a:lnTo>
                  <a:cubicBezTo>
                    <a:pt x="589" y="1645"/>
                    <a:pt x="625" y="1671"/>
                    <a:pt x="678" y="1698"/>
                  </a:cubicBezTo>
                  <a:cubicBezTo>
                    <a:pt x="720" y="1717"/>
                    <a:pt x="764" y="1726"/>
                    <a:pt x="806" y="1726"/>
                  </a:cubicBezTo>
                  <a:cubicBezTo>
                    <a:pt x="925" y="1726"/>
                    <a:pt x="1036" y="1656"/>
                    <a:pt x="1088" y="1538"/>
                  </a:cubicBezTo>
                  <a:cubicBezTo>
                    <a:pt x="1205" y="1670"/>
                    <a:pt x="1368" y="1738"/>
                    <a:pt x="1533" y="1738"/>
                  </a:cubicBezTo>
                  <a:cubicBezTo>
                    <a:pt x="1658" y="1738"/>
                    <a:pt x="1784" y="1699"/>
                    <a:pt x="1891" y="1618"/>
                  </a:cubicBezTo>
                  <a:cubicBezTo>
                    <a:pt x="1900" y="1743"/>
                    <a:pt x="2016" y="1832"/>
                    <a:pt x="2141" y="1850"/>
                  </a:cubicBezTo>
                  <a:cubicBezTo>
                    <a:pt x="2171" y="1854"/>
                    <a:pt x="2202" y="1857"/>
                    <a:pt x="2233" y="1857"/>
                  </a:cubicBezTo>
                  <a:cubicBezTo>
                    <a:pt x="2321" y="1857"/>
                    <a:pt x="2412" y="1838"/>
                    <a:pt x="2498" y="1805"/>
                  </a:cubicBezTo>
                  <a:cubicBezTo>
                    <a:pt x="2596" y="1779"/>
                    <a:pt x="2703" y="1743"/>
                    <a:pt x="2783" y="1680"/>
                  </a:cubicBezTo>
                  <a:cubicBezTo>
                    <a:pt x="2873" y="1618"/>
                    <a:pt x="2917" y="1511"/>
                    <a:pt x="2899" y="1395"/>
                  </a:cubicBezTo>
                  <a:cubicBezTo>
                    <a:pt x="2882" y="1359"/>
                    <a:pt x="2873" y="1306"/>
                    <a:pt x="2873" y="1261"/>
                  </a:cubicBezTo>
                  <a:cubicBezTo>
                    <a:pt x="2882" y="1208"/>
                    <a:pt x="2935" y="1181"/>
                    <a:pt x="2971" y="1145"/>
                  </a:cubicBezTo>
                  <a:cubicBezTo>
                    <a:pt x="3015" y="1092"/>
                    <a:pt x="3033" y="1011"/>
                    <a:pt x="3015" y="940"/>
                  </a:cubicBezTo>
                  <a:cubicBezTo>
                    <a:pt x="2992" y="840"/>
                    <a:pt x="2904" y="774"/>
                    <a:pt x="2800" y="774"/>
                  </a:cubicBezTo>
                  <a:cubicBezTo>
                    <a:pt x="2783" y="774"/>
                    <a:pt x="2766" y="776"/>
                    <a:pt x="2748" y="779"/>
                  </a:cubicBezTo>
                  <a:cubicBezTo>
                    <a:pt x="2792" y="681"/>
                    <a:pt x="2783" y="574"/>
                    <a:pt x="2712" y="485"/>
                  </a:cubicBezTo>
                  <a:cubicBezTo>
                    <a:pt x="2659" y="422"/>
                    <a:pt x="2582" y="391"/>
                    <a:pt x="2505" y="391"/>
                  </a:cubicBezTo>
                  <a:cubicBezTo>
                    <a:pt x="2439" y="391"/>
                    <a:pt x="2373" y="413"/>
                    <a:pt x="2320" y="458"/>
                  </a:cubicBezTo>
                  <a:cubicBezTo>
                    <a:pt x="2293" y="298"/>
                    <a:pt x="2195" y="155"/>
                    <a:pt x="2061" y="75"/>
                  </a:cubicBezTo>
                  <a:cubicBezTo>
                    <a:pt x="1972" y="24"/>
                    <a:pt x="1876" y="1"/>
                    <a:pt x="1781"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58"/>
            <p:cNvSpPr/>
            <p:nvPr/>
          </p:nvSpPr>
          <p:spPr>
            <a:xfrm flipH="1">
              <a:off x="1216225" y="4004478"/>
              <a:ext cx="1002032" cy="401438"/>
            </a:xfrm>
            <a:custGeom>
              <a:avLst/>
              <a:gdLst/>
              <a:ahLst/>
              <a:cxnLst/>
              <a:rect l="l" t="t" r="r" b="b"/>
              <a:pathLst>
                <a:path w="6148" h="2463" extrusionOk="0">
                  <a:moveTo>
                    <a:pt x="3756" y="0"/>
                  </a:moveTo>
                  <a:lnTo>
                    <a:pt x="2133" y="72"/>
                  </a:lnTo>
                  <a:cubicBezTo>
                    <a:pt x="2133" y="72"/>
                    <a:pt x="589" y="527"/>
                    <a:pt x="349" y="741"/>
                  </a:cubicBezTo>
                  <a:cubicBezTo>
                    <a:pt x="108" y="946"/>
                    <a:pt x="1" y="2373"/>
                    <a:pt x="1" y="2373"/>
                  </a:cubicBezTo>
                  <a:lnTo>
                    <a:pt x="6147" y="2463"/>
                  </a:lnTo>
                  <a:cubicBezTo>
                    <a:pt x="6147" y="2463"/>
                    <a:pt x="5871" y="1490"/>
                    <a:pt x="5630" y="999"/>
                  </a:cubicBezTo>
                  <a:cubicBezTo>
                    <a:pt x="5389" y="509"/>
                    <a:pt x="4845" y="375"/>
                    <a:pt x="4773" y="339"/>
                  </a:cubicBezTo>
                  <a:cubicBezTo>
                    <a:pt x="4711" y="295"/>
                    <a:pt x="3756" y="0"/>
                    <a:pt x="3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58"/>
            <p:cNvSpPr/>
            <p:nvPr/>
          </p:nvSpPr>
          <p:spPr>
            <a:xfrm flipH="1">
              <a:off x="1203188" y="4308287"/>
              <a:ext cx="1077494" cy="472827"/>
            </a:xfrm>
            <a:custGeom>
              <a:avLst/>
              <a:gdLst/>
              <a:ahLst/>
              <a:cxnLst/>
              <a:rect l="l" t="t" r="r" b="b"/>
              <a:pathLst>
                <a:path w="6611" h="2901" extrusionOk="0">
                  <a:moveTo>
                    <a:pt x="955" y="1"/>
                  </a:moveTo>
                  <a:cubicBezTo>
                    <a:pt x="428" y="1"/>
                    <a:pt x="0" y="429"/>
                    <a:pt x="0" y="955"/>
                  </a:cubicBezTo>
                  <a:lnTo>
                    <a:pt x="0" y="2900"/>
                  </a:lnTo>
                  <a:lnTo>
                    <a:pt x="6611" y="2900"/>
                  </a:lnTo>
                  <a:lnTo>
                    <a:pt x="6611" y="955"/>
                  </a:lnTo>
                  <a:cubicBezTo>
                    <a:pt x="6611" y="429"/>
                    <a:pt x="6182" y="1"/>
                    <a:pt x="5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8"/>
            <p:cNvSpPr/>
            <p:nvPr/>
          </p:nvSpPr>
          <p:spPr>
            <a:xfrm flipH="1">
              <a:off x="2497309" y="4061197"/>
              <a:ext cx="966990" cy="308372"/>
            </a:xfrm>
            <a:custGeom>
              <a:avLst/>
              <a:gdLst/>
              <a:ahLst/>
              <a:cxnLst/>
              <a:rect l="l" t="t" r="r" b="b"/>
              <a:pathLst>
                <a:path w="5933" h="1892" extrusionOk="0">
                  <a:moveTo>
                    <a:pt x="3560" y="0"/>
                  </a:moveTo>
                  <a:lnTo>
                    <a:pt x="1490" y="134"/>
                  </a:lnTo>
                  <a:cubicBezTo>
                    <a:pt x="1490" y="134"/>
                    <a:pt x="589" y="402"/>
                    <a:pt x="348" y="607"/>
                  </a:cubicBezTo>
                  <a:cubicBezTo>
                    <a:pt x="98" y="812"/>
                    <a:pt x="0" y="1740"/>
                    <a:pt x="0" y="1740"/>
                  </a:cubicBezTo>
                  <a:lnTo>
                    <a:pt x="5933" y="1892"/>
                  </a:lnTo>
                  <a:cubicBezTo>
                    <a:pt x="5879" y="1535"/>
                    <a:pt x="5781" y="1196"/>
                    <a:pt x="5621" y="866"/>
                  </a:cubicBezTo>
                  <a:cubicBezTo>
                    <a:pt x="5380" y="384"/>
                    <a:pt x="4844" y="241"/>
                    <a:pt x="4773" y="205"/>
                  </a:cubicBezTo>
                  <a:cubicBezTo>
                    <a:pt x="4702" y="170"/>
                    <a:pt x="3560" y="0"/>
                    <a:pt x="3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58"/>
            <p:cNvSpPr/>
            <p:nvPr/>
          </p:nvSpPr>
          <p:spPr>
            <a:xfrm flipH="1">
              <a:off x="2902975" y="3544363"/>
              <a:ext cx="344713" cy="598327"/>
            </a:xfrm>
            <a:custGeom>
              <a:avLst/>
              <a:gdLst/>
              <a:ahLst/>
              <a:cxnLst/>
              <a:rect l="l" t="t" r="r" b="b"/>
              <a:pathLst>
                <a:path w="2115" h="3671" extrusionOk="0">
                  <a:moveTo>
                    <a:pt x="1280" y="1"/>
                  </a:moveTo>
                  <a:cubicBezTo>
                    <a:pt x="860" y="1"/>
                    <a:pt x="441" y="132"/>
                    <a:pt x="90" y="388"/>
                  </a:cubicBezTo>
                  <a:lnTo>
                    <a:pt x="1" y="450"/>
                  </a:lnTo>
                  <a:lnTo>
                    <a:pt x="482" y="3653"/>
                  </a:lnTo>
                  <a:lnTo>
                    <a:pt x="2052" y="3671"/>
                  </a:lnTo>
                  <a:lnTo>
                    <a:pt x="2052" y="3671"/>
                  </a:lnTo>
                  <a:lnTo>
                    <a:pt x="1901" y="2261"/>
                  </a:lnTo>
                  <a:lnTo>
                    <a:pt x="1901" y="2261"/>
                  </a:lnTo>
                  <a:cubicBezTo>
                    <a:pt x="1901" y="2261"/>
                    <a:pt x="1904" y="2263"/>
                    <a:pt x="1911" y="2263"/>
                  </a:cubicBezTo>
                  <a:cubicBezTo>
                    <a:pt x="1939" y="2263"/>
                    <a:pt x="2021" y="2221"/>
                    <a:pt x="2043" y="1744"/>
                  </a:cubicBezTo>
                  <a:cubicBezTo>
                    <a:pt x="2061" y="1164"/>
                    <a:pt x="2115" y="183"/>
                    <a:pt x="2115" y="183"/>
                  </a:cubicBezTo>
                  <a:cubicBezTo>
                    <a:pt x="1849" y="61"/>
                    <a:pt x="1564" y="1"/>
                    <a:pt x="1280" y="1"/>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58"/>
            <p:cNvSpPr/>
            <p:nvPr/>
          </p:nvSpPr>
          <p:spPr>
            <a:xfrm flipH="1">
              <a:off x="3219818" y="3730332"/>
              <a:ext cx="65683" cy="98444"/>
            </a:xfrm>
            <a:custGeom>
              <a:avLst/>
              <a:gdLst/>
              <a:ahLst/>
              <a:cxnLst/>
              <a:rect l="l" t="t" r="r" b="b"/>
              <a:pathLst>
                <a:path w="403" h="604" extrusionOk="0">
                  <a:moveTo>
                    <a:pt x="259" y="0"/>
                  </a:moveTo>
                  <a:cubicBezTo>
                    <a:pt x="146" y="0"/>
                    <a:pt x="1" y="49"/>
                    <a:pt x="1" y="291"/>
                  </a:cubicBezTo>
                  <a:cubicBezTo>
                    <a:pt x="7" y="552"/>
                    <a:pt x="183" y="604"/>
                    <a:pt x="300" y="604"/>
                  </a:cubicBezTo>
                  <a:cubicBezTo>
                    <a:pt x="358" y="604"/>
                    <a:pt x="402" y="591"/>
                    <a:pt x="402" y="585"/>
                  </a:cubicBezTo>
                  <a:cubicBezTo>
                    <a:pt x="402" y="576"/>
                    <a:pt x="393" y="23"/>
                    <a:pt x="393" y="23"/>
                  </a:cubicBezTo>
                  <a:cubicBezTo>
                    <a:pt x="390" y="20"/>
                    <a:pt x="331" y="0"/>
                    <a:pt x="259" y="0"/>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8"/>
            <p:cNvSpPr/>
            <p:nvPr/>
          </p:nvSpPr>
          <p:spPr>
            <a:xfrm flipH="1">
              <a:off x="2860267" y="3726746"/>
              <a:ext cx="70410" cy="100726"/>
            </a:xfrm>
            <a:custGeom>
              <a:avLst/>
              <a:gdLst/>
              <a:ahLst/>
              <a:cxnLst/>
              <a:rect l="l" t="t" r="r" b="b"/>
              <a:pathLst>
                <a:path w="432" h="618" extrusionOk="0">
                  <a:moveTo>
                    <a:pt x="167" y="1"/>
                  </a:moveTo>
                  <a:cubicBezTo>
                    <a:pt x="119" y="1"/>
                    <a:pt x="83" y="9"/>
                    <a:pt x="81" y="9"/>
                  </a:cubicBezTo>
                  <a:cubicBezTo>
                    <a:pt x="81" y="9"/>
                    <a:pt x="0" y="580"/>
                    <a:pt x="0" y="598"/>
                  </a:cubicBezTo>
                  <a:cubicBezTo>
                    <a:pt x="0" y="601"/>
                    <a:pt x="52" y="618"/>
                    <a:pt x="120" y="618"/>
                  </a:cubicBezTo>
                  <a:cubicBezTo>
                    <a:pt x="238" y="618"/>
                    <a:pt x="403" y="568"/>
                    <a:pt x="420" y="313"/>
                  </a:cubicBezTo>
                  <a:cubicBezTo>
                    <a:pt x="432" y="43"/>
                    <a:pt x="271" y="1"/>
                    <a:pt x="167" y="1"/>
                  </a:cubicBezTo>
                  <a:close/>
                </a:path>
              </a:pathLst>
            </a:custGeom>
            <a:solidFill>
              <a:srgbClr val="754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58"/>
            <p:cNvSpPr/>
            <p:nvPr/>
          </p:nvSpPr>
          <p:spPr>
            <a:xfrm flipH="1">
              <a:off x="2868097" y="3461565"/>
              <a:ext cx="414471" cy="556113"/>
            </a:xfrm>
            <a:custGeom>
              <a:avLst/>
              <a:gdLst/>
              <a:ahLst/>
              <a:cxnLst/>
              <a:rect l="l" t="t" r="r" b="b"/>
              <a:pathLst>
                <a:path w="2543" h="3412" extrusionOk="0">
                  <a:moveTo>
                    <a:pt x="1148" y="0"/>
                  </a:moveTo>
                  <a:cubicBezTo>
                    <a:pt x="972" y="0"/>
                    <a:pt x="702" y="12"/>
                    <a:pt x="580" y="75"/>
                  </a:cubicBezTo>
                  <a:cubicBezTo>
                    <a:pt x="259" y="245"/>
                    <a:pt x="9" y="700"/>
                    <a:pt x="0" y="1262"/>
                  </a:cubicBezTo>
                  <a:cubicBezTo>
                    <a:pt x="0" y="1824"/>
                    <a:pt x="250" y="2591"/>
                    <a:pt x="670" y="2966"/>
                  </a:cubicBezTo>
                  <a:cubicBezTo>
                    <a:pt x="1080" y="3340"/>
                    <a:pt x="1410" y="3412"/>
                    <a:pt x="1410" y="3412"/>
                  </a:cubicBezTo>
                  <a:cubicBezTo>
                    <a:pt x="1410" y="3412"/>
                    <a:pt x="2284" y="2939"/>
                    <a:pt x="2382" y="2234"/>
                  </a:cubicBezTo>
                  <a:cubicBezTo>
                    <a:pt x="2481" y="1538"/>
                    <a:pt x="2543" y="869"/>
                    <a:pt x="2275" y="530"/>
                  </a:cubicBezTo>
                  <a:cubicBezTo>
                    <a:pt x="1999" y="191"/>
                    <a:pt x="1508" y="13"/>
                    <a:pt x="1312" y="4"/>
                  </a:cubicBezTo>
                  <a:cubicBezTo>
                    <a:pt x="1312" y="4"/>
                    <a:pt x="1244" y="0"/>
                    <a:pt x="1148"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8"/>
            <p:cNvSpPr/>
            <p:nvPr/>
          </p:nvSpPr>
          <p:spPr>
            <a:xfrm flipH="1">
              <a:off x="2866630" y="3417232"/>
              <a:ext cx="413004" cy="360528"/>
            </a:xfrm>
            <a:custGeom>
              <a:avLst/>
              <a:gdLst/>
              <a:ahLst/>
              <a:cxnLst/>
              <a:rect l="l" t="t" r="r" b="b"/>
              <a:pathLst>
                <a:path w="2534" h="2212" extrusionOk="0">
                  <a:moveTo>
                    <a:pt x="1781" y="1"/>
                  </a:moveTo>
                  <a:cubicBezTo>
                    <a:pt x="1685" y="1"/>
                    <a:pt x="1591" y="21"/>
                    <a:pt x="1499" y="62"/>
                  </a:cubicBezTo>
                  <a:cubicBezTo>
                    <a:pt x="1410" y="106"/>
                    <a:pt x="1312" y="142"/>
                    <a:pt x="1222" y="169"/>
                  </a:cubicBezTo>
                  <a:cubicBezTo>
                    <a:pt x="1192" y="173"/>
                    <a:pt x="1162" y="175"/>
                    <a:pt x="1131" y="175"/>
                  </a:cubicBezTo>
                  <a:cubicBezTo>
                    <a:pt x="1063" y="175"/>
                    <a:pt x="995" y="167"/>
                    <a:pt x="927" y="167"/>
                  </a:cubicBezTo>
                  <a:cubicBezTo>
                    <a:pt x="909" y="167"/>
                    <a:pt x="892" y="167"/>
                    <a:pt x="875" y="169"/>
                  </a:cubicBezTo>
                  <a:cubicBezTo>
                    <a:pt x="518" y="178"/>
                    <a:pt x="223" y="490"/>
                    <a:pt x="107" y="829"/>
                  </a:cubicBezTo>
                  <a:cubicBezTo>
                    <a:pt x="0" y="1168"/>
                    <a:pt x="27" y="1543"/>
                    <a:pt x="63" y="1899"/>
                  </a:cubicBezTo>
                  <a:lnTo>
                    <a:pt x="2132" y="2212"/>
                  </a:lnTo>
                  <a:cubicBezTo>
                    <a:pt x="2231" y="1953"/>
                    <a:pt x="2329" y="1694"/>
                    <a:pt x="2427" y="1427"/>
                  </a:cubicBezTo>
                  <a:cubicBezTo>
                    <a:pt x="2471" y="1320"/>
                    <a:pt x="2507" y="1213"/>
                    <a:pt x="2516" y="1105"/>
                  </a:cubicBezTo>
                  <a:cubicBezTo>
                    <a:pt x="2534" y="989"/>
                    <a:pt x="2507" y="874"/>
                    <a:pt x="2445" y="784"/>
                  </a:cubicBezTo>
                  <a:cubicBezTo>
                    <a:pt x="2400" y="722"/>
                    <a:pt x="2329" y="677"/>
                    <a:pt x="2311" y="615"/>
                  </a:cubicBezTo>
                  <a:cubicBezTo>
                    <a:pt x="2293" y="543"/>
                    <a:pt x="2293" y="472"/>
                    <a:pt x="2302" y="410"/>
                  </a:cubicBezTo>
                  <a:cubicBezTo>
                    <a:pt x="2284" y="231"/>
                    <a:pt x="2168" y="88"/>
                    <a:pt x="1999" y="35"/>
                  </a:cubicBezTo>
                  <a:cubicBezTo>
                    <a:pt x="1926" y="12"/>
                    <a:pt x="1853" y="1"/>
                    <a:pt x="1781"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8"/>
            <p:cNvSpPr/>
            <p:nvPr/>
          </p:nvSpPr>
          <p:spPr>
            <a:xfrm flipH="1">
              <a:off x="2758895" y="3742719"/>
              <a:ext cx="391327" cy="373078"/>
            </a:xfrm>
            <a:custGeom>
              <a:avLst/>
              <a:gdLst/>
              <a:ahLst/>
              <a:cxnLst/>
              <a:rect l="l" t="t" r="r" b="b"/>
              <a:pathLst>
                <a:path w="2401" h="2289" extrusionOk="0">
                  <a:moveTo>
                    <a:pt x="304" y="1"/>
                  </a:moveTo>
                  <a:cubicBezTo>
                    <a:pt x="116" y="45"/>
                    <a:pt x="9" y="250"/>
                    <a:pt x="9" y="438"/>
                  </a:cubicBezTo>
                  <a:cubicBezTo>
                    <a:pt x="0" y="625"/>
                    <a:pt x="81" y="803"/>
                    <a:pt x="152" y="982"/>
                  </a:cubicBezTo>
                  <a:cubicBezTo>
                    <a:pt x="268" y="1241"/>
                    <a:pt x="384" y="1499"/>
                    <a:pt x="500" y="1749"/>
                  </a:cubicBezTo>
                  <a:cubicBezTo>
                    <a:pt x="562" y="1892"/>
                    <a:pt x="625" y="2043"/>
                    <a:pt x="750" y="2142"/>
                  </a:cubicBezTo>
                  <a:cubicBezTo>
                    <a:pt x="866" y="2213"/>
                    <a:pt x="999" y="2258"/>
                    <a:pt x="1133" y="2275"/>
                  </a:cubicBezTo>
                  <a:cubicBezTo>
                    <a:pt x="1177" y="2285"/>
                    <a:pt x="1220" y="2289"/>
                    <a:pt x="1263" y="2289"/>
                  </a:cubicBezTo>
                  <a:cubicBezTo>
                    <a:pt x="1597" y="2289"/>
                    <a:pt x="1936" y="2048"/>
                    <a:pt x="2270" y="2048"/>
                  </a:cubicBezTo>
                  <a:cubicBezTo>
                    <a:pt x="2313" y="2048"/>
                    <a:pt x="2357" y="2052"/>
                    <a:pt x="2400" y="2061"/>
                  </a:cubicBezTo>
                  <a:cubicBezTo>
                    <a:pt x="2326" y="1861"/>
                    <a:pt x="2163" y="1820"/>
                    <a:pt x="1965" y="1820"/>
                  </a:cubicBezTo>
                  <a:cubicBezTo>
                    <a:pt x="1899" y="1820"/>
                    <a:pt x="1829" y="1825"/>
                    <a:pt x="1758" y="1829"/>
                  </a:cubicBezTo>
                  <a:cubicBezTo>
                    <a:pt x="1838" y="1651"/>
                    <a:pt x="1802" y="1446"/>
                    <a:pt x="1660" y="1312"/>
                  </a:cubicBezTo>
                  <a:cubicBezTo>
                    <a:pt x="1544" y="1214"/>
                    <a:pt x="1454" y="1223"/>
                    <a:pt x="1365" y="1116"/>
                  </a:cubicBezTo>
                  <a:cubicBezTo>
                    <a:pt x="1214" y="928"/>
                    <a:pt x="1214" y="893"/>
                    <a:pt x="1187" y="661"/>
                  </a:cubicBezTo>
                  <a:cubicBezTo>
                    <a:pt x="1178" y="580"/>
                    <a:pt x="1151" y="500"/>
                    <a:pt x="1115" y="420"/>
                  </a:cubicBezTo>
                  <a:cubicBezTo>
                    <a:pt x="994" y="171"/>
                    <a:pt x="741" y="27"/>
                    <a:pt x="479" y="27"/>
                  </a:cubicBezTo>
                  <a:cubicBezTo>
                    <a:pt x="375" y="27"/>
                    <a:pt x="269" y="50"/>
                    <a:pt x="170" y="99"/>
                  </a:cubicBezTo>
                  <a:lnTo>
                    <a:pt x="304"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8"/>
            <p:cNvSpPr/>
            <p:nvPr/>
          </p:nvSpPr>
          <p:spPr>
            <a:xfrm flipH="1">
              <a:off x="2963930" y="3678013"/>
              <a:ext cx="199494" cy="156468"/>
            </a:xfrm>
            <a:custGeom>
              <a:avLst/>
              <a:gdLst/>
              <a:ahLst/>
              <a:cxnLst/>
              <a:rect l="l" t="t" r="r" b="b"/>
              <a:pathLst>
                <a:path w="1224" h="960" extrusionOk="0">
                  <a:moveTo>
                    <a:pt x="614" y="0"/>
                  </a:moveTo>
                  <a:cubicBezTo>
                    <a:pt x="501" y="0"/>
                    <a:pt x="387" y="32"/>
                    <a:pt x="286" y="94"/>
                  </a:cubicBezTo>
                  <a:cubicBezTo>
                    <a:pt x="81" y="255"/>
                    <a:pt x="1" y="514"/>
                    <a:pt x="81" y="754"/>
                  </a:cubicBezTo>
                  <a:lnTo>
                    <a:pt x="866" y="960"/>
                  </a:lnTo>
                  <a:cubicBezTo>
                    <a:pt x="1054" y="951"/>
                    <a:pt x="1196" y="799"/>
                    <a:pt x="1214" y="612"/>
                  </a:cubicBezTo>
                  <a:cubicBezTo>
                    <a:pt x="1223" y="424"/>
                    <a:pt x="1134" y="237"/>
                    <a:pt x="973" y="121"/>
                  </a:cubicBezTo>
                  <a:cubicBezTo>
                    <a:pt x="869" y="40"/>
                    <a:pt x="742" y="0"/>
                    <a:pt x="6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8"/>
            <p:cNvSpPr/>
            <p:nvPr/>
          </p:nvSpPr>
          <p:spPr>
            <a:xfrm flipH="1">
              <a:off x="2801108" y="3716315"/>
              <a:ext cx="368020" cy="828139"/>
            </a:xfrm>
            <a:custGeom>
              <a:avLst/>
              <a:gdLst/>
              <a:ahLst/>
              <a:cxnLst/>
              <a:rect l="l" t="t" r="r" b="b"/>
              <a:pathLst>
                <a:path w="2258" h="5081" extrusionOk="0">
                  <a:moveTo>
                    <a:pt x="654" y="0"/>
                  </a:moveTo>
                  <a:cubicBezTo>
                    <a:pt x="497" y="0"/>
                    <a:pt x="339" y="61"/>
                    <a:pt x="214" y="180"/>
                  </a:cubicBezTo>
                  <a:cubicBezTo>
                    <a:pt x="18" y="377"/>
                    <a:pt x="0" y="796"/>
                    <a:pt x="54" y="1073"/>
                  </a:cubicBezTo>
                  <a:cubicBezTo>
                    <a:pt x="125" y="1376"/>
                    <a:pt x="304" y="1661"/>
                    <a:pt x="241" y="1965"/>
                  </a:cubicBezTo>
                  <a:cubicBezTo>
                    <a:pt x="205" y="2143"/>
                    <a:pt x="81" y="2330"/>
                    <a:pt x="152" y="2509"/>
                  </a:cubicBezTo>
                  <a:cubicBezTo>
                    <a:pt x="214" y="2643"/>
                    <a:pt x="384" y="2705"/>
                    <a:pt x="464" y="2830"/>
                  </a:cubicBezTo>
                  <a:cubicBezTo>
                    <a:pt x="598" y="3008"/>
                    <a:pt x="536" y="3258"/>
                    <a:pt x="446" y="3463"/>
                  </a:cubicBezTo>
                  <a:cubicBezTo>
                    <a:pt x="357" y="3669"/>
                    <a:pt x="250" y="3892"/>
                    <a:pt x="313" y="4106"/>
                  </a:cubicBezTo>
                  <a:cubicBezTo>
                    <a:pt x="357" y="4266"/>
                    <a:pt x="500" y="4391"/>
                    <a:pt x="607" y="4516"/>
                  </a:cubicBezTo>
                  <a:cubicBezTo>
                    <a:pt x="723" y="4650"/>
                    <a:pt x="812" y="4837"/>
                    <a:pt x="732" y="4989"/>
                  </a:cubicBezTo>
                  <a:cubicBezTo>
                    <a:pt x="812" y="5051"/>
                    <a:pt x="906" y="5080"/>
                    <a:pt x="998" y="5080"/>
                  </a:cubicBezTo>
                  <a:cubicBezTo>
                    <a:pt x="1132" y="5080"/>
                    <a:pt x="1263" y="5019"/>
                    <a:pt x="1347" y="4909"/>
                  </a:cubicBezTo>
                  <a:cubicBezTo>
                    <a:pt x="1428" y="4801"/>
                    <a:pt x="1454" y="4677"/>
                    <a:pt x="1428" y="4552"/>
                  </a:cubicBezTo>
                  <a:lnTo>
                    <a:pt x="1428" y="4552"/>
                  </a:lnTo>
                  <a:cubicBezTo>
                    <a:pt x="1517" y="4641"/>
                    <a:pt x="1570" y="4757"/>
                    <a:pt x="1579" y="4891"/>
                  </a:cubicBezTo>
                  <a:cubicBezTo>
                    <a:pt x="1972" y="4855"/>
                    <a:pt x="2257" y="4507"/>
                    <a:pt x="2222" y="4115"/>
                  </a:cubicBezTo>
                  <a:cubicBezTo>
                    <a:pt x="2213" y="4008"/>
                    <a:pt x="2177" y="3892"/>
                    <a:pt x="2115" y="3802"/>
                  </a:cubicBezTo>
                  <a:cubicBezTo>
                    <a:pt x="2016" y="3651"/>
                    <a:pt x="1865" y="3526"/>
                    <a:pt x="1829" y="3356"/>
                  </a:cubicBezTo>
                  <a:cubicBezTo>
                    <a:pt x="1793" y="3142"/>
                    <a:pt x="1945" y="2946"/>
                    <a:pt x="1927" y="2732"/>
                  </a:cubicBezTo>
                  <a:cubicBezTo>
                    <a:pt x="1909" y="2544"/>
                    <a:pt x="1758" y="2393"/>
                    <a:pt x="1606" y="2277"/>
                  </a:cubicBezTo>
                  <a:cubicBezTo>
                    <a:pt x="1454" y="2170"/>
                    <a:pt x="1285" y="2063"/>
                    <a:pt x="1187" y="1902"/>
                  </a:cubicBezTo>
                  <a:cubicBezTo>
                    <a:pt x="1026" y="1643"/>
                    <a:pt x="1098" y="1313"/>
                    <a:pt x="1160" y="1010"/>
                  </a:cubicBezTo>
                  <a:cubicBezTo>
                    <a:pt x="1222" y="707"/>
                    <a:pt x="1249" y="350"/>
                    <a:pt x="1035" y="136"/>
                  </a:cubicBezTo>
                  <a:cubicBezTo>
                    <a:pt x="924" y="45"/>
                    <a:pt x="789" y="0"/>
                    <a:pt x="654"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8"/>
            <p:cNvSpPr/>
            <p:nvPr/>
          </p:nvSpPr>
          <p:spPr>
            <a:xfrm flipH="1">
              <a:off x="3022118" y="3768960"/>
              <a:ext cx="267784" cy="628969"/>
            </a:xfrm>
            <a:custGeom>
              <a:avLst/>
              <a:gdLst/>
              <a:ahLst/>
              <a:cxnLst/>
              <a:rect l="l" t="t" r="r" b="b"/>
              <a:pathLst>
                <a:path w="1643" h="3859" extrusionOk="0">
                  <a:moveTo>
                    <a:pt x="866" y="0"/>
                  </a:moveTo>
                  <a:cubicBezTo>
                    <a:pt x="652" y="143"/>
                    <a:pt x="643" y="446"/>
                    <a:pt x="670" y="705"/>
                  </a:cubicBezTo>
                  <a:cubicBezTo>
                    <a:pt x="697" y="964"/>
                    <a:pt x="741" y="1249"/>
                    <a:pt x="581" y="1454"/>
                  </a:cubicBezTo>
                  <a:cubicBezTo>
                    <a:pt x="483" y="1597"/>
                    <a:pt x="295" y="1677"/>
                    <a:pt x="242" y="1838"/>
                  </a:cubicBezTo>
                  <a:cubicBezTo>
                    <a:pt x="179" y="2043"/>
                    <a:pt x="340" y="2239"/>
                    <a:pt x="358" y="2453"/>
                  </a:cubicBezTo>
                  <a:cubicBezTo>
                    <a:pt x="367" y="2605"/>
                    <a:pt x="304" y="2748"/>
                    <a:pt x="233" y="2891"/>
                  </a:cubicBezTo>
                  <a:cubicBezTo>
                    <a:pt x="153" y="3024"/>
                    <a:pt x="72" y="3149"/>
                    <a:pt x="37" y="3301"/>
                  </a:cubicBezTo>
                  <a:cubicBezTo>
                    <a:pt x="1" y="3453"/>
                    <a:pt x="28" y="3622"/>
                    <a:pt x="144" y="3720"/>
                  </a:cubicBezTo>
                  <a:cubicBezTo>
                    <a:pt x="224" y="3783"/>
                    <a:pt x="313" y="3809"/>
                    <a:pt x="411" y="3818"/>
                  </a:cubicBezTo>
                  <a:cubicBezTo>
                    <a:pt x="585" y="3845"/>
                    <a:pt x="757" y="3858"/>
                    <a:pt x="929" y="3858"/>
                  </a:cubicBezTo>
                  <a:cubicBezTo>
                    <a:pt x="1100" y="3858"/>
                    <a:pt x="1272" y="3845"/>
                    <a:pt x="1446" y="3818"/>
                  </a:cubicBezTo>
                  <a:cubicBezTo>
                    <a:pt x="1544" y="3399"/>
                    <a:pt x="1642" y="2971"/>
                    <a:pt x="1642" y="2543"/>
                  </a:cubicBezTo>
                  <a:cubicBezTo>
                    <a:pt x="1642" y="1686"/>
                    <a:pt x="1241" y="874"/>
                    <a:pt x="1232" y="18"/>
                  </a:cubicBezTo>
                  <a:lnTo>
                    <a:pt x="866"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8"/>
            <p:cNvSpPr/>
            <p:nvPr/>
          </p:nvSpPr>
          <p:spPr>
            <a:xfrm flipH="1">
              <a:off x="2459498" y="4308287"/>
              <a:ext cx="1078961" cy="472827"/>
            </a:xfrm>
            <a:custGeom>
              <a:avLst/>
              <a:gdLst/>
              <a:ahLst/>
              <a:cxnLst/>
              <a:rect l="l" t="t" r="r" b="b"/>
              <a:pathLst>
                <a:path w="6620" h="2901" extrusionOk="0">
                  <a:moveTo>
                    <a:pt x="964" y="1"/>
                  </a:moveTo>
                  <a:cubicBezTo>
                    <a:pt x="429" y="1"/>
                    <a:pt x="0" y="429"/>
                    <a:pt x="0" y="955"/>
                  </a:cubicBezTo>
                  <a:lnTo>
                    <a:pt x="0" y="2900"/>
                  </a:lnTo>
                  <a:lnTo>
                    <a:pt x="6620" y="2900"/>
                  </a:lnTo>
                  <a:lnTo>
                    <a:pt x="6620" y="955"/>
                  </a:lnTo>
                  <a:cubicBezTo>
                    <a:pt x="6620" y="429"/>
                    <a:pt x="6192" y="1"/>
                    <a:pt x="5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8"/>
            <p:cNvSpPr/>
            <p:nvPr/>
          </p:nvSpPr>
          <p:spPr>
            <a:xfrm flipH="1">
              <a:off x="4173791" y="3349103"/>
              <a:ext cx="357752" cy="619190"/>
            </a:xfrm>
            <a:custGeom>
              <a:avLst/>
              <a:gdLst/>
              <a:ahLst/>
              <a:cxnLst/>
              <a:rect l="l" t="t" r="r" b="b"/>
              <a:pathLst>
                <a:path w="2195" h="3799" extrusionOk="0">
                  <a:moveTo>
                    <a:pt x="1353" y="0"/>
                  </a:moveTo>
                  <a:cubicBezTo>
                    <a:pt x="901" y="0"/>
                    <a:pt x="451" y="147"/>
                    <a:pt x="81" y="435"/>
                  </a:cubicBezTo>
                  <a:lnTo>
                    <a:pt x="0" y="498"/>
                  </a:lnTo>
                  <a:lnTo>
                    <a:pt x="589" y="3798"/>
                  </a:lnTo>
                  <a:lnTo>
                    <a:pt x="2195" y="3772"/>
                  </a:lnTo>
                  <a:lnTo>
                    <a:pt x="2016" y="2398"/>
                  </a:lnTo>
                  <a:cubicBezTo>
                    <a:pt x="2016" y="2398"/>
                    <a:pt x="2132" y="2380"/>
                    <a:pt x="2132" y="1782"/>
                  </a:cubicBezTo>
                  <a:cubicBezTo>
                    <a:pt x="2141" y="1184"/>
                    <a:pt x="2168" y="167"/>
                    <a:pt x="2168" y="167"/>
                  </a:cubicBezTo>
                  <a:cubicBezTo>
                    <a:pt x="1907" y="56"/>
                    <a:pt x="1629" y="0"/>
                    <a:pt x="1353"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8"/>
            <p:cNvSpPr/>
            <p:nvPr/>
          </p:nvSpPr>
          <p:spPr>
            <a:xfrm flipH="1">
              <a:off x="4497969" y="3547296"/>
              <a:ext cx="69432" cy="101867"/>
            </a:xfrm>
            <a:custGeom>
              <a:avLst/>
              <a:gdLst/>
              <a:ahLst/>
              <a:cxnLst/>
              <a:rect l="l" t="t" r="r" b="b"/>
              <a:pathLst>
                <a:path w="426" h="625" extrusionOk="0">
                  <a:moveTo>
                    <a:pt x="274" y="0"/>
                  </a:moveTo>
                  <a:cubicBezTo>
                    <a:pt x="155" y="0"/>
                    <a:pt x="1" y="51"/>
                    <a:pt x="6" y="307"/>
                  </a:cubicBezTo>
                  <a:cubicBezTo>
                    <a:pt x="18" y="571"/>
                    <a:pt x="187" y="625"/>
                    <a:pt x="307" y="625"/>
                  </a:cubicBezTo>
                  <a:cubicBezTo>
                    <a:pt x="374" y="625"/>
                    <a:pt x="425" y="608"/>
                    <a:pt x="425" y="602"/>
                  </a:cubicBezTo>
                  <a:cubicBezTo>
                    <a:pt x="425" y="593"/>
                    <a:pt x="408" y="22"/>
                    <a:pt x="408" y="22"/>
                  </a:cubicBezTo>
                  <a:cubicBezTo>
                    <a:pt x="404" y="19"/>
                    <a:pt x="346" y="0"/>
                    <a:pt x="274"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8"/>
            <p:cNvSpPr/>
            <p:nvPr/>
          </p:nvSpPr>
          <p:spPr>
            <a:xfrm flipH="1">
              <a:off x="4128150" y="3534583"/>
              <a:ext cx="70410" cy="103334"/>
            </a:xfrm>
            <a:custGeom>
              <a:avLst/>
              <a:gdLst/>
              <a:ahLst/>
              <a:cxnLst/>
              <a:rect l="l" t="t" r="r" b="b"/>
              <a:pathLst>
                <a:path w="432" h="634" extrusionOk="0">
                  <a:moveTo>
                    <a:pt x="161" y="0"/>
                  </a:moveTo>
                  <a:cubicBezTo>
                    <a:pt x="107" y="0"/>
                    <a:pt x="66" y="11"/>
                    <a:pt x="63" y="11"/>
                  </a:cubicBezTo>
                  <a:cubicBezTo>
                    <a:pt x="63" y="11"/>
                    <a:pt x="0" y="608"/>
                    <a:pt x="0" y="617"/>
                  </a:cubicBezTo>
                  <a:cubicBezTo>
                    <a:pt x="0" y="620"/>
                    <a:pt x="47" y="634"/>
                    <a:pt x="110" y="634"/>
                  </a:cubicBezTo>
                  <a:cubicBezTo>
                    <a:pt x="230" y="634"/>
                    <a:pt x="408" y="584"/>
                    <a:pt x="419" y="314"/>
                  </a:cubicBezTo>
                  <a:cubicBezTo>
                    <a:pt x="431" y="44"/>
                    <a:pt x="270" y="0"/>
                    <a:pt x="161" y="0"/>
                  </a:cubicBezTo>
                  <a:close/>
                </a:path>
              </a:pathLst>
            </a:custGeom>
            <a:solidFill>
              <a:srgbClr val="FDB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8"/>
            <p:cNvSpPr/>
            <p:nvPr/>
          </p:nvSpPr>
          <p:spPr>
            <a:xfrm flipH="1">
              <a:off x="4112672" y="3261252"/>
              <a:ext cx="440711" cy="437947"/>
            </a:xfrm>
            <a:custGeom>
              <a:avLst/>
              <a:gdLst/>
              <a:ahLst/>
              <a:cxnLst/>
              <a:rect l="l" t="t" r="r" b="b"/>
              <a:pathLst>
                <a:path w="2704" h="2687" extrusionOk="0">
                  <a:moveTo>
                    <a:pt x="1180" y="1"/>
                  </a:moveTo>
                  <a:cubicBezTo>
                    <a:pt x="869" y="1"/>
                    <a:pt x="576" y="194"/>
                    <a:pt x="464" y="501"/>
                  </a:cubicBezTo>
                  <a:cubicBezTo>
                    <a:pt x="437" y="494"/>
                    <a:pt x="409" y="490"/>
                    <a:pt x="381" y="490"/>
                  </a:cubicBezTo>
                  <a:cubicBezTo>
                    <a:pt x="274" y="490"/>
                    <a:pt x="171" y="543"/>
                    <a:pt x="108" y="635"/>
                  </a:cubicBezTo>
                  <a:cubicBezTo>
                    <a:pt x="27" y="751"/>
                    <a:pt x="0" y="894"/>
                    <a:pt x="18" y="1028"/>
                  </a:cubicBezTo>
                  <a:cubicBezTo>
                    <a:pt x="27" y="1117"/>
                    <a:pt x="54" y="1206"/>
                    <a:pt x="90" y="1295"/>
                  </a:cubicBezTo>
                  <a:lnTo>
                    <a:pt x="90" y="1313"/>
                  </a:lnTo>
                  <a:cubicBezTo>
                    <a:pt x="90" y="1643"/>
                    <a:pt x="268" y="2687"/>
                    <a:pt x="402" y="2687"/>
                  </a:cubicBezTo>
                  <a:cubicBezTo>
                    <a:pt x="652" y="2687"/>
                    <a:pt x="455" y="1581"/>
                    <a:pt x="455" y="1581"/>
                  </a:cubicBezTo>
                  <a:cubicBezTo>
                    <a:pt x="759" y="1465"/>
                    <a:pt x="643" y="1019"/>
                    <a:pt x="723" y="947"/>
                  </a:cubicBezTo>
                  <a:cubicBezTo>
                    <a:pt x="762" y="909"/>
                    <a:pt x="827" y="844"/>
                    <a:pt x="978" y="844"/>
                  </a:cubicBezTo>
                  <a:cubicBezTo>
                    <a:pt x="1105" y="844"/>
                    <a:pt x="1294" y="890"/>
                    <a:pt x="1579" y="1037"/>
                  </a:cubicBezTo>
                  <a:cubicBezTo>
                    <a:pt x="1730" y="1115"/>
                    <a:pt x="1912" y="1144"/>
                    <a:pt x="2071" y="1144"/>
                  </a:cubicBezTo>
                  <a:cubicBezTo>
                    <a:pt x="2166" y="1144"/>
                    <a:pt x="2253" y="1134"/>
                    <a:pt x="2320" y="1117"/>
                  </a:cubicBezTo>
                  <a:lnTo>
                    <a:pt x="2347" y="1117"/>
                  </a:lnTo>
                  <a:cubicBezTo>
                    <a:pt x="2400" y="1099"/>
                    <a:pt x="2454" y="1081"/>
                    <a:pt x="2507" y="1045"/>
                  </a:cubicBezTo>
                  <a:cubicBezTo>
                    <a:pt x="2570" y="1019"/>
                    <a:pt x="2614" y="965"/>
                    <a:pt x="2641" y="903"/>
                  </a:cubicBezTo>
                  <a:cubicBezTo>
                    <a:pt x="2668" y="840"/>
                    <a:pt x="2650" y="760"/>
                    <a:pt x="2605" y="715"/>
                  </a:cubicBezTo>
                  <a:cubicBezTo>
                    <a:pt x="2659" y="653"/>
                    <a:pt x="2686" y="582"/>
                    <a:pt x="2695" y="510"/>
                  </a:cubicBezTo>
                  <a:cubicBezTo>
                    <a:pt x="2704" y="439"/>
                    <a:pt x="2677" y="359"/>
                    <a:pt x="2614" y="314"/>
                  </a:cubicBezTo>
                  <a:cubicBezTo>
                    <a:pt x="2586" y="294"/>
                    <a:pt x="2552" y="282"/>
                    <a:pt x="2518" y="282"/>
                  </a:cubicBezTo>
                  <a:cubicBezTo>
                    <a:pt x="2478" y="282"/>
                    <a:pt x="2438" y="298"/>
                    <a:pt x="2409" y="332"/>
                  </a:cubicBezTo>
                  <a:cubicBezTo>
                    <a:pt x="2436" y="234"/>
                    <a:pt x="2373" y="136"/>
                    <a:pt x="2275" y="109"/>
                  </a:cubicBezTo>
                  <a:lnTo>
                    <a:pt x="2257" y="109"/>
                  </a:lnTo>
                  <a:cubicBezTo>
                    <a:pt x="2252" y="108"/>
                    <a:pt x="2246" y="108"/>
                    <a:pt x="2240" y="108"/>
                  </a:cubicBezTo>
                  <a:cubicBezTo>
                    <a:pt x="2149" y="108"/>
                    <a:pt x="2065" y="173"/>
                    <a:pt x="1981" y="198"/>
                  </a:cubicBezTo>
                  <a:cubicBezTo>
                    <a:pt x="1948" y="204"/>
                    <a:pt x="1916" y="207"/>
                    <a:pt x="1883" y="207"/>
                  </a:cubicBezTo>
                  <a:cubicBezTo>
                    <a:pt x="1819" y="207"/>
                    <a:pt x="1758" y="195"/>
                    <a:pt x="1704" y="171"/>
                  </a:cubicBezTo>
                  <a:cubicBezTo>
                    <a:pt x="1615" y="136"/>
                    <a:pt x="1526" y="82"/>
                    <a:pt x="1437" y="46"/>
                  </a:cubicBezTo>
                  <a:cubicBezTo>
                    <a:pt x="1352" y="16"/>
                    <a:pt x="1265" y="1"/>
                    <a:pt x="118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8"/>
            <p:cNvSpPr/>
            <p:nvPr/>
          </p:nvSpPr>
          <p:spPr>
            <a:xfrm flipH="1">
              <a:off x="4163523" y="3341442"/>
              <a:ext cx="359382" cy="478042"/>
            </a:xfrm>
            <a:custGeom>
              <a:avLst/>
              <a:gdLst/>
              <a:ahLst/>
              <a:cxnLst/>
              <a:rect l="l" t="t" r="r" b="b"/>
              <a:pathLst>
                <a:path w="2205" h="2933" extrusionOk="0">
                  <a:moveTo>
                    <a:pt x="866" y="0"/>
                  </a:moveTo>
                  <a:lnTo>
                    <a:pt x="108" y="446"/>
                  </a:lnTo>
                  <a:lnTo>
                    <a:pt x="1" y="1240"/>
                  </a:lnTo>
                  <a:cubicBezTo>
                    <a:pt x="63" y="1579"/>
                    <a:pt x="45" y="1758"/>
                    <a:pt x="108" y="1990"/>
                  </a:cubicBezTo>
                  <a:cubicBezTo>
                    <a:pt x="197" y="2347"/>
                    <a:pt x="375" y="2623"/>
                    <a:pt x="697" y="2802"/>
                  </a:cubicBezTo>
                  <a:cubicBezTo>
                    <a:pt x="848" y="2887"/>
                    <a:pt x="1022" y="2932"/>
                    <a:pt x="1193" y="2932"/>
                  </a:cubicBezTo>
                  <a:cubicBezTo>
                    <a:pt x="1395" y="2932"/>
                    <a:pt x="1595" y="2870"/>
                    <a:pt x="1749" y="2739"/>
                  </a:cubicBezTo>
                  <a:cubicBezTo>
                    <a:pt x="1937" y="2570"/>
                    <a:pt x="2079" y="2373"/>
                    <a:pt x="2106" y="2115"/>
                  </a:cubicBezTo>
                  <a:cubicBezTo>
                    <a:pt x="2133" y="1856"/>
                    <a:pt x="2160" y="1401"/>
                    <a:pt x="2169" y="1142"/>
                  </a:cubicBezTo>
                  <a:cubicBezTo>
                    <a:pt x="2169" y="678"/>
                    <a:pt x="2204" y="232"/>
                    <a:pt x="2204" y="232"/>
                  </a:cubicBezTo>
                  <a:lnTo>
                    <a:pt x="866" y="0"/>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8"/>
            <p:cNvSpPr/>
            <p:nvPr/>
          </p:nvSpPr>
          <p:spPr>
            <a:xfrm flipH="1">
              <a:off x="3756392" y="3882237"/>
              <a:ext cx="1077657" cy="610877"/>
            </a:xfrm>
            <a:custGeom>
              <a:avLst/>
              <a:gdLst/>
              <a:ahLst/>
              <a:cxnLst/>
              <a:rect l="l" t="t" r="r" b="b"/>
              <a:pathLst>
                <a:path w="6612" h="3748" extrusionOk="0">
                  <a:moveTo>
                    <a:pt x="4051" y="1"/>
                  </a:moveTo>
                  <a:lnTo>
                    <a:pt x="2329" y="63"/>
                  </a:lnTo>
                  <a:lnTo>
                    <a:pt x="2231" y="394"/>
                  </a:lnTo>
                  <a:cubicBezTo>
                    <a:pt x="2231" y="394"/>
                    <a:pt x="705" y="902"/>
                    <a:pt x="509" y="1161"/>
                  </a:cubicBezTo>
                  <a:cubicBezTo>
                    <a:pt x="304" y="1410"/>
                    <a:pt x="1" y="3748"/>
                    <a:pt x="1" y="3748"/>
                  </a:cubicBezTo>
                  <a:lnTo>
                    <a:pt x="6611" y="3480"/>
                  </a:lnTo>
                  <a:cubicBezTo>
                    <a:pt x="6611" y="3480"/>
                    <a:pt x="6165" y="1277"/>
                    <a:pt x="5817" y="982"/>
                  </a:cubicBezTo>
                  <a:cubicBezTo>
                    <a:pt x="5469" y="688"/>
                    <a:pt x="4185" y="376"/>
                    <a:pt x="4185" y="376"/>
                  </a:cubicBezTo>
                  <a:lnTo>
                    <a:pt x="40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8"/>
            <p:cNvSpPr/>
            <p:nvPr/>
          </p:nvSpPr>
          <p:spPr>
            <a:xfrm flipH="1">
              <a:off x="4178028" y="3945150"/>
              <a:ext cx="283757" cy="9127"/>
            </a:xfrm>
            <a:custGeom>
              <a:avLst/>
              <a:gdLst/>
              <a:ahLst/>
              <a:cxnLst/>
              <a:rect l="l" t="t" r="r" b="b"/>
              <a:pathLst>
                <a:path w="1741" h="56" extrusionOk="0">
                  <a:moveTo>
                    <a:pt x="1488" y="1"/>
                  </a:moveTo>
                  <a:cubicBezTo>
                    <a:pt x="1332" y="1"/>
                    <a:pt x="1116" y="3"/>
                    <a:pt x="875" y="8"/>
                  </a:cubicBezTo>
                  <a:cubicBezTo>
                    <a:pt x="393" y="25"/>
                    <a:pt x="0" y="43"/>
                    <a:pt x="0" y="52"/>
                  </a:cubicBezTo>
                  <a:cubicBezTo>
                    <a:pt x="0" y="55"/>
                    <a:pt x="34" y="56"/>
                    <a:pt x="94" y="56"/>
                  </a:cubicBezTo>
                  <a:cubicBezTo>
                    <a:pt x="238" y="56"/>
                    <a:pt x="534" y="49"/>
                    <a:pt x="875" y="43"/>
                  </a:cubicBezTo>
                  <a:cubicBezTo>
                    <a:pt x="1356" y="34"/>
                    <a:pt x="1740" y="16"/>
                    <a:pt x="1740" y="8"/>
                  </a:cubicBezTo>
                  <a:cubicBezTo>
                    <a:pt x="1740" y="3"/>
                    <a:pt x="1644" y="1"/>
                    <a:pt x="1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8"/>
            <p:cNvSpPr/>
            <p:nvPr/>
          </p:nvSpPr>
          <p:spPr>
            <a:xfrm flipH="1">
              <a:off x="4617276" y="4149863"/>
              <a:ext cx="36509" cy="208135"/>
            </a:xfrm>
            <a:custGeom>
              <a:avLst/>
              <a:gdLst/>
              <a:ahLst/>
              <a:cxnLst/>
              <a:rect l="l" t="t" r="r" b="b"/>
              <a:pathLst>
                <a:path w="224" h="1277" extrusionOk="0">
                  <a:moveTo>
                    <a:pt x="10" y="0"/>
                  </a:moveTo>
                  <a:cubicBezTo>
                    <a:pt x="1" y="0"/>
                    <a:pt x="46" y="286"/>
                    <a:pt x="99" y="643"/>
                  </a:cubicBezTo>
                  <a:cubicBezTo>
                    <a:pt x="153" y="1000"/>
                    <a:pt x="206" y="1276"/>
                    <a:pt x="215" y="1276"/>
                  </a:cubicBezTo>
                  <a:cubicBezTo>
                    <a:pt x="224" y="1276"/>
                    <a:pt x="188" y="991"/>
                    <a:pt x="126" y="634"/>
                  </a:cubicBezTo>
                  <a:cubicBezTo>
                    <a:pt x="99" y="420"/>
                    <a:pt x="63" y="215"/>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8"/>
            <p:cNvSpPr/>
            <p:nvPr/>
          </p:nvSpPr>
          <p:spPr>
            <a:xfrm flipH="1">
              <a:off x="3909093" y="4122155"/>
              <a:ext cx="13202" cy="219870"/>
            </a:xfrm>
            <a:custGeom>
              <a:avLst/>
              <a:gdLst/>
              <a:ahLst/>
              <a:cxnLst/>
              <a:rect l="l" t="t" r="r" b="b"/>
              <a:pathLst>
                <a:path w="81" h="1349" extrusionOk="0">
                  <a:moveTo>
                    <a:pt x="9" y="1"/>
                  </a:moveTo>
                  <a:lnTo>
                    <a:pt x="9" y="1"/>
                  </a:lnTo>
                  <a:cubicBezTo>
                    <a:pt x="0" y="1"/>
                    <a:pt x="9" y="304"/>
                    <a:pt x="27" y="679"/>
                  </a:cubicBezTo>
                  <a:cubicBezTo>
                    <a:pt x="36" y="1045"/>
                    <a:pt x="63" y="1348"/>
                    <a:pt x="72" y="1348"/>
                  </a:cubicBezTo>
                  <a:cubicBezTo>
                    <a:pt x="80" y="1348"/>
                    <a:pt x="72" y="1045"/>
                    <a:pt x="54" y="670"/>
                  </a:cubicBezTo>
                  <a:cubicBezTo>
                    <a:pt x="36" y="304"/>
                    <a:pt x="18"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8"/>
            <p:cNvSpPr/>
            <p:nvPr/>
          </p:nvSpPr>
          <p:spPr>
            <a:xfrm flipH="1">
              <a:off x="3727381" y="4318555"/>
              <a:ext cx="1134213" cy="471197"/>
            </a:xfrm>
            <a:custGeom>
              <a:avLst/>
              <a:gdLst/>
              <a:ahLst/>
              <a:cxnLst/>
              <a:rect l="l" t="t" r="r" b="b"/>
              <a:pathLst>
                <a:path w="6959" h="2891" extrusionOk="0">
                  <a:moveTo>
                    <a:pt x="964" y="0"/>
                  </a:moveTo>
                  <a:cubicBezTo>
                    <a:pt x="428" y="0"/>
                    <a:pt x="0" y="428"/>
                    <a:pt x="0" y="955"/>
                  </a:cubicBezTo>
                  <a:lnTo>
                    <a:pt x="0" y="2891"/>
                  </a:lnTo>
                  <a:lnTo>
                    <a:pt x="6959" y="2891"/>
                  </a:lnTo>
                  <a:lnTo>
                    <a:pt x="6959" y="955"/>
                  </a:lnTo>
                  <a:cubicBezTo>
                    <a:pt x="6959" y="428"/>
                    <a:pt x="6530" y="0"/>
                    <a:pt x="5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2"/>
          <p:cNvSpPr txBox="1">
            <a:spLocks noGrp="1"/>
          </p:cNvSpPr>
          <p:nvPr>
            <p:ph type="title"/>
          </p:nvPr>
        </p:nvSpPr>
        <p:spPr>
          <a:xfrm>
            <a:off x="3084312" y="829200"/>
            <a:ext cx="43107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Theory lesson</a:t>
            </a:r>
            <a:endParaRPr/>
          </a:p>
        </p:txBody>
      </p:sp>
      <p:sp>
        <p:nvSpPr>
          <p:cNvPr id="396" name="Google Shape;396;p32"/>
          <p:cNvSpPr txBox="1">
            <a:spLocks noGrp="1"/>
          </p:cNvSpPr>
          <p:nvPr>
            <p:ph type="title" idx="2"/>
          </p:nvPr>
        </p:nvSpPr>
        <p:spPr>
          <a:xfrm>
            <a:off x="1749000" y="829200"/>
            <a:ext cx="1162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397" name="Google Shape;397;p32"/>
          <p:cNvSpPr txBox="1">
            <a:spLocks noGrp="1"/>
          </p:cNvSpPr>
          <p:nvPr>
            <p:ph type="subTitle" idx="1"/>
          </p:nvPr>
        </p:nvSpPr>
        <p:spPr>
          <a:xfrm>
            <a:off x="3084312" y="1581925"/>
            <a:ext cx="43107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enter a subtitle here if you need it</a:t>
            </a:r>
            <a:endParaRPr/>
          </a:p>
        </p:txBody>
      </p:sp>
      <p:sp>
        <p:nvSpPr>
          <p:cNvPr id="398" name="Google Shape;398;p32"/>
          <p:cNvSpPr/>
          <p:nvPr/>
        </p:nvSpPr>
        <p:spPr>
          <a:xfrm>
            <a:off x="4341543" y="4151887"/>
            <a:ext cx="161397" cy="634438"/>
          </a:xfrm>
          <a:custGeom>
            <a:avLst/>
            <a:gdLst/>
            <a:ahLst/>
            <a:cxnLst/>
            <a:rect l="l" t="t" r="r" b="b"/>
            <a:pathLst>
              <a:path w="1187" h="4666" extrusionOk="0">
                <a:moveTo>
                  <a:pt x="544" y="0"/>
                </a:moveTo>
                <a:lnTo>
                  <a:pt x="0" y="170"/>
                </a:lnTo>
                <a:lnTo>
                  <a:pt x="919" y="4666"/>
                </a:lnTo>
                <a:lnTo>
                  <a:pt x="1187" y="4657"/>
                </a:lnTo>
                <a:lnTo>
                  <a:pt x="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32"/>
          <p:cNvGrpSpPr/>
          <p:nvPr/>
        </p:nvGrpSpPr>
        <p:grpSpPr>
          <a:xfrm>
            <a:off x="713229" y="1857091"/>
            <a:ext cx="7717550" cy="2996001"/>
            <a:chOff x="713229" y="1857091"/>
            <a:chExt cx="7717550" cy="2996001"/>
          </a:xfrm>
        </p:grpSpPr>
        <p:grpSp>
          <p:nvGrpSpPr>
            <p:cNvPr id="400" name="Google Shape;400;p32"/>
            <p:cNvGrpSpPr/>
            <p:nvPr/>
          </p:nvGrpSpPr>
          <p:grpSpPr>
            <a:xfrm>
              <a:off x="713229" y="1857091"/>
              <a:ext cx="7717550" cy="2996001"/>
              <a:chOff x="713229" y="1857091"/>
              <a:chExt cx="7717550" cy="2996001"/>
            </a:xfrm>
          </p:grpSpPr>
          <p:grpSp>
            <p:nvGrpSpPr>
              <p:cNvPr id="401" name="Google Shape;401;p32"/>
              <p:cNvGrpSpPr/>
              <p:nvPr/>
            </p:nvGrpSpPr>
            <p:grpSpPr>
              <a:xfrm>
                <a:off x="3041099" y="2499798"/>
                <a:ext cx="1579594" cy="2288269"/>
                <a:chOff x="3041099" y="2493296"/>
                <a:chExt cx="1579594" cy="2288269"/>
              </a:xfrm>
            </p:grpSpPr>
            <p:sp>
              <p:nvSpPr>
                <p:cNvPr id="402" name="Google Shape;402;p32"/>
                <p:cNvSpPr/>
                <p:nvPr/>
              </p:nvSpPr>
              <p:spPr>
                <a:xfrm>
                  <a:off x="4172937" y="2493296"/>
                  <a:ext cx="377317" cy="379900"/>
                </a:xfrm>
                <a:custGeom>
                  <a:avLst/>
                  <a:gdLst/>
                  <a:ahLst/>
                  <a:cxnLst/>
                  <a:rect l="l" t="t" r="r" b="b"/>
                  <a:pathLst>
                    <a:path w="2775" h="2794" extrusionOk="0">
                      <a:moveTo>
                        <a:pt x="1553" y="1"/>
                      </a:moveTo>
                      <a:cubicBezTo>
                        <a:pt x="1507" y="1"/>
                        <a:pt x="1461" y="19"/>
                        <a:pt x="1428" y="57"/>
                      </a:cubicBezTo>
                      <a:cubicBezTo>
                        <a:pt x="1419" y="75"/>
                        <a:pt x="1401" y="101"/>
                        <a:pt x="1374" y="119"/>
                      </a:cubicBezTo>
                      <a:cubicBezTo>
                        <a:pt x="1353" y="124"/>
                        <a:pt x="1330" y="130"/>
                        <a:pt x="1307" y="130"/>
                      </a:cubicBezTo>
                      <a:cubicBezTo>
                        <a:pt x="1290" y="130"/>
                        <a:pt x="1273" y="127"/>
                        <a:pt x="1258" y="119"/>
                      </a:cubicBezTo>
                      <a:cubicBezTo>
                        <a:pt x="1248" y="118"/>
                        <a:pt x="1238" y="118"/>
                        <a:pt x="1229" y="118"/>
                      </a:cubicBezTo>
                      <a:cubicBezTo>
                        <a:pt x="1141" y="118"/>
                        <a:pt x="1055" y="154"/>
                        <a:pt x="990" y="226"/>
                      </a:cubicBezTo>
                      <a:lnTo>
                        <a:pt x="982" y="235"/>
                      </a:lnTo>
                      <a:cubicBezTo>
                        <a:pt x="964" y="199"/>
                        <a:pt x="928" y="173"/>
                        <a:pt x="901" y="146"/>
                      </a:cubicBezTo>
                      <a:cubicBezTo>
                        <a:pt x="886" y="135"/>
                        <a:pt x="868" y="130"/>
                        <a:pt x="850" y="130"/>
                      </a:cubicBezTo>
                      <a:cubicBezTo>
                        <a:pt x="825" y="130"/>
                        <a:pt x="801" y="139"/>
                        <a:pt x="785" y="155"/>
                      </a:cubicBezTo>
                      <a:cubicBezTo>
                        <a:pt x="776" y="155"/>
                        <a:pt x="776" y="146"/>
                        <a:pt x="767" y="137"/>
                      </a:cubicBezTo>
                      <a:cubicBezTo>
                        <a:pt x="753" y="118"/>
                        <a:pt x="731" y="109"/>
                        <a:pt x="708" y="109"/>
                      </a:cubicBezTo>
                      <a:cubicBezTo>
                        <a:pt x="688" y="109"/>
                        <a:pt x="668" y="116"/>
                        <a:pt x="651" y="128"/>
                      </a:cubicBezTo>
                      <a:cubicBezTo>
                        <a:pt x="651" y="110"/>
                        <a:pt x="634" y="101"/>
                        <a:pt x="615" y="101"/>
                      </a:cubicBezTo>
                      <a:cubicBezTo>
                        <a:pt x="596" y="101"/>
                        <a:pt x="576" y="110"/>
                        <a:pt x="571" y="128"/>
                      </a:cubicBezTo>
                      <a:cubicBezTo>
                        <a:pt x="562" y="164"/>
                        <a:pt x="580" y="208"/>
                        <a:pt x="616" y="226"/>
                      </a:cubicBezTo>
                      <a:cubicBezTo>
                        <a:pt x="651" y="244"/>
                        <a:pt x="678" y="271"/>
                        <a:pt x="705" y="298"/>
                      </a:cubicBezTo>
                      <a:cubicBezTo>
                        <a:pt x="723" y="307"/>
                        <a:pt x="723" y="333"/>
                        <a:pt x="714" y="342"/>
                      </a:cubicBezTo>
                      <a:cubicBezTo>
                        <a:pt x="651" y="449"/>
                        <a:pt x="437" y="369"/>
                        <a:pt x="402" y="476"/>
                      </a:cubicBezTo>
                      <a:cubicBezTo>
                        <a:pt x="393" y="474"/>
                        <a:pt x="384" y="473"/>
                        <a:pt x="375" y="473"/>
                      </a:cubicBezTo>
                      <a:cubicBezTo>
                        <a:pt x="349" y="473"/>
                        <a:pt x="326" y="483"/>
                        <a:pt x="312" y="503"/>
                      </a:cubicBezTo>
                      <a:cubicBezTo>
                        <a:pt x="277" y="556"/>
                        <a:pt x="330" y="628"/>
                        <a:pt x="321" y="681"/>
                      </a:cubicBezTo>
                      <a:cubicBezTo>
                        <a:pt x="304" y="744"/>
                        <a:pt x="241" y="770"/>
                        <a:pt x="188" y="797"/>
                      </a:cubicBezTo>
                      <a:cubicBezTo>
                        <a:pt x="134" y="824"/>
                        <a:pt x="72" y="886"/>
                        <a:pt x="98" y="940"/>
                      </a:cubicBezTo>
                      <a:cubicBezTo>
                        <a:pt x="107" y="967"/>
                        <a:pt x="134" y="985"/>
                        <a:pt x="152" y="1011"/>
                      </a:cubicBezTo>
                      <a:cubicBezTo>
                        <a:pt x="98" y="1065"/>
                        <a:pt x="0" y="1109"/>
                        <a:pt x="9" y="1190"/>
                      </a:cubicBezTo>
                      <a:cubicBezTo>
                        <a:pt x="27" y="1279"/>
                        <a:pt x="197" y="1288"/>
                        <a:pt x="205" y="1386"/>
                      </a:cubicBezTo>
                      <a:cubicBezTo>
                        <a:pt x="193" y="1371"/>
                        <a:pt x="177" y="1364"/>
                        <a:pt x="161" y="1364"/>
                      </a:cubicBezTo>
                      <a:cubicBezTo>
                        <a:pt x="121" y="1364"/>
                        <a:pt x="78" y="1404"/>
                        <a:pt x="72" y="1448"/>
                      </a:cubicBezTo>
                      <a:cubicBezTo>
                        <a:pt x="81" y="1520"/>
                        <a:pt x="116" y="1573"/>
                        <a:pt x="179" y="1600"/>
                      </a:cubicBezTo>
                      <a:cubicBezTo>
                        <a:pt x="241" y="1627"/>
                        <a:pt x="304" y="1645"/>
                        <a:pt x="357" y="1671"/>
                      </a:cubicBezTo>
                      <a:cubicBezTo>
                        <a:pt x="411" y="1707"/>
                        <a:pt x="446" y="1752"/>
                        <a:pt x="473" y="1796"/>
                      </a:cubicBezTo>
                      <a:cubicBezTo>
                        <a:pt x="428" y="1841"/>
                        <a:pt x="428" y="1903"/>
                        <a:pt x="464" y="1948"/>
                      </a:cubicBezTo>
                      <a:cubicBezTo>
                        <a:pt x="509" y="1993"/>
                        <a:pt x="562" y="2019"/>
                        <a:pt x="616" y="2028"/>
                      </a:cubicBezTo>
                      <a:lnTo>
                        <a:pt x="946" y="2144"/>
                      </a:lnTo>
                      <a:cubicBezTo>
                        <a:pt x="973" y="2144"/>
                        <a:pt x="999" y="2162"/>
                        <a:pt x="1008" y="2189"/>
                      </a:cubicBezTo>
                      <a:cubicBezTo>
                        <a:pt x="1026" y="2225"/>
                        <a:pt x="990" y="2260"/>
                        <a:pt x="982" y="2305"/>
                      </a:cubicBezTo>
                      <a:cubicBezTo>
                        <a:pt x="946" y="2394"/>
                        <a:pt x="982" y="2492"/>
                        <a:pt x="1071" y="2546"/>
                      </a:cubicBezTo>
                      <a:cubicBezTo>
                        <a:pt x="1151" y="2590"/>
                        <a:pt x="1240" y="2617"/>
                        <a:pt x="1338" y="2617"/>
                      </a:cubicBezTo>
                      <a:lnTo>
                        <a:pt x="1285" y="2635"/>
                      </a:lnTo>
                      <a:cubicBezTo>
                        <a:pt x="1341" y="2699"/>
                        <a:pt x="1426" y="2734"/>
                        <a:pt x="1507" y="2734"/>
                      </a:cubicBezTo>
                      <a:cubicBezTo>
                        <a:pt x="1517" y="2734"/>
                        <a:pt x="1526" y="2734"/>
                        <a:pt x="1535" y="2733"/>
                      </a:cubicBezTo>
                      <a:cubicBezTo>
                        <a:pt x="1544" y="2729"/>
                        <a:pt x="1553" y="2726"/>
                        <a:pt x="1561" y="2726"/>
                      </a:cubicBezTo>
                      <a:cubicBezTo>
                        <a:pt x="1570" y="2726"/>
                        <a:pt x="1579" y="2729"/>
                        <a:pt x="1588" y="2733"/>
                      </a:cubicBezTo>
                      <a:cubicBezTo>
                        <a:pt x="1597" y="2733"/>
                        <a:pt x="1606" y="2742"/>
                        <a:pt x="1615" y="2760"/>
                      </a:cubicBezTo>
                      <a:cubicBezTo>
                        <a:pt x="1641" y="2779"/>
                        <a:pt x="1671" y="2794"/>
                        <a:pt x="1703" y="2794"/>
                      </a:cubicBezTo>
                      <a:cubicBezTo>
                        <a:pt x="1715" y="2794"/>
                        <a:pt x="1727" y="2792"/>
                        <a:pt x="1740" y="2787"/>
                      </a:cubicBezTo>
                      <a:cubicBezTo>
                        <a:pt x="1802" y="2769"/>
                        <a:pt x="1838" y="2697"/>
                        <a:pt x="1811" y="2635"/>
                      </a:cubicBezTo>
                      <a:lnTo>
                        <a:pt x="1811" y="2635"/>
                      </a:lnTo>
                      <a:cubicBezTo>
                        <a:pt x="1826" y="2640"/>
                        <a:pt x="1840" y="2642"/>
                        <a:pt x="1854" y="2642"/>
                      </a:cubicBezTo>
                      <a:cubicBezTo>
                        <a:pt x="1892" y="2642"/>
                        <a:pt x="1928" y="2625"/>
                        <a:pt x="1954" y="2599"/>
                      </a:cubicBezTo>
                      <a:cubicBezTo>
                        <a:pt x="1990" y="2564"/>
                        <a:pt x="2016" y="2510"/>
                        <a:pt x="2052" y="2474"/>
                      </a:cubicBezTo>
                      <a:cubicBezTo>
                        <a:pt x="2070" y="2457"/>
                        <a:pt x="2088" y="2430"/>
                        <a:pt x="2106" y="2412"/>
                      </a:cubicBezTo>
                      <a:cubicBezTo>
                        <a:pt x="2115" y="2389"/>
                        <a:pt x="2116" y="2366"/>
                        <a:pt x="2110" y="2344"/>
                      </a:cubicBezTo>
                      <a:lnTo>
                        <a:pt x="2110" y="2344"/>
                      </a:lnTo>
                      <a:cubicBezTo>
                        <a:pt x="2114" y="2349"/>
                        <a:pt x="2119" y="2354"/>
                        <a:pt x="2123" y="2358"/>
                      </a:cubicBezTo>
                      <a:cubicBezTo>
                        <a:pt x="2132" y="2367"/>
                        <a:pt x="2150" y="2385"/>
                        <a:pt x="2159" y="2403"/>
                      </a:cubicBezTo>
                      <a:cubicBezTo>
                        <a:pt x="2168" y="2412"/>
                        <a:pt x="2159" y="2430"/>
                        <a:pt x="2168" y="2448"/>
                      </a:cubicBezTo>
                      <a:cubicBezTo>
                        <a:pt x="2178" y="2464"/>
                        <a:pt x="2193" y="2471"/>
                        <a:pt x="2210" y="2471"/>
                      </a:cubicBezTo>
                      <a:cubicBezTo>
                        <a:pt x="2238" y="2471"/>
                        <a:pt x="2271" y="2452"/>
                        <a:pt x="2293" y="2430"/>
                      </a:cubicBezTo>
                      <a:cubicBezTo>
                        <a:pt x="2320" y="2403"/>
                        <a:pt x="2338" y="2367"/>
                        <a:pt x="2338" y="2323"/>
                      </a:cubicBezTo>
                      <a:cubicBezTo>
                        <a:pt x="2329" y="2278"/>
                        <a:pt x="2257" y="2233"/>
                        <a:pt x="2284" y="2180"/>
                      </a:cubicBezTo>
                      <a:cubicBezTo>
                        <a:pt x="2293" y="2171"/>
                        <a:pt x="2311" y="2162"/>
                        <a:pt x="2320" y="2144"/>
                      </a:cubicBezTo>
                      <a:cubicBezTo>
                        <a:pt x="2329" y="2118"/>
                        <a:pt x="2320" y="2082"/>
                        <a:pt x="2293" y="2064"/>
                      </a:cubicBezTo>
                      <a:cubicBezTo>
                        <a:pt x="2275" y="2037"/>
                        <a:pt x="2257" y="2010"/>
                        <a:pt x="2248" y="1984"/>
                      </a:cubicBezTo>
                      <a:cubicBezTo>
                        <a:pt x="2241" y="1955"/>
                        <a:pt x="2264" y="1925"/>
                        <a:pt x="2287" y="1925"/>
                      </a:cubicBezTo>
                      <a:cubicBezTo>
                        <a:pt x="2292" y="1925"/>
                        <a:pt x="2297" y="1927"/>
                        <a:pt x="2302" y="1930"/>
                      </a:cubicBezTo>
                      <a:cubicBezTo>
                        <a:pt x="2320" y="1939"/>
                        <a:pt x="2320" y="1957"/>
                        <a:pt x="2320" y="1975"/>
                      </a:cubicBezTo>
                      <a:cubicBezTo>
                        <a:pt x="2338" y="1993"/>
                        <a:pt x="2346" y="2010"/>
                        <a:pt x="2355" y="2028"/>
                      </a:cubicBezTo>
                      <a:cubicBezTo>
                        <a:pt x="2382" y="2064"/>
                        <a:pt x="2391" y="2118"/>
                        <a:pt x="2418" y="2153"/>
                      </a:cubicBezTo>
                      <a:cubicBezTo>
                        <a:pt x="2436" y="2184"/>
                        <a:pt x="2475" y="2201"/>
                        <a:pt x="2506" y="2201"/>
                      </a:cubicBezTo>
                      <a:cubicBezTo>
                        <a:pt x="2521" y="2201"/>
                        <a:pt x="2534" y="2197"/>
                        <a:pt x="2543" y="2189"/>
                      </a:cubicBezTo>
                      <a:cubicBezTo>
                        <a:pt x="2570" y="2162"/>
                        <a:pt x="2561" y="2118"/>
                        <a:pt x="2552" y="2082"/>
                      </a:cubicBezTo>
                      <a:cubicBezTo>
                        <a:pt x="2534" y="2019"/>
                        <a:pt x="2516" y="1966"/>
                        <a:pt x="2507" y="1903"/>
                      </a:cubicBezTo>
                      <a:lnTo>
                        <a:pt x="2516" y="1903"/>
                      </a:lnTo>
                      <a:cubicBezTo>
                        <a:pt x="2527" y="1914"/>
                        <a:pt x="2540" y="1919"/>
                        <a:pt x="2553" y="1919"/>
                      </a:cubicBezTo>
                      <a:cubicBezTo>
                        <a:pt x="2574" y="1919"/>
                        <a:pt x="2594" y="1907"/>
                        <a:pt x="2605" y="1886"/>
                      </a:cubicBezTo>
                      <a:cubicBezTo>
                        <a:pt x="2623" y="1850"/>
                        <a:pt x="2632" y="1814"/>
                        <a:pt x="2623" y="1770"/>
                      </a:cubicBezTo>
                      <a:cubicBezTo>
                        <a:pt x="2614" y="1734"/>
                        <a:pt x="2605" y="1698"/>
                        <a:pt x="2614" y="1654"/>
                      </a:cubicBezTo>
                      <a:cubicBezTo>
                        <a:pt x="2614" y="1645"/>
                        <a:pt x="2614" y="1636"/>
                        <a:pt x="2623" y="1627"/>
                      </a:cubicBezTo>
                      <a:lnTo>
                        <a:pt x="2659" y="1627"/>
                      </a:lnTo>
                      <a:cubicBezTo>
                        <a:pt x="2662" y="1627"/>
                        <a:pt x="2666" y="1628"/>
                        <a:pt x="2669" y="1628"/>
                      </a:cubicBezTo>
                      <a:cubicBezTo>
                        <a:pt x="2718" y="1628"/>
                        <a:pt x="2757" y="1570"/>
                        <a:pt x="2757" y="1520"/>
                      </a:cubicBezTo>
                      <a:cubicBezTo>
                        <a:pt x="2748" y="1466"/>
                        <a:pt x="2739" y="1413"/>
                        <a:pt x="2721" y="1359"/>
                      </a:cubicBezTo>
                      <a:cubicBezTo>
                        <a:pt x="2721" y="1341"/>
                        <a:pt x="2721" y="1332"/>
                        <a:pt x="2721" y="1315"/>
                      </a:cubicBezTo>
                      <a:cubicBezTo>
                        <a:pt x="2730" y="1306"/>
                        <a:pt x="2739" y="1297"/>
                        <a:pt x="2739" y="1279"/>
                      </a:cubicBezTo>
                      <a:cubicBezTo>
                        <a:pt x="2775" y="1234"/>
                        <a:pt x="2775" y="1172"/>
                        <a:pt x="2739" y="1118"/>
                      </a:cubicBezTo>
                      <a:cubicBezTo>
                        <a:pt x="2703" y="1074"/>
                        <a:pt x="2668" y="1029"/>
                        <a:pt x="2614" y="993"/>
                      </a:cubicBezTo>
                      <a:cubicBezTo>
                        <a:pt x="2668" y="895"/>
                        <a:pt x="2641" y="770"/>
                        <a:pt x="2543" y="717"/>
                      </a:cubicBezTo>
                      <a:cubicBezTo>
                        <a:pt x="2561" y="663"/>
                        <a:pt x="2578" y="619"/>
                        <a:pt x="2578" y="565"/>
                      </a:cubicBezTo>
                      <a:lnTo>
                        <a:pt x="2578" y="565"/>
                      </a:lnTo>
                      <a:cubicBezTo>
                        <a:pt x="2569" y="568"/>
                        <a:pt x="2559" y="569"/>
                        <a:pt x="2550" y="569"/>
                      </a:cubicBezTo>
                      <a:cubicBezTo>
                        <a:pt x="2524" y="569"/>
                        <a:pt x="2498" y="560"/>
                        <a:pt x="2471" y="547"/>
                      </a:cubicBezTo>
                      <a:cubicBezTo>
                        <a:pt x="2427" y="512"/>
                        <a:pt x="2454" y="440"/>
                        <a:pt x="2454" y="387"/>
                      </a:cubicBezTo>
                      <a:cubicBezTo>
                        <a:pt x="2445" y="321"/>
                        <a:pt x="2383" y="270"/>
                        <a:pt x="2325" y="270"/>
                      </a:cubicBezTo>
                      <a:cubicBezTo>
                        <a:pt x="2320" y="270"/>
                        <a:pt x="2315" y="270"/>
                        <a:pt x="2311" y="271"/>
                      </a:cubicBezTo>
                      <a:cubicBezTo>
                        <a:pt x="2284" y="280"/>
                        <a:pt x="2266" y="280"/>
                        <a:pt x="2248" y="280"/>
                      </a:cubicBezTo>
                      <a:cubicBezTo>
                        <a:pt x="2195" y="262"/>
                        <a:pt x="2186" y="191"/>
                        <a:pt x="2150" y="164"/>
                      </a:cubicBezTo>
                      <a:cubicBezTo>
                        <a:pt x="2136" y="155"/>
                        <a:pt x="2120" y="152"/>
                        <a:pt x="2105" y="152"/>
                      </a:cubicBezTo>
                      <a:cubicBezTo>
                        <a:pt x="2042" y="152"/>
                        <a:pt x="1973" y="207"/>
                        <a:pt x="1918" y="207"/>
                      </a:cubicBezTo>
                      <a:cubicBezTo>
                        <a:pt x="1902" y="207"/>
                        <a:pt x="1887" y="202"/>
                        <a:pt x="1874" y="191"/>
                      </a:cubicBezTo>
                      <a:cubicBezTo>
                        <a:pt x="1847" y="164"/>
                        <a:pt x="1847" y="128"/>
                        <a:pt x="1865" y="92"/>
                      </a:cubicBezTo>
                      <a:cubicBezTo>
                        <a:pt x="1883" y="57"/>
                        <a:pt x="1918" y="39"/>
                        <a:pt x="1945" y="21"/>
                      </a:cubicBezTo>
                      <a:cubicBezTo>
                        <a:pt x="1937" y="17"/>
                        <a:pt x="1929" y="15"/>
                        <a:pt x="1920" y="15"/>
                      </a:cubicBezTo>
                      <a:cubicBezTo>
                        <a:pt x="1862" y="15"/>
                        <a:pt x="1796" y="98"/>
                        <a:pt x="1738" y="98"/>
                      </a:cubicBezTo>
                      <a:cubicBezTo>
                        <a:pt x="1729" y="98"/>
                        <a:pt x="1721" y="96"/>
                        <a:pt x="1713" y="92"/>
                      </a:cubicBezTo>
                      <a:cubicBezTo>
                        <a:pt x="1695" y="75"/>
                        <a:pt x="1677" y="66"/>
                        <a:pt x="1660" y="48"/>
                      </a:cubicBezTo>
                      <a:cubicBezTo>
                        <a:pt x="1660" y="39"/>
                        <a:pt x="1660" y="39"/>
                        <a:pt x="1660" y="39"/>
                      </a:cubicBezTo>
                      <a:cubicBezTo>
                        <a:pt x="1631" y="14"/>
                        <a:pt x="1592" y="1"/>
                        <a:pt x="155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2"/>
                <p:cNvSpPr/>
                <p:nvPr/>
              </p:nvSpPr>
              <p:spPr>
                <a:xfrm>
                  <a:off x="4291777" y="2625733"/>
                  <a:ext cx="95995" cy="121013"/>
                </a:xfrm>
                <a:custGeom>
                  <a:avLst/>
                  <a:gdLst/>
                  <a:ahLst/>
                  <a:cxnLst/>
                  <a:rect l="l" t="t" r="r" b="b"/>
                  <a:pathLst>
                    <a:path w="706" h="890" extrusionOk="0">
                      <a:moveTo>
                        <a:pt x="157" y="0"/>
                      </a:moveTo>
                      <a:cubicBezTo>
                        <a:pt x="95" y="0"/>
                        <a:pt x="41" y="34"/>
                        <a:pt x="1" y="82"/>
                      </a:cubicBezTo>
                      <a:lnTo>
                        <a:pt x="18" y="198"/>
                      </a:lnTo>
                      <a:cubicBezTo>
                        <a:pt x="9" y="376"/>
                        <a:pt x="152" y="528"/>
                        <a:pt x="232" y="689"/>
                      </a:cubicBezTo>
                      <a:cubicBezTo>
                        <a:pt x="259" y="769"/>
                        <a:pt x="286" y="849"/>
                        <a:pt x="357" y="876"/>
                      </a:cubicBezTo>
                      <a:cubicBezTo>
                        <a:pt x="380" y="885"/>
                        <a:pt x="402" y="889"/>
                        <a:pt x="423" y="889"/>
                      </a:cubicBezTo>
                      <a:cubicBezTo>
                        <a:pt x="444" y="889"/>
                        <a:pt x="464" y="885"/>
                        <a:pt x="482" y="876"/>
                      </a:cubicBezTo>
                      <a:cubicBezTo>
                        <a:pt x="634" y="813"/>
                        <a:pt x="705" y="626"/>
                        <a:pt x="661" y="466"/>
                      </a:cubicBezTo>
                      <a:cubicBezTo>
                        <a:pt x="625" y="305"/>
                        <a:pt x="500" y="180"/>
                        <a:pt x="366" y="91"/>
                      </a:cubicBezTo>
                      <a:cubicBezTo>
                        <a:pt x="313" y="46"/>
                        <a:pt x="250" y="19"/>
                        <a:pt x="179" y="2"/>
                      </a:cubicBezTo>
                      <a:cubicBezTo>
                        <a:pt x="172" y="1"/>
                        <a:pt x="164" y="0"/>
                        <a:pt x="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2"/>
                <p:cNvSpPr/>
                <p:nvPr/>
              </p:nvSpPr>
              <p:spPr>
                <a:xfrm>
                  <a:off x="4291535" y="2625318"/>
                  <a:ext cx="95649" cy="120577"/>
                </a:xfrm>
                <a:custGeom>
                  <a:avLst/>
                  <a:gdLst/>
                  <a:ahLst/>
                  <a:cxnLst/>
                  <a:rect l="l" t="t" r="r" b="b"/>
                  <a:pathLst>
                    <a:path w="706" h="890" extrusionOk="0">
                      <a:moveTo>
                        <a:pt x="157" y="0"/>
                      </a:moveTo>
                      <a:cubicBezTo>
                        <a:pt x="95" y="0"/>
                        <a:pt x="41" y="34"/>
                        <a:pt x="1" y="82"/>
                      </a:cubicBezTo>
                      <a:lnTo>
                        <a:pt x="18" y="198"/>
                      </a:lnTo>
                      <a:cubicBezTo>
                        <a:pt x="9" y="376"/>
                        <a:pt x="152" y="528"/>
                        <a:pt x="232" y="689"/>
                      </a:cubicBezTo>
                      <a:cubicBezTo>
                        <a:pt x="259" y="769"/>
                        <a:pt x="286" y="849"/>
                        <a:pt x="357" y="876"/>
                      </a:cubicBezTo>
                      <a:cubicBezTo>
                        <a:pt x="380" y="885"/>
                        <a:pt x="402" y="889"/>
                        <a:pt x="423" y="889"/>
                      </a:cubicBezTo>
                      <a:cubicBezTo>
                        <a:pt x="444" y="889"/>
                        <a:pt x="464" y="885"/>
                        <a:pt x="482" y="876"/>
                      </a:cubicBezTo>
                      <a:cubicBezTo>
                        <a:pt x="634" y="813"/>
                        <a:pt x="705" y="626"/>
                        <a:pt x="661" y="466"/>
                      </a:cubicBezTo>
                      <a:cubicBezTo>
                        <a:pt x="625" y="305"/>
                        <a:pt x="500" y="180"/>
                        <a:pt x="366" y="91"/>
                      </a:cubicBezTo>
                      <a:cubicBezTo>
                        <a:pt x="313" y="46"/>
                        <a:pt x="250" y="19"/>
                        <a:pt x="179" y="2"/>
                      </a:cubicBezTo>
                      <a:cubicBezTo>
                        <a:pt x="172" y="1"/>
                        <a:pt x="164" y="0"/>
                        <a:pt x="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2"/>
                <p:cNvSpPr/>
                <p:nvPr/>
              </p:nvSpPr>
              <p:spPr>
                <a:xfrm>
                  <a:off x="4017656" y="2611184"/>
                  <a:ext cx="383435" cy="329047"/>
                </a:xfrm>
                <a:custGeom>
                  <a:avLst/>
                  <a:gdLst/>
                  <a:ahLst/>
                  <a:cxnLst/>
                  <a:rect l="l" t="t" r="r" b="b"/>
                  <a:pathLst>
                    <a:path w="2820" h="2420" extrusionOk="0">
                      <a:moveTo>
                        <a:pt x="1393" y="1"/>
                      </a:moveTo>
                      <a:cubicBezTo>
                        <a:pt x="1308" y="1"/>
                        <a:pt x="1221" y="17"/>
                        <a:pt x="1142" y="46"/>
                      </a:cubicBezTo>
                      <a:cubicBezTo>
                        <a:pt x="1098" y="64"/>
                        <a:pt x="1044" y="82"/>
                        <a:pt x="991" y="82"/>
                      </a:cubicBezTo>
                      <a:cubicBezTo>
                        <a:pt x="946" y="82"/>
                        <a:pt x="910" y="82"/>
                        <a:pt x="866" y="73"/>
                      </a:cubicBezTo>
                      <a:cubicBezTo>
                        <a:pt x="855" y="72"/>
                        <a:pt x="844" y="72"/>
                        <a:pt x="833" y="72"/>
                      </a:cubicBezTo>
                      <a:cubicBezTo>
                        <a:pt x="623" y="72"/>
                        <a:pt x="434" y="235"/>
                        <a:pt x="357" y="430"/>
                      </a:cubicBezTo>
                      <a:cubicBezTo>
                        <a:pt x="348" y="465"/>
                        <a:pt x="339" y="501"/>
                        <a:pt x="322" y="528"/>
                      </a:cubicBezTo>
                      <a:cubicBezTo>
                        <a:pt x="286" y="564"/>
                        <a:pt x="250" y="599"/>
                        <a:pt x="214" y="626"/>
                      </a:cubicBezTo>
                      <a:cubicBezTo>
                        <a:pt x="134" y="688"/>
                        <a:pt x="90" y="787"/>
                        <a:pt x="90" y="894"/>
                      </a:cubicBezTo>
                      <a:cubicBezTo>
                        <a:pt x="90" y="974"/>
                        <a:pt x="125" y="1063"/>
                        <a:pt x="90" y="1143"/>
                      </a:cubicBezTo>
                      <a:cubicBezTo>
                        <a:pt x="72" y="1179"/>
                        <a:pt x="54" y="1224"/>
                        <a:pt x="36" y="1259"/>
                      </a:cubicBezTo>
                      <a:cubicBezTo>
                        <a:pt x="0" y="1375"/>
                        <a:pt x="134" y="1491"/>
                        <a:pt x="116" y="1616"/>
                      </a:cubicBezTo>
                      <a:cubicBezTo>
                        <a:pt x="116" y="1643"/>
                        <a:pt x="107" y="1661"/>
                        <a:pt x="98" y="1688"/>
                      </a:cubicBezTo>
                      <a:cubicBezTo>
                        <a:pt x="90" y="1741"/>
                        <a:pt x="98" y="1795"/>
                        <a:pt x="125" y="1839"/>
                      </a:cubicBezTo>
                      <a:cubicBezTo>
                        <a:pt x="143" y="1875"/>
                        <a:pt x="161" y="1911"/>
                        <a:pt x="179" y="1946"/>
                      </a:cubicBezTo>
                      <a:cubicBezTo>
                        <a:pt x="170" y="1973"/>
                        <a:pt x="170" y="2009"/>
                        <a:pt x="161" y="2036"/>
                      </a:cubicBezTo>
                      <a:cubicBezTo>
                        <a:pt x="152" y="2107"/>
                        <a:pt x="322" y="2383"/>
                        <a:pt x="384" y="2419"/>
                      </a:cubicBezTo>
                      <a:lnTo>
                        <a:pt x="2266" y="2330"/>
                      </a:lnTo>
                      <a:cubicBezTo>
                        <a:pt x="2409" y="2294"/>
                        <a:pt x="2516" y="2169"/>
                        <a:pt x="2525" y="2018"/>
                      </a:cubicBezTo>
                      <a:cubicBezTo>
                        <a:pt x="2516" y="1991"/>
                        <a:pt x="2525" y="1973"/>
                        <a:pt x="2534" y="1946"/>
                      </a:cubicBezTo>
                      <a:cubicBezTo>
                        <a:pt x="2552" y="1929"/>
                        <a:pt x="2570" y="1920"/>
                        <a:pt x="2587" y="1911"/>
                      </a:cubicBezTo>
                      <a:cubicBezTo>
                        <a:pt x="2703" y="1839"/>
                        <a:pt x="2712" y="1670"/>
                        <a:pt x="2686" y="1536"/>
                      </a:cubicBezTo>
                      <a:cubicBezTo>
                        <a:pt x="2686" y="1518"/>
                        <a:pt x="2686" y="1500"/>
                        <a:pt x="2686" y="1482"/>
                      </a:cubicBezTo>
                      <a:cubicBezTo>
                        <a:pt x="2695" y="1456"/>
                        <a:pt x="2712" y="1429"/>
                        <a:pt x="2730" y="1411"/>
                      </a:cubicBezTo>
                      <a:cubicBezTo>
                        <a:pt x="2819" y="1259"/>
                        <a:pt x="2802" y="1063"/>
                        <a:pt x="2668" y="947"/>
                      </a:cubicBezTo>
                      <a:cubicBezTo>
                        <a:pt x="2721" y="849"/>
                        <a:pt x="2712" y="724"/>
                        <a:pt x="2632" y="653"/>
                      </a:cubicBezTo>
                      <a:cubicBezTo>
                        <a:pt x="2552" y="573"/>
                        <a:pt x="2463" y="519"/>
                        <a:pt x="2356" y="492"/>
                      </a:cubicBezTo>
                      <a:cubicBezTo>
                        <a:pt x="2288" y="282"/>
                        <a:pt x="2094" y="148"/>
                        <a:pt x="1885" y="148"/>
                      </a:cubicBezTo>
                      <a:cubicBezTo>
                        <a:pt x="1846" y="148"/>
                        <a:pt x="1806" y="152"/>
                        <a:pt x="1767" y="162"/>
                      </a:cubicBezTo>
                      <a:cubicBezTo>
                        <a:pt x="1682" y="49"/>
                        <a:pt x="1540" y="1"/>
                        <a:pt x="139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4047978" y="2679170"/>
                  <a:ext cx="279146" cy="440543"/>
                </a:xfrm>
                <a:custGeom>
                  <a:avLst/>
                  <a:gdLst/>
                  <a:ahLst/>
                  <a:cxnLst/>
                  <a:rect l="l" t="t" r="r" b="b"/>
                  <a:pathLst>
                    <a:path w="2053" h="3240" extrusionOk="0">
                      <a:moveTo>
                        <a:pt x="863" y="0"/>
                      </a:moveTo>
                      <a:cubicBezTo>
                        <a:pt x="724" y="0"/>
                        <a:pt x="587" y="44"/>
                        <a:pt x="464" y="117"/>
                      </a:cubicBezTo>
                      <a:cubicBezTo>
                        <a:pt x="366" y="144"/>
                        <a:pt x="0" y="510"/>
                        <a:pt x="0" y="893"/>
                      </a:cubicBezTo>
                      <a:cubicBezTo>
                        <a:pt x="0" y="1313"/>
                        <a:pt x="18" y="1821"/>
                        <a:pt x="90" y="2133"/>
                      </a:cubicBezTo>
                      <a:cubicBezTo>
                        <a:pt x="232" y="2758"/>
                        <a:pt x="714" y="2802"/>
                        <a:pt x="714" y="2802"/>
                      </a:cubicBezTo>
                      <a:lnTo>
                        <a:pt x="696" y="3239"/>
                      </a:lnTo>
                      <a:lnTo>
                        <a:pt x="2052" y="3141"/>
                      </a:lnTo>
                      <a:lnTo>
                        <a:pt x="1972" y="938"/>
                      </a:lnTo>
                      <a:cubicBezTo>
                        <a:pt x="1945" y="572"/>
                        <a:pt x="1722" y="242"/>
                        <a:pt x="1392" y="90"/>
                      </a:cubicBezTo>
                      <a:cubicBezTo>
                        <a:pt x="1231" y="28"/>
                        <a:pt x="1071" y="1"/>
                        <a:pt x="901" y="1"/>
                      </a:cubicBezTo>
                      <a:cubicBezTo>
                        <a:pt x="889" y="0"/>
                        <a:pt x="876" y="0"/>
                        <a:pt x="863" y="0"/>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4145063" y="3022500"/>
                  <a:ext cx="112855" cy="58467"/>
                </a:xfrm>
                <a:custGeom>
                  <a:avLst/>
                  <a:gdLst/>
                  <a:ahLst/>
                  <a:cxnLst/>
                  <a:rect l="l" t="t" r="r" b="b"/>
                  <a:pathLst>
                    <a:path w="830" h="430" extrusionOk="0">
                      <a:moveTo>
                        <a:pt x="830" y="1"/>
                      </a:moveTo>
                      <a:lnTo>
                        <a:pt x="830" y="1"/>
                      </a:lnTo>
                      <a:cubicBezTo>
                        <a:pt x="580" y="170"/>
                        <a:pt x="294" y="259"/>
                        <a:pt x="0" y="277"/>
                      </a:cubicBezTo>
                      <a:lnTo>
                        <a:pt x="0" y="429"/>
                      </a:lnTo>
                      <a:cubicBezTo>
                        <a:pt x="12" y="429"/>
                        <a:pt x="24" y="430"/>
                        <a:pt x="36" y="430"/>
                      </a:cubicBezTo>
                      <a:cubicBezTo>
                        <a:pt x="632" y="430"/>
                        <a:pt x="830" y="1"/>
                        <a:pt x="830"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4306326" y="2864364"/>
                  <a:ext cx="65945" cy="89604"/>
                </a:xfrm>
                <a:custGeom>
                  <a:avLst/>
                  <a:gdLst/>
                  <a:ahLst/>
                  <a:cxnLst/>
                  <a:rect l="l" t="t" r="r" b="b"/>
                  <a:pathLst>
                    <a:path w="485" h="659" extrusionOk="0">
                      <a:moveTo>
                        <a:pt x="194" y="1"/>
                      </a:moveTo>
                      <a:cubicBezTo>
                        <a:pt x="157" y="1"/>
                        <a:pt x="120" y="6"/>
                        <a:pt x="90" y="13"/>
                      </a:cubicBezTo>
                      <a:cubicBezTo>
                        <a:pt x="45" y="22"/>
                        <a:pt x="1" y="138"/>
                        <a:pt x="1" y="182"/>
                      </a:cubicBezTo>
                      <a:cubicBezTo>
                        <a:pt x="9" y="334"/>
                        <a:pt x="54" y="637"/>
                        <a:pt x="54" y="646"/>
                      </a:cubicBezTo>
                      <a:cubicBezTo>
                        <a:pt x="54" y="651"/>
                        <a:pt x="85" y="658"/>
                        <a:pt x="130" y="658"/>
                      </a:cubicBezTo>
                      <a:cubicBezTo>
                        <a:pt x="254" y="658"/>
                        <a:pt x="484" y="603"/>
                        <a:pt x="464" y="290"/>
                      </a:cubicBezTo>
                      <a:cubicBezTo>
                        <a:pt x="444" y="53"/>
                        <a:pt x="312" y="1"/>
                        <a:pt x="194" y="1"/>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4034653" y="2649936"/>
                  <a:ext cx="324017" cy="231421"/>
                </a:xfrm>
                <a:custGeom>
                  <a:avLst/>
                  <a:gdLst/>
                  <a:ahLst/>
                  <a:cxnLst/>
                  <a:rect l="l" t="t" r="r" b="b"/>
                  <a:pathLst>
                    <a:path w="2383" h="1702" extrusionOk="0">
                      <a:moveTo>
                        <a:pt x="1099" y="1"/>
                      </a:moveTo>
                      <a:cubicBezTo>
                        <a:pt x="899" y="1"/>
                        <a:pt x="708" y="91"/>
                        <a:pt x="536" y="180"/>
                      </a:cubicBezTo>
                      <a:cubicBezTo>
                        <a:pt x="446" y="225"/>
                        <a:pt x="375" y="270"/>
                        <a:pt x="304" y="332"/>
                      </a:cubicBezTo>
                      <a:cubicBezTo>
                        <a:pt x="232" y="412"/>
                        <a:pt x="170" y="502"/>
                        <a:pt x="125" y="600"/>
                      </a:cubicBezTo>
                      <a:cubicBezTo>
                        <a:pt x="54" y="742"/>
                        <a:pt x="18" y="894"/>
                        <a:pt x="0" y="1046"/>
                      </a:cubicBezTo>
                      <a:lnTo>
                        <a:pt x="0" y="1117"/>
                      </a:lnTo>
                      <a:cubicBezTo>
                        <a:pt x="89" y="1073"/>
                        <a:pt x="134" y="974"/>
                        <a:pt x="125" y="876"/>
                      </a:cubicBezTo>
                      <a:lnTo>
                        <a:pt x="125" y="876"/>
                      </a:lnTo>
                      <a:cubicBezTo>
                        <a:pt x="131" y="878"/>
                        <a:pt x="137" y="879"/>
                        <a:pt x="143" y="879"/>
                      </a:cubicBezTo>
                      <a:cubicBezTo>
                        <a:pt x="198" y="879"/>
                        <a:pt x="244" y="810"/>
                        <a:pt x="268" y="769"/>
                      </a:cubicBezTo>
                      <a:cubicBezTo>
                        <a:pt x="295" y="716"/>
                        <a:pt x="339" y="689"/>
                        <a:pt x="330" y="627"/>
                      </a:cubicBezTo>
                      <a:cubicBezTo>
                        <a:pt x="330" y="618"/>
                        <a:pt x="330" y="600"/>
                        <a:pt x="330" y="591"/>
                      </a:cubicBezTo>
                      <a:cubicBezTo>
                        <a:pt x="339" y="573"/>
                        <a:pt x="357" y="564"/>
                        <a:pt x="375" y="564"/>
                      </a:cubicBezTo>
                      <a:cubicBezTo>
                        <a:pt x="464" y="528"/>
                        <a:pt x="536" y="448"/>
                        <a:pt x="553" y="350"/>
                      </a:cubicBezTo>
                      <a:cubicBezTo>
                        <a:pt x="613" y="374"/>
                        <a:pt x="680" y="386"/>
                        <a:pt x="748" y="386"/>
                      </a:cubicBezTo>
                      <a:cubicBezTo>
                        <a:pt x="781" y="386"/>
                        <a:pt x="815" y="383"/>
                        <a:pt x="848" y="377"/>
                      </a:cubicBezTo>
                      <a:cubicBezTo>
                        <a:pt x="894" y="438"/>
                        <a:pt x="961" y="467"/>
                        <a:pt x="1030" y="467"/>
                      </a:cubicBezTo>
                      <a:cubicBezTo>
                        <a:pt x="1081" y="467"/>
                        <a:pt x="1132" y="452"/>
                        <a:pt x="1178" y="421"/>
                      </a:cubicBezTo>
                      <a:cubicBezTo>
                        <a:pt x="1205" y="395"/>
                        <a:pt x="1222" y="368"/>
                        <a:pt x="1240" y="341"/>
                      </a:cubicBezTo>
                      <a:cubicBezTo>
                        <a:pt x="1276" y="386"/>
                        <a:pt x="1321" y="421"/>
                        <a:pt x="1383" y="430"/>
                      </a:cubicBezTo>
                      <a:cubicBezTo>
                        <a:pt x="1414" y="435"/>
                        <a:pt x="1445" y="437"/>
                        <a:pt x="1476" y="437"/>
                      </a:cubicBezTo>
                      <a:cubicBezTo>
                        <a:pt x="1506" y="437"/>
                        <a:pt x="1535" y="435"/>
                        <a:pt x="1561" y="430"/>
                      </a:cubicBezTo>
                      <a:lnTo>
                        <a:pt x="1561" y="430"/>
                      </a:lnTo>
                      <a:cubicBezTo>
                        <a:pt x="1544" y="555"/>
                        <a:pt x="1624" y="671"/>
                        <a:pt x="1740" y="698"/>
                      </a:cubicBezTo>
                      <a:cubicBezTo>
                        <a:pt x="1758" y="698"/>
                        <a:pt x="1776" y="707"/>
                        <a:pt x="1784" y="716"/>
                      </a:cubicBezTo>
                      <a:cubicBezTo>
                        <a:pt x="1784" y="734"/>
                        <a:pt x="1784" y="751"/>
                        <a:pt x="1776" y="769"/>
                      </a:cubicBezTo>
                      <a:cubicBezTo>
                        <a:pt x="1749" y="867"/>
                        <a:pt x="1811" y="974"/>
                        <a:pt x="1918" y="1001"/>
                      </a:cubicBezTo>
                      <a:lnTo>
                        <a:pt x="1927" y="1001"/>
                      </a:lnTo>
                      <a:cubicBezTo>
                        <a:pt x="1865" y="1064"/>
                        <a:pt x="1865" y="1153"/>
                        <a:pt x="1927" y="1206"/>
                      </a:cubicBezTo>
                      <a:cubicBezTo>
                        <a:pt x="1936" y="1215"/>
                        <a:pt x="1945" y="1224"/>
                        <a:pt x="1954" y="1233"/>
                      </a:cubicBezTo>
                      <a:cubicBezTo>
                        <a:pt x="1972" y="1242"/>
                        <a:pt x="1990" y="1251"/>
                        <a:pt x="1990" y="1269"/>
                      </a:cubicBezTo>
                      <a:cubicBezTo>
                        <a:pt x="1990" y="1278"/>
                        <a:pt x="1981" y="1278"/>
                        <a:pt x="1981" y="1287"/>
                      </a:cubicBezTo>
                      <a:cubicBezTo>
                        <a:pt x="1945" y="1331"/>
                        <a:pt x="1927" y="1376"/>
                        <a:pt x="1918" y="1429"/>
                      </a:cubicBezTo>
                      <a:cubicBezTo>
                        <a:pt x="1918" y="1483"/>
                        <a:pt x="1963" y="1536"/>
                        <a:pt x="2016" y="1536"/>
                      </a:cubicBezTo>
                      <a:cubicBezTo>
                        <a:pt x="1981" y="1563"/>
                        <a:pt x="1963" y="1599"/>
                        <a:pt x="1963" y="1635"/>
                      </a:cubicBezTo>
                      <a:cubicBezTo>
                        <a:pt x="1963" y="1671"/>
                        <a:pt x="1993" y="1702"/>
                        <a:pt x="2023" y="1702"/>
                      </a:cubicBezTo>
                      <a:cubicBezTo>
                        <a:pt x="2030" y="1702"/>
                        <a:pt x="2037" y="1700"/>
                        <a:pt x="2043" y="1697"/>
                      </a:cubicBezTo>
                      <a:cubicBezTo>
                        <a:pt x="2052" y="1688"/>
                        <a:pt x="2266" y="1635"/>
                        <a:pt x="2275" y="1617"/>
                      </a:cubicBezTo>
                      <a:cubicBezTo>
                        <a:pt x="2382" y="1447"/>
                        <a:pt x="2222" y="1278"/>
                        <a:pt x="2195" y="1073"/>
                      </a:cubicBezTo>
                      <a:cubicBezTo>
                        <a:pt x="2168" y="867"/>
                        <a:pt x="2088" y="680"/>
                        <a:pt x="1972" y="511"/>
                      </a:cubicBezTo>
                      <a:cubicBezTo>
                        <a:pt x="1927" y="430"/>
                        <a:pt x="1874" y="368"/>
                        <a:pt x="1811" y="314"/>
                      </a:cubicBezTo>
                      <a:cubicBezTo>
                        <a:pt x="1731" y="252"/>
                        <a:pt x="1651" y="198"/>
                        <a:pt x="1561" y="154"/>
                      </a:cubicBezTo>
                      <a:cubicBezTo>
                        <a:pt x="1454" y="82"/>
                        <a:pt x="1338" y="38"/>
                        <a:pt x="1214" y="11"/>
                      </a:cubicBezTo>
                      <a:cubicBezTo>
                        <a:pt x="1175" y="4"/>
                        <a:pt x="1137" y="1"/>
                        <a:pt x="1099"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3516596" y="4502424"/>
                  <a:ext cx="327688" cy="276699"/>
                </a:xfrm>
                <a:custGeom>
                  <a:avLst/>
                  <a:gdLst/>
                  <a:ahLst/>
                  <a:cxnLst/>
                  <a:rect l="l" t="t" r="r" b="b"/>
                  <a:pathLst>
                    <a:path w="2410" h="2035" extrusionOk="0">
                      <a:moveTo>
                        <a:pt x="2320" y="0"/>
                      </a:moveTo>
                      <a:lnTo>
                        <a:pt x="1116" y="63"/>
                      </a:lnTo>
                      <a:lnTo>
                        <a:pt x="1223" y="1303"/>
                      </a:lnTo>
                      <a:cubicBezTo>
                        <a:pt x="1223" y="1303"/>
                        <a:pt x="10" y="1802"/>
                        <a:pt x="1" y="2034"/>
                      </a:cubicBezTo>
                      <a:lnTo>
                        <a:pt x="2410" y="1936"/>
                      </a:lnTo>
                      <a:lnTo>
                        <a:pt x="2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3041099" y="4174866"/>
                  <a:ext cx="418652" cy="309468"/>
                </a:xfrm>
                <a:custGeom>
                  <a:avLst/>
                  <a:gdLst/>
                  <a:ahLst/>
                  <a:cxnLst/>
                  <a:rect l="l" t="t" r="r" b="b"/>
                  <a:pathLst>
                    <a:path w="3079" h="2276" extrusionOk="0">
                      <a:moveTo>
                        <a:pt x="2080" y="1"/>
                      </a:moveTo>
                      <a:lnTo>
                        <a:pt x="1419" y="1053"/>
                      </a:lnTo>
                      <a:cubicBezTo>
                        <a:pt x="1419" y="1053"/>
                        <a:pt x="620" y="841"/>
                        <a:pt x="216" y="841"/>
                      </a:cubicBezTo>
                      <a:cubicBezTo>
                        <a:pt x="110" y="841"/>
                        <a:pt x="31" y="856"/>
                        <a:pt x="1" y="893"/>
                      </a:cubicBezTo>
                      <a:lnTo>
                        <a:pt x="1972" y="2276"/>
                      </a:lnTo>
                      <a:lnTo>
                        <a:pt x="3079" y="679"/>
                      </a:lnTo>
                      <a:lnTo>
                        <a:pt x="20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2"/>
                <p:cNvSpPr/>
                <p:nvPr/>
              </p:nvSpPr>
              <p:spPr>
                <a:xfrm>
                  <a:off x="3551813" y="3711472"/>
                  <a:ext cx="913582" cy="905016"/>
                </a:xfrm>
                <a:custGeom>
                  <a:avLst/>
                  <a:gdLst/>
                  <a:ahLst/>
                  <a:cxnLst/>
                  <a:rect l="l" t="t" r="r" b="b"/>
                  <a:pathLst>
                    <a:path w="6719" h="6656" extrusionOk="0">
                      <a:moveTo>
                        <a:pt x="4381" y="1"/>
                      </a:moveTo>
                      <a:cubicBezTo>
                        <a:pt x="4336" y="1"/>
                        <a:pt x="4559" y="634"/>
                        <a:pt x="2909" y="848"/>
                      </a:cubicBezTo>
                      <a:cubicBezTo>
                        <a:pt x="1259" y="1071"/>
                        <a:pt x="634" y="1312"/>
                        <a:pt x="322" y="1705"/>
                      </a:cubicBezTo>
                      <a:cubicBezTo>
                        <a:pt x="1" y="2097"/>
                        <a:pt x="786" y="6656"/>
                        <a:pt x="786" y="6656"/>
                      </a:cubicBezTo>
                      <a:lnTo>
                        <a:pt x="2213" y="6620"/>
                      </a:lnTo>
                      <a:cubicBezTo>
                        <a:pt x="2213" y="6620"/>
                        <a:pt x="2061" y="4301"/>
                        <a:pt x="2026" y="3980"/>
                      </a:cubicBezTo>
                      <a:cubicBezTo>
                        <a:pt x="1999" y="3667"/>
                        <a:pt x="1776" y="2838"/>
                        <a:pt x="1776" y="2838"/>
                      </a:cubicBezTo>
                      <a:lnTo>
                        <a:pt x="1776" y="2838"/>
                      </a:lnTo>
                      <a:lnTo>
                        <a:pt x="5273" y="2873"/>
                      </a:lnTo>
                      <a:lnTo>
                        <a:pt x="5335" y="2873"/>
                      </a:lnTo>
                      <a:cubicBezTo>
                        <a:pt x="6112" y="2856"/>
                        <a:pt x="6718" y="1848"/>
                        <a:pt x="6656" y="1071"/>
                      </a:cubicBezTo>
                      <a:lnTo>
                        <a:pt x="6575" y="652"/>
                      </a:lnTo>
                      <a:lnTo>
                        <a:pt x="43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p:nvPr/>
              </p:nvSpPr>
              <p:spPr>
                <a:xfrm>
                  <a:off x="3247370" y="3676799"/>
                  <a:ext cx="900121" cy="694671"/>
                </a:xfrm>
                <a:custGeom>
                  <a:avLst/>
                  <a:gdLst/>
                  <a:ahLst/>
                  <a:cxnLst/>
                  <a:rect l="l" t="t" r="r" b="b"/>
                  <a:pathLst>
                    <a:path w="6620" h="5109" extrusionOk="0">
                      <a:moveTo>
                        <a:pt x="3641" y="1"/>
                      </a:moveTo>
                      <a:cubicBezTo>
                        <a:pt x="3061" y="1"/>
                        <a:pt x="2711" y="118"/>
                        <a:pt x="2597" y="247"/>
                      </a:cubicBezTo>
                      <a:cubicBezTo>
                        <a:pt x="2249" y="622"/>
                        <a:pt x="1" y="4279"/>
                        <a:pt x="1" y="4279"/>
                      </a:cubicBezTo>
                      <a:lnTo>
                        <a:pt x="1196" y="5109"/>
                      </a:lnTo>
                      <a:cubicBezTo>
                        <a:pt x="1196" y="5109"/>
                        <a:pt x="3185" y="2308"/>
                        <a:pt x="3729" y="1567"/>
                      </a:cubicBezTo>
                      <a:lnTo>
                        <a:pt x="3917" y="1344"/>
                      </a:lnTo>
                      <a:lnTo>
                        <a:pt x="6620" y="970"/>
                      </a:lnTo>
                      <a:lnTo>
                        <a:pt x="6593" y="559"/>
                      </a:lnTo>
                      <a:cubicBezTo>
                        <a:pt x="6593" y="559"/>
                        <a:pt x="4978" y="104"/>
                        <a:pt x="4113" y="24"/>
                      </a:cubicBezTo>
                      <a:cubicBezTo>
                        <a:pt x="3942" y="8"/>
                        <a:pt x="3784" y="1"/>
                        <a:pt x="36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2"/>
                <p:cNvSpPr/>
                <p:nvPr/>
              </p:nvSpPr>
              <p:spPr>
                <a:xfrm>
                  <a:off x="3596684" y="3792784"/>
                  <a:ext cx="519269" cy="307020"/>
                </a:xfrm>
                <a:custGeom>
                  <a:avLst/>
                  <a:gdLst/>
                  <a:ahLst/>
                  <a:cxnLst/>
                  <a:rect l="l" t="t" r="r" b="b"/>
                  <a:pathLst>
                    <a:path w="3819" h="2258" extrusionOk="0">
                      <a:moveTo>
                        <a:pt x="3810" y="1"/>
                      </a:moveTo>
                      <a:lnTo>
                        <a:pt x="3774" y="10"/>
                      </a:lnTo>
                      <a:lnTo>
                        <a:pt x="3810" y="10"/>
                      </a:lnTo>
                      <a:lnTo>
                        <a:pt x="3819" y="1"/>
                      </a:lnTo>
                      <a:close/>
                      <a:moveTo>
                        <a:pt x="3774" y="10"/>
                      </a:moveTo>
                      <a:lnTo>
                        <a:pt x="3632" y="36"/>
                      </a:lnTo>
                      <a:lnTo>
                        <a:pt x="3132" y="134"/>
                      </a:lnTo>
                      <a:lnTo>
                        <a:pt x="1482" y="456"/>
                      </a:lnTo>
                      <a:lnTo>
                        <a:pt x="1348" y="482"/>
                      </a:lnTo>
                      <a:lnTo>
                        <a:pt x="1339" y="482"/>
                      </a:lnTo>
                      <a:lnTo>
                        <a:pt x="1339" y="491"/>
                      </a:lnTo>
                      <a:cubicBezTo>
                        <a:pt x="1134" y="973"/>
                        <a:pt x="839" y="1428"/>
                        <a:pt x="482" y="1812"/>
                      </a:cubicBezTo>
                      <a:cubicBezTo>
                        <a:pt x="367" y="1928"/>
                        <a:pt x="251" y="2044"/>
                        <a:pt x="135" y="2142"/>
                      </a:cubicBezTo>
                      <a:lnTo>
                        <a:pt x="28" y="2222"/>
                      </a:lnTo>
                      <a:lnTo>
                        <a:pt x="10" y="2249"/>
                      </a:lnTo>
                      <a:lnTo>
                        <a:pt x="36" y="2231"/>
                      </a:lnTo>
                      <a:lnTo>
                        <a:pt x="135" y="2151"/>
                      </a:lnTo>
                      <a:cubicBezTo>
                        <a:pt x="259" y="2044"/>
                        <a:pt x="375" y="1936"/>
                        <a:pt x="491" y="1821"/>
                      </a:cubicBezTo>
                      <a:cubicBezTo>
                        <a:pt x="857" y="1437"/>
                        <a:pt x="1152" y="991"/>
                        <a:pt x="1366" y="500"/>
                      </a:cubicBezTo>
                      <a:lnTo>
                        <a:pt x="1357" y="500"/>
                      </a:lnTo>
                      <a:lnTo>
                        <a:pt x="1491" y="473"/>
                      </a:lnTo>
                      <a:lnTo>
                        <a:pt x="3141" y="143"/>
                      </a:lnTo>
                      <a:lnTo>
                        <a:pt x="3641" y="45"/>
                      </a:lnTo>
                      <a:lnTo>
                        <a:pt x="3774" y="10"/>
                      </a:lnTo>
                      <a:close/>
                      <a:moveTo>
                        <a:pt x="10" y="2249"/>
                      </a:moveTo>
                      <a:cubicBezTo>
                        <a:pt x="1" y="2249"/>
                        <a:pt x="1" y="2258"/>
                        <a:pt x="1" y="2258"/>
                      </a:cubicBezTo>
                      <a:lnTo>
                        <a:pt x="10" y="22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2"/>
                <p:cNvSpPr/>
                <p:nvPr/>
              </p:nvSpPr>
              <p:spPr>
                <a:xfrm>
                  <a:off x="4421631" y="3891092"/>
                  <a:ext cx="91100" cy="253584"/>
                </a:xfrm>
                <a:custGeom>
                  <a:avLst/>
                  <a:gdLst/>
                  <a:ahLst/>
                  <a:cxnLst/>
                  <a:rect l="l" t="t" r="r" b="b"/>
                  <a:pathLst>
                    <a:path w="670" h="1865" extrusionOk="0">
                      <a:moveTo>
                        <a:pt x="491" y="0"/>
                      </a:moveTo>
                      <a:cubicBezTo>
                        <a:pt x="491" y="18"/>
                        <a:pt x="384" y="1187"/>
                        <a:pt x="339" y="1606"/>
                      </a:cubicBezTo>
                      <a:cubicBezTo>
                        <a:pt x="330" y="1642"/>
                        <a:pt x="294" y="1677"/>
                        <a:pt x="250" y="1677"/>
                      </a:cubicBezTo>
                      <a:lnTo>
                        <a:pt x="0" y="1677"/>
                      </a:lnTo>
                      <a:lnTo>
                        <a:pt x="0" y="1865"/>
                      </a:lnTo>
                      <a:lnTo>
                        <a:pt x="250" y="1865"/>
                      </a:lnTo>
                      <a:cubicBezTo>
                        <a:pt x="384" y="1865"/>
                        <a:pt x="500" y="1758"/>
                        <a:pt x="517" y="1624"/>
                      </a:cubicBezTo>
                      <a:cubicBezTo>
                        <a:pt x="571" y="1205"/>
                        <a:pt x="669" y="27"/>
                        <a:pt x="669" y="18"/>
                      </a:cubicBezTo>
                      <a:lnTo>
                        <a:pt x="4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2"/>
                <p:cNvSpPr/>
                <p:nvPr/>
              </p:nvSpPr>
              <p:spPr>
                <a:xfrm>
                  <a:off x="4421631" y="3889868"/>
                  <a:ext cx="92324" cy="255352"/>
                </a:xfrm>
                <a:custGeom>
                  <a:avLst/>
                  <a:gdLst/>
                  <a:ahLst/>
                  <a:cxnLst/>
                  <a:rect l="l" t="t" r="r" b="b"/>
                  <a:pathLst>
                    <a:path w="679" h="1878" extrusionOk="0">
                      <a:moveTo>
                        <a:pt x="473" y="0"/>
                      </a:moveTo>
                      <a:lnTo>
                        <a:pt x="473" y="18"/>
                      </a:lnTo>
                      <a:cubicBezTo>
                        <a:pt x="437" y="464"/>
                        <a:pt x="402" y="875"/>
                        <a:pt x="366" y="1214"/>
                      </a:cubicBezTo>
                      <a:cubicBezTo>
                        <a:pt x="357" y="1303"/>
                        <a:pt x="348" y="1383"/>
                        <a:pt x="348" y="1454"/>
                      </a:cubicBezTo>
                      <a:cubicBezTo>
                        <a:pt x="339" y="1499"/>
                        <a:pt x="339" y="1535"/>
                        <a:pt x="330" y="1570"/>
                      </a:cubicBezTo>
                      <a:cubicBezTo>
                        <a:pt x="330" y="1588"/>
                        <a:pt x="330" y="1606"/>
                        <a:pt x="330" y="1624"/>
                      </a:cubicBezTo>
                      <a:cubicBezTo>
                        <a:pt x="330" y="1633"/>
                        <a:pt x="321" y="1651"/>
                        <a:pt x="312" y="1660"/>
                      </a:cubicBezTo>
                      <a:cubicBezTo>
                        <a:pt x="294" y="1669"/>
                        <a:pt x="286" y="1677"/>
                        <a:pt x="268" y="1677"/>
                      </a:cubicBezTo>
                      <a:cubicBezTo>
                        <a:pt x="263" y="1682"/>
                        <a:pt x="257" y="1684"/>
                        <a:pt x="249" y="1684"/>
                      </a:cubicBezTo>
                      <a:cubicBezTo>
                        <a:pt x="241" y="1684"/>
                        <a:pt x="232" y="1682"/>
                        <a:pt x="223" y="1677"/>
                      </a:cubicBezTo>
                      <a:lnTo>
                        <a:pt x="0" y="1677"/>
                      </a:lnTo>
                      <a:lnTo>
                        <a:pt x="0" y="1686"/>
                      </a:lnTo>
                      <a:lnTo>
                        <a:pt x="0" y="1695"/>
                      </a:lnTo>
                      <a:lnTo>
                        <a:pt x="223" y="1695"/>
                      </a:lnTo>
                      <a:cubicBezTo>
                        <a:pt x="232" y="1700"/>
                        <a:pt x="241" y="1702"/>
                        <a:pt x="250" y="1702"/>
                      </a:cubicBezTo>
                      <a:cubicBezTo>
                        <a:pt x="259" y="1702"/>
                        <a:pt x="268" y="1700"/>
                        <a:pt x="277" y="1695"/>
                      </a:cubicBezTo>
                      <a:cubicBezTo>
                        <a:pt x="294" y="1695"/>
                        <a:pt x="303" y="1686"/>
                        <a:pt x="321" y="1677"/>
                      </a:cubicBezTo>
                      <a:cubicBezTo>
                        <a:pt x="330" y="1660"/>
                        <a:pt x="339" y="1642"/>
                        <a:pt x="339" y="1624"/>
                      </a:cubicBezTo>
                      <a:cubicBezTo>
                        <a:pt x="348" y="1606"/>
                        <a:pt x="348" y="1597"/>
                        <a:pt x="348" y="1579"/>
                      </a:cubicBezTo>
                      <a:cubicBezTo>
                        <a:pt x="348" y="1544"/>
                        <a:pt x="357" y="1499"/>
                        <a:pt x="357" y="1463"/>
                      </a:cubicBezTo>
                      <a:cubicBezTo>
                        <a:pt x="366" y="1392"/>
                        <a:pt x="375" y="1312"/>
                        <a:pt x="384" y="1222"/>
                      </a:cubicBezTo>
                      <a:cubicBezTo>
                        <a:pt x="419" y="888"/>
                        <a:pt x="454" y="484"/>
                        <a:pt x="498" y="36"/>
                      </a:cubicBezTo>
                      <a:lnTo>
                        <a:pt x="498" y="36"/>
                      </a:lnTo>
                      <a:lnTo>
                        <a:pt x="625" y="45"/>
                      </a:lnTo>
                      <a:lnTo>
                        <a:pt x="659" y="45"/>
                      </a:lnTo>
                      <a:cubicBezTo>
                        <a:pt x="606" y="666"/>
                        <a:pt x="553" y="1224"/>
                        <a:pt x="509" y="1633"/>
                      </a:cubicBezTo>
                      <a:cubicBezTo>
                        <a:pt x="509" y="1722"/>
                        <a:pt x="455" y="1802"/>
                        <a:pt x="375" y="1847"/>
                      </a:cubicBezTo>
                      <a:cubicBezTo>
                        <a:pt x="344" y="1860"/>
                        <a:pt x="311" y="1869"/>
                        <a:pt x="278" y="1873"/>
                      </a:cubicBezTo>
                      <a:lnTo>
                        <a:pt x="278" y="1873"/>
                      </a:lnTo>
                      <a:cubicBezTo>
                        <a:pt x="408" y="1868"/>
                        <a:pt x="518" y="1763"/>
                        <a:pt x="526" y="1624"/>
                      </a:cubicBezTo>
                      <a:cubicBezTo>
                        <a:pt x="571" y="1222"/>
                        <a:pt x="616" y="660"/>
                        <a:pt x="678" y="36"/>
                      </a:cubicBezTo>
                      <a:lnTo>
                        <a:pt x="678" y="18"/>
                      </a:lnTo>
                      <a:lnTo>
                        <a:pt x="625" y="18"/>
                      </a:lnTo>
                      <a:lnTo>
                        <a:pt x="491" y="0"/>
                      </a:lnTo>
                      <a:close/>
                      <a:moveTo>
                        <a:pt x="278" y="1873"/>
                      </a:moveTo>
                      <a:cubicBezTo>
                        <a:pt x="275" y="1874"/>
                        <a:pt x="271" y="1874"/>
                        <a:pt x="268" y="1874"/>
                      </a:cubicBezTo>
                      <a:lnTo>
                        <a:pt x="178" y="1874"/>
                      </a:lnTo>
                      <a:cubicBezTo>
                        <a:pt x="194" y="1876"/>
                        <a:pt x="210" y="1877"/>
                        <a:pt x="227" y="1877"/>
                      </a:cubicBezTo>
                      <a:cubicBezTo>
                        <a:pt x="244" y="1877"/>
                        <a:pt x="261" y="1876"/>
                        <a:pt x="278" y="18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2"/>
                <p:cNvSpPr/>
                <p:nvPr/>
              </p:nvSpPr>
              <p:spPr>
                <a:xfrm>
                  <a:off x="3785958" y="4151887"/>
                  <a:ext cx="157861" cy="628453"/>
                </a:xfrm>
                <a:custGeom>
                  <a:avLst/>
                  <a:gdLst/>
                  <a:ahLst/>
                  <a:cxnLst/>
                  <a:rect l="l" t="t" r="r" b="b"/>
                  <a:pathLst>
                    <a:path w="1161" h="4622" extrusionOk="0">
                      <a:moveTo>
                        <a:pt x="616" y="0"/>
                      </a:moveTo>
                      <a:lnTo>
                        <a:pt x="0" y="4621"/>
                      </a:lnTo>
                      <a:lnTo>
                        <a:pt x="241" y="4621"/>
                      </a:lnTo>
                      <a:lnTo>
                        <a:pt x="1160" y="170"/>
                      </a:lnTo>
                      <a:lnTo>
                        <a:pt x="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2"/>
                <p:cNvSpPr/>
                <p:nvPr/>
              </p:nvSpPr>
              <p:spPr>
                <a:xfrm>
                  <a:off x="3784734" y="4151887"/>
                  <a:ext cx="160309" cy="629677"/>
                </a:xfrm>
                <a:custGeom>
                  <a:avLst/>
                  <a:gdLst/>
                  <a:ahLst/>
                  <a:cxnLst/>
                  <a:rect l="l" t="t" r="r" b="b"/>
                  <a:pathLst>
                    <a:path w="1179" h="4631" extrusionOk="0">
                      <a:moveTo>
                        <a:pt x="625" y="0"/>
                      </a:moveTo>
                      <a:lnTo>
                        <a:pt x="661" y="9"/>
                      </a:lnTo>
                      <a:lnTo>
                        <a:pt x="689" y="16"/>
                      </a:lnTo>
                      <a:lnTo>
                        <a:pt x="689" y="16"/>
                      </a:lnTo>
                      <a:lnTo>
                        <a:pt x="670" y="9"/>
                      </a:lnTo>
                      <a:lnTo>
                        <a:pt x="625" y="0"/>
                      </a:lnTo>
                      <a:close/>
                      <a:moveTo>
                        <a:pt x="689" y="16"/>
                      </a:moveTo>
                      <a:lnTo>
                        <a:pt x="768" y="45"/>
                      </a:lnTo>
                      <a:lnTo>
                        <a:pt x="1167" y="178"/>
                      </a:lnTo>
                      <a:lnTo>
                        <a:pt x="1167" y="178"/>
                      </a:lnTo>
                      <a:cubicBezTo>
                        <a:pt x="997" y="984"/>
                        <a:pt x="659" y="2621"/>
                        <a:pt x="259" y="4514"/>
                      </a:cubicBezTo>
                      <a:cubicBezTo>
                        <a:pt x="259" y="4547"/>
                        <a:pt x="252" y="4580"/>
                        <a:pt x="244" y="4612"/>
                      </a:cubicBezTo>
                      <a:lnTo>
                        <a:pt x="20" y="4612"/>
                      </a:lnTo>
                      <a:cubicBezTo>
                        <a:pt x="197" y="3331"/>
                        <a:pt x="349" y="2175"/>
                        <a:pt x="455" y="1347"/>
                      </a:cubicBezTo>
                      <a:cubicBezTo>
                        <a:pt x="509" y="928"/>
                        <a:pt x="554" y="598"/>
                        <a:pt x="580" y="366"/>
                      </a:cubicBezTo>
                      <a:cubicBezTo>
                        <a:pt x="598" y="250"/>
                        <a:pt x="607" y="161"/>
                        <a:pt x="616" y="98"/>
                      </a:cubicBezTo>
                      <a:cubicBezTo>
                        <a:pt x="625" y="63"/>
                        <a:pt x="625" y="36"/>
                        <a:pt x="625" y="27"/>
                      </a:cubicBezTo>
                      <a:lnTo>
                        <a:pt x="625" y="18"/>
                      </a:lnTo>
                      <a:cubicBezTo>
                        <a:pt x="625" y="36"/>
                        <a:pt x="616" y="63"/>
                        <a:pt x="616" y="89"/>
                      </a:cubicBezTo>
                      <a:cubicBezTo>
                        <a:pt x="607" y="152"/>
                        <a:pt x="589" y="241"/>
                        <a:pt x="580" y="357"/>
                      </a:cubicBezTo>
                      <a:cubicBezTo>
                        <a:pt x="545" y="589"/>
                        <a:pt x="500" y="919"/>
                        <a:pt x="438" y="1338"/>
                      </a:cubicBezTo>
                      <a:lnTo>
                        <a:pt x="1" y="4612"/>
                      </a:lnTo>
                      <a:lnTo>
                        <a:pt x="1" y="4630"/>
                      </a:lnTo>
                      <a:lnTo>
                        <a:pt x="259" y="4630"/>
                      </a:lnTo>
                      <a:lnTo>
                        <a:pt x="259" y="4621"/>
                      </a:lnTo>
                      <a:cubicBezTo>
                        <a:pt x="268" y="4586"/>
                        <a:pt x="277" y="4550"/>
                        <a:pt x="286" y="4514"/>
                      </a:cubicBezTo>
                      <a:cubicBezTo>
                        <a:pt x="679" y="2614"/>
                        <a:pt x="1009" y="964"/>
                        <a:pt x="1178" y="170"/>
                      </a:cubicBezTo>
                      <a:lnTo>
                        <a:pt x="1178" y="161"/>
                      </a:lnTo>
                      <a:lnTo>
                        <a:pt x="1169" y="161"/>
                      </a:lnTo>
                      <a:lnTo>
                        <a:pt x="768" y="36"/>
                      </a:lnTo>
                      <a:lnTo>
                        <a:pt x="689" y="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2"/>
                <p:cNvSpPr/>
                <p:nvPr/>
              </p:nvSpPr>
              <p:spPr>
                <a:xfrm>
                  <a:off x="3828382" y="4099674"/>
                  <a:ext cx="630901" cy="75327"/>
                </a:xfrm>
                <a:custGeom>
                  <a:avLst/>
                  <a:gdLst/>
                  <a:ahLst/>
                  <a:cxnLst/>
                  <a:rect l="l" t="t" r="r" b="b"/>
                  <a:pathLst>
                    <a:path w="4640" h="554" extrusionOk="0">
                      <a:moveTo>
                        <a:pt x="277" y="1"/>
                      </a:moveTo>
                      <a:cubicBezTo>
                        <a:pt x="126" y="1"/>
                        <a:pt x="1" y="126"/>
                        <a:pt x="1" y="277"/>
                      </a:cubicBezTo>
                      <a:cubicBezTo>
                        <a:pt x="1" y="429"/>
                        <a:pt x="126" y="554"/>
                        <a:pt x="277" y="554"/>
                      </a:cubicBezTo>
                      <a:lnTo>
                        <a:pt x="4363" y="554"/>
                      </a:lnTo>
                      <a:cubicBezTo>
                        <a:pt x="4524" y="554"/>
                        <a:pt x="4640" y="429"/>
                        <a:pt x="4640" y="277"/>
                      </a:cubicBezTo>
                      <a:cubicBezTo>
                        <a:pt x="4640" y="126"/>
                        <a:pt x="4524" y="1"/>
                        <a:pt x="4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2"/>
                <p:cNvSpPr/>
                <p:nvPr/>
              </p:nvSpPr>
              <p:spPr>
                <a:xfrm>
                  <a:off x="4464055" y="3269698"/>
                  <a:ext cx="156637" cy="676315"/>
                </a:xfrm>
                <a:custGeom>
                  <a:avLst/>
                  <a:gdLst/>
                  <a:ahLst/>
                  <a:cxnLst/>
                  <a:rect l="l" t="t" r="r" b="b"/>
                  <a:pathLst>
                    <a:path w="1152" h="4974" extrusionOk="0">
                      <a:moveTo>
                        <a:pt x="852" y="1"/>
                      </a:moveTo>
                      <a:cubicBezTo>
                        <a:pt x="721" y="1"/>
                        <a:pt x="597" y="103"/>
                        <a:pt x="580" y="244"/>
                      </a:cubicBezTo>
                      <a:lnTo>
                        <a:pt x="18" y="4659"/>
                      </a:lnTo>
                      <a:cubicBezTo>
                        <a:pt x="0" y="4811"/>
                        <a:pt x="107" y="4945"/>
                        <a:pt x="259" y="4972"/>
                      </a:cubicBezTo>
                      <a:cubicBezTo>
                        <a:pt x="270" y="4973"/>
                        <a:pt x="281" y="4974"/>
                        <a:pt x="292" y="4974"/>
                      </a:cubicBezTo>
                      <a:cubicBezTo>
                        <a:pt x="431" y="4974"/>
                        <a:pt x="555" y="4871"/>
                        <a:pt x="571" y="4731"/>
                      </a:cubicBezTo>
                      <a:lnTo>
                        <a:pt x="1124" y="315"/>
                      </a:lnTo>
                      <a:cubicBezTo>
                        <a:pt x="1151" y="163"/>
                        <a:pt x="1044" y="21"/>
                        <a:pt x="892" y="3"/>
                      </a:cubicBezTo>
                      <a:lnTo>
                        <a:pt x="883" y="3"/>
                      </a:lnTo>
                      <a:cubicBezTo>
                        <a:pt x="873" y="1"/>
                        <a:pt x="863"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2"/>
                <p:cNvSpPr/>
                <p:nvPr/>
              </p:nvSpPr>
              <p:spPr>
                <a:xfrm>
                  <a:off x="3861151" y="4173643"/>
                  <a:ext cx="569034" cy="2583"/>
                </a:xfrm>
                <a:custGeom>
                  <a:avLst/>
                  <a:gdLst/>
                  <a:ahLst/>
                  <a:cxnLst/>
                  <a:rect l="l" t="t" r="r" b="b"/>
                  <a:pathLst>
                    <a:path w="4185" h="19" extrusionOk="0">
                      <a:moveTo>
                        <a:pt x="2097" y="1"/>
                      </a:moveTo>
                      <a:cubicBezTo>
                        <a:pt x="946" y="1"/>
                        <a:pt x="1" y="1"/>
                        <a:pt x="1" y="10"/>
                      </a:cubicBezTo>
                      <a:cubicBezTo>
                        <a:pt x="1" y="19"/>
                        <a:pt x="937" y="19"/>
                        <a:pt x="2097" y="19"/>
                      </a:cubicBezTo>
                      <a:cubicBezTo>
                        <a:pt x="3248" y="19"/>
                        <a:pt x="4185" y="19"/>
                        <a:pt x="4185" y="10"/>
                      </a:cubicBezTo>
                      <a:cubicBezTo>
                        <a:pt x="4185" y="1"/>
                        <a:pt x="3248" y="1"/>
                        <a:pt x="2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2"/>
                <p:cNvSpPr/>
                <p:nvPr/>
              </p:nvSpPr>
              <p:spPr>
                <a:xfrm>
                  <a:off x="4026086" y="3041944"/>
                  <a:ext cx="456315" cy="818947"/>
                </a:xfrm>
                <a:custGeom>
                  <a:avLst/>
                  <a:gdLst/>
                  <a:ahLst/>
                  <a:cxnLst/>
                  <a:rect l="l" t="t" r="r" b="b"/>
                  <a:pathLst>
                    <a:path w="3356" h="6023" extrusionOk="0">
                      <a:moveTo>
                        <a:pt x="2195" y="1"/>
                      </a:moveTo>
                      <a:lnTo>
                        <a:pt x="830" y="429"/>
                      </a:lnTo>
                      <a:lnTo>
                        <a:pt x="839" y="866"/>
                      </a:lnTo>
                      <a:lnTo>
                        <a:pt x="233" y="1838"/>
                      </a:lnTo>
                      <a:cubicBezTo>
                        <a:pt x="63" y="2266"/>
                        <a:pt x="1" y="2507"/>
                        <a:pt x="152" y="2998"/>
                      </a:cubicBezTo>
                      <a:lnTo>
                        <a:pt x="518" y="4506"/>
                      </a:lnTo>
                      <a:lnTo>
                        <a:pt x="144" y="5041"/>
                      </a:lnTo>
                      <a:lnTo>
                        <a:pt x="3319" y="6022"/>
                      </a:lnTo>
                      <a:cubicBezTo>
                        <a:pt x="3346" y="5523"/>
                        <a:pt x="3355" y="5362"/>
                        <a:pt x="3230" y="4880"/>
                      </a:cubicBezTo>
                      <a:lnTo>
                        <a:pt x="3150" y="4550"/>
                      </a:lnTo>
                      <a:cubicBezTo>
                        <a:pt x="3150" y="4550"/>
                        <a:pt x="3061" y="2909"/>
                        <a:pt x="3043" y="1865"/>
                      </a:cubicBezTo>
                      <a:cubicBezTo>
                        <a:pt x="3016" y="812"/>
                        <a:pt x="2329" y="295"/>
                        <a:pt x="2329" y="295"/>
                      </a:cubicBezTo>
                      <a:lnTo>
                        <a:pt x="21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2"/>
                <p:cNvSpPr/>
                <p:nvPr/>
              </p:nvSpPr>
              <p:spPr>
                <a:xfrm>
                  <a:off x="4094073" y="3653276"/>
                  <a:ext cx="214833" cy="68121"/>
                </a:xfrm>
                <a:custGeom>
                  <a:avLst/>
                  <a:gdLst/>
                  <a:ahLst/>
                  <a:cxnLst/>
                  <a:rect l="l" t="t" r="r" b="b"/>
                  <a:pathLst>
                    <a:path w="1580" h="501" extrusionOk="0">
                      <a:moveTo>
                        <a:pt x="0" y="1"/>
                      </a:moveTo>
                      <a:cubicBezTo>
                        <a:pt x="0" y="10"/>
                        <a:pt x="348" y="126"/>
                        <a:pt x="785" y="259"/>
                      </a:cubicBezTo>
                      <a:cubicBezTo>
                        <a:pt x="1207" y="388"/>
                        <a:pt x="1545" y="501"/>
                        <a:pt x="1577" y="501"/>
                      </a:cubicBezTo>
                      <a:cubicBezTo>
                        <a:pt x="1578" y="501"/>
                        <a:pt x="1579" y="501"/>
                        <a:pt x="1579" y="500"/>
                      </a:cubicBezTo>
                      <a:cubicBezTo>
                        <a:pt x="1579" y="491"/>
                        <a:pt x="1223" y="375"/>
                        <a:pt x="794" y="242"/>
                      </a:cubicBezTo>
                      <a:cubicBezTo>
                        <a:pt x="357" y="108"/>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2"/>
                <p:cNvSpPr/>
                <p:nvPr/>
              </p:nvSpPr>
              <p:spPr>
                <a:xfrm>
                  <a:off x="4153493" y="3641175"/>
                  <a:ext cx="132299" cy="12645"/>
                </a:xfrm>
                <a:custGeom>
                  <a:avLst/>
                  <a:gdLst/>
                  <a:ahLst/>
                  <a:cxnLst/>
                  <a:rect l="l" t="t" r="r" b="b"/>
                  <a:pathLst>
                    <a:path w="973" h="93" extrusionOk="0">
                      <a:moveTo>
                        <a:pt x="973" y="0"/>
                      </a:moveTo>
                      <a:lnTo>
                        <a:pt x="973" y="0"/>
                      </a:lnTo>
                      <a:cubicBezTo>
                        <a:pt x="973" y="0"/>
                        <a:pt x="750" y="9"/>
                        <a:pt x="482" y="36"/>
                      </a:cubicBezTo>
                      <a:cubicBezTo>
                        <a:pt x="215" y="63"/>
                        <a:pt x="1" y="90"/>
                        <a:pt x="1" y="90"/>
                      </a:cubicBezTo>
                      <a:cubicBezTo>
                        <a:pt x="1" y="91"/>
                        <a:pt x="8" y="92"/>
                        <a:pt x="21" y="92"/>
                      </a:cubicBezTo>
                      <a:cubicBezTo>
                        <a:pt x="81" y="92"/>
                        <a:pt x="264" y="78"/>
                        <a:pt x="482" y="63"/>
                      </a:cubicBezTo>
                      <a:cubicBezTo>
                        <a:pt x="750" y="36"/>
                        <a:pt x="973" y="9"/>
                        <a:pt x="973"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2"/>
                <p:cNvSpPr/>
                <p:nvPr/>
              </p:nvSpPr>
              <p:spPr>
                <a:xfrm>
                  <a:off x="3634348" y="3599023"/>
                  <a:ext cx="251137" cy="100482"/>
                </a:xfrm>
                <a:custGeom>
                  <a:avLst/>
                  <a:gdLst/>
                  <a:ahLst/>
                  <a:cxnLst/>
                  <a:rect l="l" t="t" r="r" b="b"/>
                  <a:pathLst>
                    <a:path w="1847" h="739" extrusionOk="0">
                      <a:moveTo>
                        <a:pt x="881" y="1"/>
                      </a:moveTo>
                      <a:cubicBezTo>
                        <a:pt x="785" y="1"/>
                        <a:pt x="692" y="31"/>
                        <a:pt x="616" y="87"/>
                      </a:cubicBezTo>
                      <a:lnTo>
                        <a:pt x="598" y="96"/>
                      </a:lnTo>
                      <a:lnTo>
                        <a:pt x="259" y="266"/>
                      </a:lnTo>
                      <a:lnTo>
                        <a:pt x="45" y="587"/>
                      </a:lnTo>
                      <a:lnTo>
                        <a:pt x="0" y="623"/>
                      </a:lnTo>
                      <a:lnTo>
                        <a:pt x="1847" y="739"/>
                      </a:lnTo>
                      <a:lnTo>
                        <a:pt x="1847" y="25"/>
                      </a:lnTo>
                      <a:lnTo>
                        <a:pt x="1481" y="123"/>
                      </a:lnTo>
                      <a:cubicBezTo>
                        <a:pt x="1321" y="96"/>
                        <a:pt x="1142" y="52"/>
                        <a:pt x="999" y="16"/>
                      </a:cubicBezTo>
                      <a:cubicBezTo>
                        <a:pt x="960" y="6"/>
                        <a:pt x="921" y="1"/>
                        <a:pt x="881" y="1"/>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2"/>
                <p:cNvSpPr/>
                <p:nvPr/>
              </p:nvSpPr>
              <p:spPr>
                <a:xfrm>
                  <a:off x="3856256" y="3100140"/>
                  <a:ext cx="559381" cy="617848"/>
                </a:xfrm>
                <a:custGeom>
                  <a:avLst/>
                  <a:gdLst/>
                  <a:ahLst/>
                  <a:cxnLst/>
                  <a:rect l="l" t="t" r="r" b="b"/>
                  <a:pathLst>
                    <a:path w="4114" h="4544" extrusionOk="0">
                      <a:moveTo>
                        <a:pt x="3061" y="1"/>
                      </a:moveTo>
                      <a:cubicBezTo>
                        <a:pt x="2624" y="81"/>
                        <a:pt x="2534" y="955"/>
                        <a:pt x="2534" y="955"/>
                      </a:cubicBezTo>
                      <a:lnTo>
                        <a:pt x="2472" y="3096"/>
                      </a:lnTo>
                      <a:lnTo>
                        <a:pt x="1" y="3614"/>
                      </a:lnTo>
                      <a:lnTo>
                        <a:pt x="54" y="4488"/>
                      </a:lnTo>
                      <a:cubicBezTo>
                        <a:pt x="54" y="4488"/>
                        <a:pt x="1705" y="4506"/>
                        <a:pt x="2454" y="4542"/>
                      </a:cubicBezTo>
                      <a:cubicBezTo>
                        <a:pt x="2486" y="4543"/>
                        <a:pt x="2517" y="4544"/>
                        <a:pt x="2547" y="4544"/>
                      </a:cubicBezTo>
                      <a:cubicBezTo>
                        <a:pt x="3228" y="4544"/>
                        <a:pt x="3502" y="4164"/>
                        <a:pt x="3801" y="3703"/>
                      </a:cubicBezTo>
                      <a:cubicBezTo>
                        <a:pt x="4105" y="3221"/>
                        <a:pt x="4051" y="1972"/>
                        <a:pt x="4113" y="1312"/>
                      </a:cubicBezTo>
                      <a:lnTo>
                        <a:pt x="30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2"/>
                <p:cNvSpPr/>
                <p:nvPr/>
              </p:nvSpPr>
              <p:spPr>
                <a:xfrm>
                  <a:off x="4191157" y="3522335"/>
                  <a:ext cx="25562" cy="53436"/>
                </a:xfrm>
                <a:custGeom>
                  <a:avLst/>
                  <a:gdLst/>
                  <a:ahLst/>
                  <a:cxnLst/>
                  <a:rect l="l" t="t" r="r" b="b"/>
                  <a:pathLst>
                    <a:path w="188" h="393" extrusionOk="0">
                      <a:moveTo>
                        <a:pt x="0" y="0"/>
                      </a:moveTo>
                      <a:lnTo>
                        <a:pt x="0" y="0"/>
                      </a:lnTo>
                      <a:cubicBezTo>
                        <a:pt x="0" y="9"/>
                        <a:pt x="54" y="81"/>
                        <a:pt x="107" y="188"/>
                      </a:cubicBezTo>
                      <a:cubicBezTo>
                        <a:pt x="152" y="295"/>
                        <a:pt x="178" y="393"/>
                        <a:pt x="187" y="393"/>
                      </a:cubicBezTo>
                      <a:cubicBezTo>
                        <a:pt x="187" y="312"/>
                        <a:pt x="161" y="241"/>
                        <a:pt x="125" y="179"/>
                      </a:cubicBezTo>
                      <a:cubicBezTo>
                        <a:pt x="98" y="107"/>
                        <a:pt x="63" y="5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p:nvPr/>
              </p:nvSpPr>
              <p:spPr>
                <a:xfrm>
                  <a:off x="3855032" y="3180228"/>
                  <a:ext cx="560604" cy="538849"/>
                </a:xfrm>
                <a:custGeom>
                  <a:avLst/>
                  <a:gdLst/>
                  <a:ahLst/>
                  <a:cxnLst/>
                  <a:rect l="l" t="t" r="r" b="b"/>
                  <a:pathLst>
                    <a:path w="4123" h="3963" extrusionOk="0">
                      <a:moveTo>
                        <a:pt x="2615" y="1"/>
                      </a:moveTo>
                      <a:cubicBezTo>
                        <a:pt x="2597" y="63"/>
                        <a:pt x="2579" y="116"/>
                        <a:pt x="2570" y="179"/>
                      </a:cubicBezTo>
                      <a:cubicBezTo>
                        <a:pt x="2561" y="232"/>
                        <a:pt x="2552" y="304"/>
                        <a:pt x="2543" y="384"/>
                      </a:cubicBezTo>
                      <a:cubicBezTo>
                        <a:pt x="2535" y="473"/>
                        <a:pt x="2535" y="571"/>
                        <a:pt x="2526" y="679"/>
                      </a:cubicBezTo>
                      <a:cubicBezTo>
                        <a:pt x="2517" y="1114"/>
                        <a:pt x="2499" y="1736"/>
                        <a:pt x="2472" y="2500"/>
                      </a:cubicBezTo>
                      <a:lnTo>
                        <a:pt x="2472" y="2500"/>
                      </a:lnTo>
                      <a:lnTo>
                        <a:pt x="10" y="3016"/>
                      </a:lnTo>
                      <a:lnTo>
                        <a:pt x="1" y="3016"/>
                      </a:lnTo>
                      <a:lnTo>
                        <a:pt x="1" y="3025"/>
                      </a:lnTo>
                      <a:cubicBezTo>
                        <a:pt x="19" y="3301"/>
                        <a:pt x="37" y="3596"/>
                        <a:pt x="54" y="3899"/>
                      </a:cubicBezTo>
                      <a:lnTo>
                        <a:pt x="54" y="3908"/>
                      </a:lnTo>
                      <a:lnTo>
                        <a:pt x="63" y="3908"/>
                      </a:lnTo>
                      <a:lnTo>
                        <a:pt x="367" y="3917"/>
                      </a:lnTo>
                      <a:cubicBezTo>
                        <a:pt x="795" y="3917"/>
                        <a:pt x="1214" y="3926"/>
                        <a:pt x="1616" y="3935"/>
                      </a:cubicBezTo>
                      <a:cubicBezTo>
                        <a:pt x="1821" y="3944"/>
                        <a:pt x="2017" y="3944"/>
                        <a:pt x="2213" y="3953"/>
                      </a:cubicBezTo>
                      <a:cubicBezTo>
                        <a:pt x="2285" y="3959"/>
                        <a:pt x="2358" y="3962"/>
                        <a:pt x="2431" y="3962"/>
                      </a:cubicBezTo>
                      <a:cubicBezTo>
                        <a:pt x="2549" y="3962"/>
                        <a:pt x="2669" y="3955"/>
                        <a:pt x="2784" y="3944"/>
                      </a:cubicBezTo>
                      <a:cubicBezTo>
                        <a:pt x="2882" y="3935"/>
                        <a:pt x="2972" y="3908"/>
                        <a:pt x="3052" y="3881"/>
                      </a:cubicBezTo>
                      <a:cubicBezTo>
                        <a:pt x="3141" y="3845"/>
                        <a:pt x="3221" y="3801"/>
                        <a:pt x="3293" y="3747"/>
                      </a:cubicBezTo>
                      <a:cubicBezTo>
                        <a:pt x="3427" y="3640"/>
                        <a:pt x="3552" y="3515"/>
                        <a:pt x="3650" y="3382"/>
                      </a:cubicBezTo>
                      <a:cubicBezTo>
                        <a:pt x="3694" y="3310"/>
                        <a:pt x="3739" y="3239"/>
                        <a:pt x="3783" y="3176"/>
                      </a:cubicBezTo>
                      <a:lnTo>
                        <a:pt x="3819" y="3123"/>
                      </a:lnTo>
                      <a:cubicBezTo>
                        <a:pt x="3828" y="3105"/>
                        <a:pt x="3837" y="3087"/>
                        <a:pt x="3846" y="3069"/>
                      </a:cubicBezTo>
                      <a:cubicBezTo>
                        <a:pt x="3855" y="3051"/>
                        <a:pt x="3864" y="3034"/>
                        <a:pt x="3873" y="3016"/>
                      </a:cubicBezTo>
                      <a:cubicBezTo>
                        <a:pt x="3882" y="2998"/>
                        <a:pt x="3891" y="2980"/>
                        <a:pt x="3891" y="2962"/>
                      </a:cubicBezTo>
                      <a:cubicBezTo>
                        <a:pt x="3944" y="2828"/>
                        <a:pt x="3980" y="2686"/>
                        <a:pt x="4006" y="2534"/>
                      </a:cubicBezTo>
                      <a:cubicBezTo>
                        <a:pt x="4042" y="2284"/>
                        <a:pt x="4069" y="2035"/>
                        <a:pt x="4078" y="1785"/>
                      </a:cubicBezTo>
                      <a:cubicBezTo>
                        <a:pt x="4087" y="1562"/>
                        <a:pt x="4096" y="1365"/>
                        <a:pt x="4096" y="1205"/>
                      </a:cubicBezTo>
                      <a:cubicBezTo>
                        <a:pt x="4105" y="1053"/>
                        <a:pt x="4114" y="928"/>
                        <a:pt x="4114" y="848"/>
                      </a:cubicBezTo>
                      <a:cubicBezTo>
                        <a:pt x="4114" y="803"/>
                        <a:pt x="4122" y="777"/>
                        <a:pt x="4122" y="750"/>
                      </a:cubicBezTo>
                      <a:lnTo>
                        <a:pt x="4122" y="723"/>
                      </a:lnTo>
                      <a:cubicBezTo>
                        <a:pt x="4122" y="723"/>
                        <a:pt x="4122" y="732"/>
                        <a:pt x="4114" y="750"/>
                      </a:cubicBezTo>
                      <a:cubicBezTo>
                        <a:pt x="4114" y="777"/>
                        <a:pt x="4114" y="803"/>
                        <a:pt x="4105" y="848"/>
                      </a:cubicBezTo>
                      <a:cubicBezTo>
                        <a:pt x="4105" y="928"/>
                        <a:pt x="4096" y="1053"/>
                        <a:pt x="4087" y="1205"/>
                      </a:cubicBezTo>
                      <a:cubicBezTo>
                        <a:pt x="4078" y="1365"/>
                        <a:pt x="4078" y="1562"/>
                        <a:pt x="4060" y="1785"/>
                      </a:cubicBezTo>
                      <a:cubicBezTo>
                        <a:pt x="4051" y="2035"/>
                        <a:pt x="4024" y="2284"/>
                        <a:pt x="3989" y="2534"/>
                      </a:cubicBezTo>
                      <a:cubicBezTo>
                        <a:pt x="3962" y="2677"/>
                        <a:pt x="3926" y="2820"/>
                        <a:pt x="3873" y="2962"/>
                      </a:cubicBezTo>
                      <a:cubicBezTo>
                        <a:pt x="3864" y="2980"/>
                        <a:pt x="3864" y="2998"/>
                        <a:pt x="3855" y="3016"/>
                      </a:cubicBezTo>
                      <a:lnTo>
                        <a:pt x="3828" y="3060"/>
                      </a:lnTo>
                      <a:cubicBezTo>
                        <a:pt x="3819" y="3078"/>
                        <a:pt x="3810" y="3096"/>
                        <a:pt x="3801" y="3114"/>
                      </a:cubicBezTo>
                      <a:lnTo>
                        <a:pt x="3766" y="3167"/>
                      </a:lnTo>
                      <a:cubicBezTo>
                        <a:pt x="3721" y="3230"/>
                        <a:pt x="3676" y="3301"/>
                        <a:pt x="3632" y="3364"/>
                      </a:cubicBezTo>
                      <a:cubicBezTo>
                        <a:pt x="3534" y="3506"/>
                        <a:pt x="3418" y="3631"/>
                        <a:pt x="3275" y="3729"/>
                      </a:cubicBezTo>
                      <a:cubicBezTo>
                        <a:pt x="3204" y="3783"/>
                        <a:pt x="3132" y="3819"/>
                        <a:pt x="3043" y="3854"/>
                      </a:cubicBezTo>
                      <a:cubicBezTo>
                        <a:pt x="2963" y="3890"/>
                        <a:pt x="2874" y="3908"/>
                        <a:pt x="2784" y="3926"/>
                      </a:cubicBezTo>
                      <a:cubicBezTo>
                        <a:pt x="2691" y="3935"/>
                        <a:pt x="2595" y="3939"/>
                        <a:pt x="2499" y="3939"/>
                      </a:cubicBezTo>
                      <a:cubicBezTo>
                        <a:pt x="2403" y="3939"/>
                        <a:pt x="2307" y="3935"/>
                        <a:pt x="2213" y="3926"/>
                      </a:cubicBezTo>
                      <a:cubicBezTo>
                        <a:pt x="2017" y="3917"/>
                        <a:pt x="1821" y="3917"/>
                        <a:pt x="1616" y="3908"/>
                      </a:cubicBezTo>
                      <a:cubicBezTo>
                        <a:pt x="1214" y="3899"/>
                        <a:pt x="795" y="3890"/>
                        <a:pt x="367" y="3890"/>
                      </a:cubicBezTo>
                      <a:lnTo>
                        <a:pt x="80" y="3890"/>
                      </a:lnTo>
                      <a:cubicBezTo>
                        <a:pt x="54" y="3592"/>
                        <a:pt x="37" y="3304"/>
                        <a:pt x="19" y="3032"/>
                      </a:cubicBezTo>
                      <a:lnTo>
                        <a:pt x="19" y="3032"/>
                      </a:lnTo>
                      <a:lnTo>
                        <a:pt x="2481" y="2516"/>
                      </a:lnTo>
                      <a:lnTo>
                        <a:pt x="2490" y="2516"/>
                      </a:lnTo>
                      <a:lnTo>
                        <a:pt x="2490" y="2507"/>
                      </a:lnTo>
                      <a:cubicBezTo>
                        <a:pt x="2508" y="1740"/>
                        <a:pt x="2526" y="1116"/>
                        <a:pt x="2535" y="679"/>
                      </a:cubicBezTo>
                      <a:cubicBezTo>
                        <a:pt x="2535" y="571"/>
                        <a:pt x="2543" y="473"/>
                        <a:pt x="2552" y="384"/>
                      </a:cubicBezTo>
                      <a:cubicBezTo>
                        <a:pt x="2552" y="304"/>
                        <a:pt x="2561" y="232"/>
                        <a:pt x="2579" y="179"/>
                      </a:cubicBezTo>
                      <a:cubicBezTo>
                        <a:pt x="2588" y="116"/>
                        <a:pt x="2597" y="72"/>
                        <a:pt x="2606" y="45"/>
                      </a:cubicBezTo>
                      <a:cubicBezTo>
                        <a:pt x="2606" y="36"/>
                        <a:pt x="2606" y="18"/>
                        <a:pt x="2615" y="18"/>
                      </a:cubicBezTo>
                      <a:cubicBezTo>
                        <a:pt x="2615" y="9"/>
                        <a:pt x="2615" y="1"/>
                        <a:pt x="2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2"/>
                <p:cNvSpPr/>
                <p:nvPr/>
              </p:nvSpPr>
              <p:spPr>
                <a:xfrm>
                  <a:off x="4147654" y="2931369"/>
                  <a:ext cx="40102" cy="36038"/>
                </a:xfrm>
                <a:custGeom>
                  <a:avLst/>
                  <a:gdLst/>
                  <a:ahLst/>
                  <a:cxnLst/>
                  <a:rect l="l" t="t" r="r" b="b"/>
                  <a:pathLst>
                    <a:path w="296" h="266" extrusionOk="0">
                      <a:moveTo>
                        <a:pt x="160" y="1"/>
                      </a:moveTo>
                      <a:cubicBezTo>
                        <a:pt x="134" y="1"/>
                        <a:pt x="106" y="10"/>
                        <a:pt x="81" y="26"/>
                      </a:cubicBezTo>
                      <a:cubicBezTo>
                        <a:pt x="28" y="62"/>
                        <a:pt x="1" y="133"/>
                        <a:pt x="10" y="196"/>
                      </a:cubicBezTo>
                      <a:cubicBezTo>
                        <a:pt x="46" y="232"/>
                        <a:pt x="81" y="258"/>
                        <a:pt x="135" y="258"/>
                      </a:cubicBezTo>
                      <a:cubicBezTo>
                        <a:pt x="139" y="263"/>
                        <a:pt x="141" y="265"/>
                        <a:pt x="144" y="265"/>
                      </a:cubicBezTo>
                      <a:cubicBezTo>
                        <a:pt x="146" y="265"/>
                        <a:pt x="148" y="263"/>
                        <a:pt x="153" y="258"/>
                      </a:cubicBezTo>
                      <a:cubicBezTo>
                        <a:pt x="188" y="258"/>
                        <a:pt x="224" y="249"/>
                        <a:pt x="251" y="223"/>
                      </a:cubicBezTo>
                      <a:cubicBezTo>
                        <a:pt x="286" y="196"/>
                        <a:pt x="295" y="151"/>
                        <a:pt x="295" y="116"/>
                      </a:cubicBezTo>
                      <a:cubicBezTo>
                        <a:pt x="286" y="80"/>
                        <a:pt x="269" y="53"/>
                        <a:pt x="242" y="35"/>
                      </a:cubicBezTo>
                      <a:cubicBezTo>
                        <a:pt x="218" y="12"/>
                        <a:pt x="190"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2"/>
                <p:cNvSpPr/>
                <p:nvPr/>
              </p:nvSpPr>
              <p:spPr>
                <a:xfrm>
                  <a:off x="4071514" y="2855093"/>
                  <a:ext cx="21948" cy="20728"/>
                </a:xfrm>
                <a:custGeom>
                  <a:avLst/>
                  <a:gdLst/>
                  <a:ahLst/>
                  <a:cxnLst/>
                  <a:rect l="l" t="t" r="r" b="b"/>
                  <a:pathLst>
                    <a:path w="162" h="153" extrusionOk="0">
                      <a:moveTo>
                        <a:pt x="81" y="1"/>
                      </a:moveTo>
                      <a:cubicBezTo>
                        <a:pt x="37" y="1"/>
                        <a:pt x="1" y="27"/>
                        <a:pt x="1" y="72"/>
                      </a:cubicBezTo>
                      <a:cubicBezTo>
                        <a:pt x="10" y="117"/>
                        <a:pt x="45" y="152"/>
                        <a:pt x="90" y="152"/>
                      </a:cubicBezTo>
                      <a:cubicBezTo>
                        <a:pt x="126" y="152"/>
                        <a:pt x="161" y="117"/>
                        <a:pt x="161" y="72"/>
                      </a:cubicBezTo>
                      <a:cubicBezTo>
                        <a:pt x="161" y="27"/>
                        <a:pt x="126" y="1"/>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p:nvPr/>
              </p:nvSpPr>
              <p:spPr>
                <a:xfrm>
                  <a:off x="4069210" y="2817700"/>
                  <a:ext cx="46063" cy="13548"/>
                </a:xfrm>
                <a:custGeom>
                  <a:avLst/>
                  <a:gdLst/>
                  <a:ahLst/>
                  <a:cxnLst/>
                  <a:rect l="l" t="t" r="r" b="b"/>
                  <a:pathLst>
                    <a:path w="340" h="100" extrusionOk="0">
                      <a:moveTo>
                        <a:pt x="178" y="1"/>
                      </a:moveTo>
                      <a:cubicBezTo>
                        <a:pt x="126" y="1"/>
                        <a:pt x="76" y="19"/>
                        <a:pt x="36" y="54"/>
                      </a:cubicBezTo>
                      <a:cubicBezTo>
                        <a:pt x="9" y="71"/>
                        <a:pt x="0" y="89"/>
                        <a:pt x="9" y="98"/>
                      </a:cubicBezTo>
                      <a:cubicBezTo>
                        <a:pt x="10" y="99"/>
                        <a:pt x="11" y="99"/>
                        <a:pt x="12" y="99"/>
                      </a:cubicBezTo>
                      <a:cubicBezTo>
                        <a:pt x="28" y="99"/>
                        <a:pt x="87" y="54"/>
                        <a:pt x="161" y="54"/>
                      </a:cubicBezTo>
                      <a:cubicBezTo>
                        <a:pt x="169" y="53"/>
                        <a:pt x="177" y="52"/>
                        <a:pt x="185" y="52"/>
                      </a:cubicBezTo>
                      <a:cubicBezTo>
                        <a:pt x="248" y="52"/>
                        <a:pt x="299" y="76"/>
                        <a:pt x="320" y="76"/>
                      </a:cubicBezTo>
                      <a:cubicBezTo>
                        <a:pt x="325" y="76"/>
                        <a:pt x="329" y="74"/>
                        <a:pt x="330" y="71"/>
                      </a:cubicBezTo>
                      <a:cubicBezTo>
                        <a:pt x="339" y="63"/>
                        <a:pt x="321" y="54"/>
                        <a:pt x="294" y="36"/>
                      </a:cubicBezTo>
                      <a:cubicBezTo>
                        <a:pt x="259" y="12"/>
                        <a:pt x="218"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2"/>
                <p:cNvSpPr/>
                <p:nvPr/>
              </p:nvSpPr>
              <p:spPr>
                <a:xfrm>
                  <a:off x="4113919" y="2821223"/>
                  <a:ext cx="31567" cy="99036"/>
                </a:xfrm>
                <a:custGeom>
                  <a:avLst/>
                  <a:gdLst/>
                  <a:ahLst/>
                  <a:cxnLst/>
                  <a:rect l="l" t="t" r="r" b="b"/>
                  <a:pathLst>
                    <a:path w="233" h="731" extrusionOk="0">
                      <a:moveTo>
                        <a:pt x="222" y="1"/>
                      </a:moveTo>
                      <a:cubicBezTo>
                        <a:pt x="211" y="1"/>
                        <a:pt x="141" y="194"/>
                        <a:pt x="71" y="438"/>
                      </a:cubicBezTo>
                      <a:cubicBezTo>
                        <a:pt x="54" y="500"/>
                        <a:pt x="36" y="554"/>
                        <a:pt x="18" y="607"/>
                      </a:cubicBezTo>
                      <a:cubicBezTo>
                        <a:pt x="0" y="634"/>
                        <a:pt x="0" y="670"/>
                        <a:pt x="9" y="697"/>
                      </a:cubicBezTo>
                      <a:cubicBezTo>
                        <a:pt x="18" y="715"/>
                        <a:pt x="36" y="723"/>
                        <a:pt x="45" y="723"/>
                      </a:cubicBezTo>
                      <a:lnTo>
                        <a:pt x="89" y="723"/>
                      </a:lnTo>
                      <a:cubicBezTo>
                        <a:pt x="112" y="728"/>
                        <a:pt x="134" y="730"/>
                        <a:pt x="157" y="730"/>
                      </a:cubicBezTo>
                      <a:cubicBezTo>
                        <a:pt x="181" y="730"/>
                        <a:pt x="205" y="728"/>
                        <a:pt x="232" y="723"/>
                      </a:cubicBezTo>
                      <a:cubicBezTo>
                        <a:pt x="179" y="706"/>
                        <a:pt x="134" y="706"/>
                        <a:pt x="89" y="706"/>
                      </a:cubicBezTo>
                      <a:cubicBezTo>
                        <a:pt x="63" y="706"/>
                        <a:pt x="45" y="706"/>
                        <a:pt x="36" y="688"/>
                      </a:cubicBezTo>
                      <a:cubicBezTo>
                        <a:pt x="36" y="661"/>
                        <a:pt x="36" y="643"/>
                        <a:pt x="45" y="616"/>
                      </a:cubicBezTo>
                      <a:cubicBezTo>
                        <a:pt x="63" y="563"/>
                        <a:pt x="80" y="509"/>
                        <a:pt x="107" y="447"/>
                      </a:cubicBezTo>
                      <a:cubicBezTo>
                        <a:pt x="179" y="206"/>
                        <a:pt x="232" y="1"/>
                        <a:pt x="223" y="1"/>
                      </a:cubicBezTo>
                      <a:cubicBezTo>
                        <a:pt x="223" y="1"/>
                        <a:pt x="223"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p:nvPr/>
              </p:nvSpPr>
              <p:spPr>
                <a:xfrm>
                  <a:off x="4144131" y="2925272"/>
                  <a:ext cx="38747" cy="35089"/>
                </a:xfrm>
                <a:custGeom>
                  <a:avLst/>
                  <a:gdLst/>
                  <a:ahLst/>
                  <a:cxnLst/>
                  <a:rect l="l" t="t" r="r" b="b"/>
                  <a:pathLst>
                    <a:path w="286" h="259" extrusionOk="0">
                      <a:moveTo>
                        <a:pt x="268" y="0"/>
                      </a:moveTo>
                      <a:cubicBezTo>
                        <a:pt x="250" y="0"/>
                        <a:pt x="259" y="89"/>
                        <a:pt x="179" y="161"/>
                      </a:cubicBezTo>
                      <a:cubicBezTo>
                        <a:pt x="107" y="232"/>
                        <a:pt x="0" y="232"/>
                        <a:pt x="0" y="241"/>
                      </a:cubicBezTo>
                      <a:cubicBezTo>
                        <a:pt x="0" y="259"/>
                        <a:pt x="27" y="259"/>
                        <a:pt x="72" y="259"/>
                      </a:cubicBezTo>
                      <a:cubicBezTo>
                        <a:pt x="125" y="259"/>
                        <a:pt x="179" y="232"/>
                        <a:pt x="214" y="196"/>
                      </a:cubicBezTo>
                      <a:cubicBezTo>
                        <a:pt x="259" y="161"/>
                        <a:pt x="277" y="107"/>
                        <a:pt x="277" y="62"/>
                      </a:cubicBezTo>
                      <a:cubicBezTo>
                        <a:pt x="286" y="18"/>
                        <a:pt x="268"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a:off x="4071514" y="2775701"/>
                  <a:ext cx="44844" cy="12329"/>
                </a:xfrm>
                <a:custGeom>
                  <a:avLst/>
                  <a:gdLst/>
                  <a:ahLst/>
                  <a:cxnLst/>
                  <a:rect l="l" t="t" r="r" b="b"/>
                  <a:pathLst>
                    <a:path w="331" h="91" extrusionOk="0">
                      <a:moveTo>
                        <a:pt x="166" y="0"/>
                      </a:moveTo>
                      <a:cubicBezTo>
                        <a:pt x="121" y="0"/>
                        <a:pt x="77" y="11"/>
                        <a:pt x="37" y="34"/>
                      </a:cubicBezTo>
                      <a:cubicBezTo>
                        <a:pt x="10" y="51"/>
                        <a:pt x="1" y="69"/>
                        <a:pt x="10" y="78"/>
                      </a:cubicBezTo>
                      <a:cubicBezTo>
                        <a:pt x="13" y="85"/>
                        <a:pt x="25" y="86"/>
                        <a:pt x="42" y="86"/>
                      </a:cubicBezTo>
                      <a:cubicBezTo>
                        <a:pt x="61" y="86"/>
                        <a:pt x="86" y="84"/>
                        <a:pt x="114" y="84"/>
                      </a:cubicBezTo>
                      <a:cubicBezTo>
                        <a:pt x="129" y="84"/>
                        <a:pt x="145" y="85"/>
                        <a:pt x="161" y="87"/>
                      </a:cubicBezTo>
                      <a:cubicBezTo>
                        <a:pt x="215" y="87"/>
                        <a:pt x="261" y="91"/>
                        <a:pt x="290" y="91"/>
                      </a:cubicBezTo>
                      <a:cubicBezTo>
                        <a:pt x="305" y="91"/>
                        <a:pt x="316" y="90"/>
                        <a:pt x="322" y="87"/>
                      </a:cubicBezTo>
                      <a:cubicBezTo>
                        <a:pt x="331" y="69"/>
                        <a:pt x="322" y="51"/>
                        <a:pt x="295" y="34"/>
                      </a:cubicBezTo>
                      <a:cubicBezTo>
                        <a:pt x="255" y="11"/>
                        <a:pt x="211" y="0"/>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p:nvPr/>
              </p:nvSpPr>
              <p:spPr>
                <a:xfrm>
                  <a:off x="4176782" y="2851435"/>
                  <a:ext cx="21812" cy="21948"/>
                </a:xfrm>
                <a:custGeom>
                  <a:avLst/>
                  <a:gdLst/>
                  <a:ahLst/>
                  <a:cxnLst/>
                  <a:rect l="l" t="t" r="r" b="b"/>
                  <a:pathLst>
                    <a:path w="161" h="162" extrusionOk="0">
                      <a:moveTo>
                        <a:pt x="80" y="1"/>
                      </a:moveTo>
                      <a:cubicBezTo>
                        <a:pt x="36" y="10"/>
                        <a:pt x="0" y="45"/>
                        <a:pt x="0" y="90"/>
                      </a:cubicBezTo>
                      <a:cubicBezTo>
                        <a:pt x="9" y="135"/>
                        <a:pt x="45" y="161"/>
                        <a:pt x="89" y="161"/>
                      </a:cubicBezTo>
                      <a:cubicBezTo>
                        <a:pt x="125" y="153"/>
                        <a:pt x="161" y="117"/>
                        <a:pt x="161" y="72"/>
                      </a:cubicBezTo>
                      <a:cubicBezTo>
                        <a:pt x="161" y="28"/>
                        <a:pt x="116"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2"/>
                <p:cNvSpPr/>
                <p:nvPr/>
              </p:nvSpPr>
              <p:spPr>
                <a:xfrm>
                  <a:off x="4187621" y="2814042"/>
                  <a:ext cx="43625" cy="12329"/>
                </a:xfrm>
                <a:custGeom>
                  <a:avLst/>
                  <a:gdLst/>
                  <a:ahLst/>
                  <a:cxnLst/>
                  <a:rect l="l" t="t" r="r" b="b"/>
                  <a:pathLst>
                    <a:path w="322" h="91" extrusionOk="0">
                      <a:moveTo>
                        <a:pt x="161" y="0"/>
                      </a:moveTo>
                      <a:cubicBezTo>
                        <a:pt x="116" y="0"/>
                        <a:pt x="72" y="18"/>
                        <a:pt x="36" y="45"/>
                      </a:cubicBezTo>
                      <a:cubicBezTo>
                        <a:pt x="9" y="63"/>
                        <a:pt x="0" y="81"/>
                        <a:pt x="9" y="90"/>
                      </a:cubicBezTo>
                      <a:cubicBezTo>
                        <a:pt x="10" y="90"/>
                        <a:pt x="11" y="91"/>
                        <a:pt x="13" y="91"/>
                      </a:cubicBezTo>
                      <a:cubicBezTo>
                        <a:pt x="30" y="91"/>
                        <a:pt x="88" y="54"/>
                        <a:pt x="161" y="54"/>
                      </a:cubicBezTo>
                      <a:cubicBezTo>
                        <a:pt x="169" y="53"/>
                        <a:pt x="177" y="53"/>
                        <a:pt x="185" y="53"/>
                      </a:cubicBezTo>
                      <a:cubicBezTo>
                        <a:pt x="253" y="53"/>
                        <a:pt x="303" y="82"/>
                        <a:pt x="318" y="82"/>
                      </a:cubicBezTo>
                      <a:cubicBezTo>
                        <a:pt x="319" y="82"/>
                        <a:pt x="321" y="81"/>
                        <a:pt x="321" y="81"/>
                      </a:cubicBezTo>
                      <a:cubicBezTo>
                        <a:pt x="321" y="72"/>
                        <a:pt x="313" y="54"/>
                        <a:pt x="286" y="36"/>
                      </a:cubicBezTo>
                      <a:cubicBezTo>
                        <a:pt x="250" y="9"/>
                        <a:pt x="205"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4186401" y="2773534"/>
                  <a:ext cx="46063" cy="13954"/>
                </a:xfrm>
                <a:custGeom>
                  <a:avLst/>
                  <a:gdLst/>
                  <a:ahLst/>
                  <a:cxnLst/>
                  <a:rect l="l" t="t" r="r" b="b"/>
                  <a:pathLst>
                    <a:path w="340" h="103" extrusionOk="0">
                      <a:moveTo>
                        <a:pt x="173" y="0"/>
                      </a:moveTo>
                      <a:cubicBezTo>
                        <a:pt x="128" y="0"/>
                        <a:pt x="81" y="14"/>
                        <a:pt x="36" y="41"/>
                      </a:cubicBezTo>
                      <a:cubicBezTo>
                        <a:pt x="9" y="58"/>
                        <a:pt x="0" y="76"/>
                        <a:pt x="9" y="85"/>
                      </a:cubicBezTo>
                      <a:cubicBezTo>
                        <a:pt x="17" y="97"/>
                        <a:pt x="33" y="100"/>
                        <a:pt x="55" y="100"/>
                      </a:cubicBezTo>
                      <a:cubicBezTo>
                        <a:pt x="84" y="100"/>
                        <a:pt x="124" y="94"/>
                        <a:pt x="170" y="94"/>
                      </a:cubicBezTo>
                      <a:cubicBezTo>
                        <a:pt x="223" y="94"/>
                        <a:pt x="273" y="102"/>
                        <a:pt x="305" y="102"/>
                      </a:cubicBezTo>
                      <a:cubicBezTo>
                        <a:pt x="322" y="102"/>
                        <a:pt x="333" y="100"/>
                        <a:pt x="339" y="94"/>
                      </a:cubicBezTo>
                      <a:cubicBezTo>
                        <a:pt x="339" y="76"/>
                        <a:pt x="330" y="58"/>
                        <a:pt x="304" y="41"/>
                      </a:cubicBezTo>
                      <a:cubicBezTo>
                        <a:pt x="264" y="14"/>
                        <a:pt x="219"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4306031" y="2863087"/>
                  <a:ext cx="65708" cy="89281"/>
                </a:xfrm>
                <a:custGeom>
                  <a:avLst/>
                  <a:gdLst/>
                  <a:ahLst/>
                  <a:cxnLst/>
                  <a:rect l="l" t="t" r="r" b="b"/>
                  <a:pathLst>
                    <a:path w="485" h="659" extrusionOk="0">
                      <a:moveTo>
                        <a:pt x="194" y="1"/>
                      </a:moveTo>
                      <a:cubicBezTo>
                        <a:pt x="157" y="1"/>
                        <a:pt x="120" y="6"/>
                        <a:pt x="90" y="13"/>
                      </a:cubicBezTo>
                      <a:cubicBezTo>
                        <a:pt x="45" y="22"/>
                        <a:pt x="1" y="138"/>
                        <a:pt x="1" y="182"/>
                      </a:cubicBezTo>
                      <a:cubicBezTo>
                        <a:pt x="9" y="334"/>
                        <a:pt x="54" y="637"/>
                        <a:pt x="54" y="646"/>
                      </a:cubicBezTo>
                      <a:cubicBezTo>
                        <a:pt x="54" y="651"/>
                        <a:pt x="85" y="658"/>
                        <a:pt x="130" y="658"/>
                      </a:cubicBezTo>
                      <a:cubicBezTo>
                        <a:pt x="254" y="658"/>
                        <a:pt x="484" y="603"/>
                        <a:pt x="464" y="290"/>
                      </a:cubicBezTo>
                      <a:cubicBezTo>
                        <a:pt x="444" y="53"/>
                        <a:pt x="312" y="1"/>
                        <a:pt x="194" y="1"/>
                      </a:cubicBezTo>
                      <a:close/>
                    </a:path>
                  </a:pathLst>
                </a:custGeom>
                <a:solidFill>
                  <a:srgbClr val="BE7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327843" y="2881647"/>
                  <a:ext cx="25470" cy="51482"/>
                </a:xfrm>
                <a:custGeom>
                  <a:avLst/>
                  <a:gdLst/>
                  <a:ahLst/>
                  <a:cxnLst/>
                  <a:rect l="l" t="t" r="r" b="b"/>
                  <a:pathLst>
                    <a:path w="188" h="380" extrusionOk="0">
                      <a:moveTo>
                        <a:pt x="63" y="1"/>
                      </a:moveTo>
                      <a:cubicBezTo>
                        <a:pt x="45" y="1"/>
                        <a:pt x="27" y="1"/>
                        <a:pt x="18" y="10"/>
                      </a:cubicBezTo>
                      <a:cubicBezTo>
                        <a:pt x="9" y="19"/>
                        <a:pt x="9" y="28"/>
                        <a:pt x="9" y="45"/>
                      </a:cubicBezTo>
                      <a:cubicBezTo>
                        <a:pt x="0" y="63"/>
                        <a:pt x="9" y="63"/>
                        <a:pt x="9" y="63"/>
                      </a:cubicBezTo>
                      <a:cubicBezTo>
                        <a:pt x="18" y="63"/>
                        <a:pt x="9" y="54"/>
                        <a:pt x="18" y="45"/>
                      </a:cubicBezTo>
                      <a:cubicBezTo>
                        <a:pt x="27" y="28"/>
                        <a:pt x="45" y="19"/>
                        <a:pt x="63" y="19"/>
                      </a:cubicBezTo>
                      <a:cubicBezTo>
                        <a:pt x="89" y="28"/>
                        <a:pt x="107" y="45"/>
                        <a:pt x="125" y="72"/>
                      </a:cubicBezTo>
                      <a:cubicBezTo>
                        <a:pt x="143" y="108"/>
                        <a:pt x="152" y="144"/>
                        <a:pt x="152" y="179"/>
                      </a:cubicBezTo>
                      <a:cubicBezTo>
                        <a:pt x="161" y="242"/>
                        <a:pt x="134" y="313"/>
                        <a:pt x="80" y="349"/>
                      </a:cubicBezTo>
                      <a:cubicBezTo>
                        <a:pt x="63" y="358"/>
                        <a:pt x="36" y="358"/>
                        <a:pt x="18" y="358"/>
                      </a:cubicBezTo>
                      <a:cubicBezTo>
                        <a:pt x="9" y="349"/>
                        <a:pt x="0" y="340"/>
                        <a:pt x="0" y="340"/>
                      </a:cubicBezTo>
                      <a:lnTo>
                        <a:pt x="0" y="340"/>
                      </a:lnTo>
                      <a:cubicBezTo>
                        <a:pt x="0" y="349"/>
                        <a:pt x="0" y="358"/>
                        <a:pt x="9" y="367"/>
                      </a:cubicBezTo>
                      <a:cubicBezTo>
                        <a:pt x="28" y="373"/>
                        <a:pt x="47" y="379"/>
                        <a:pt x="63" y="379"/>
                      </a:cubicBezTo>
                      <a:cubicBezTo>
                        <a:pt x="69" y="379"/>
                        <a:pt x="75" y="378"/>
                        <a:pt x="80" y="376"/>
                      </a:cubicBezTo>
                      <a:cubicBezTo>
                        <a:pt x="152" y="331"/>
                        <a:pt x="187" y="260"/>
                        <a:pt x="179" y="179"/>
                      </a:cubicBezTo>
                      <a:cubicBezTo>
                        <a:pt x="179" y="135"/>
                        <a:pt x="161" y="99"/>
                        <a:pt x="143" y="63"/>
                      </a:cubicBezTo>
                      <a:cubicBezTo>
                        <a:pt x="125" y="28"/>
                        <a:pt x="98"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4023282" y="2609737"/>
                  <a:ext cx="373518" cy="262425"/>
                </a:xfrm>
                <a:custGeom>
                  <a:avLst/>
                  <a:gdLst/>
                  <a:ahLst/>
                  <a:cxnLst/>
                  <a:rect l="l" t="t" r="r" b="b"/>
                  <a:pathLst>
                    <a:path w="2757" h="1937" extrusionOk="0">
                      <a:moveTo>
                        <a:pt x="312" y="456"/>
                      </a:moveTo>
                      <a:cubicBezTo>
                        <a:pt x="303" y="482"/>
                        <a:pt x="294" y="509"/>
                        <a:pt x="277" y="536"/>
                      </a:cubicBezTo>
                      <a:cubicBezTo>
                        <a:pt x="259" y="563"/>
                        <a:pt x="241" y="581"/>
                        <a:pt x="214" y="598"/>
                      </a:cubicBezTo>
                      <a:cubicBezTo>
                        <a:pt x="196" y="616"/>
                        <a:pt x="170" y="634"/>
                        <a:pt x="152" y="652"/>
                      </a:cubicBezTo>
                      <a:cubicBezTo>
                        <a:pt x="134" y="670"/>
                        <a:pt x="116" y="696"/>
                        <a:pt x="107" y="714"/>
                      </a:cubicBezTo>
                      <a:cubicBezTo>
                        <a:pt x="80" y="759"/>
                        <a:pt x="62" y="804"/>
                        <a:pt x="54" y="857"/>
                      </a:cubicBezTo>
                      <a:cubicBezTo>
                        <a:pt x="54" y="881"/>
                        <a:pt x="54" y="908"/>
                        <a:pt x="56" y="937"/>
                      </a:cubicBezTo>
                      <a:lnTo>
                        <a:pt x="56" y="937"/>
                      </a:lnTo>
                      <a:cubicBezTo>
                        <a:pt x="55" y="912"/>
                        <a:pt x="57" y="884"/>
                        <a:pt x="62" y="857"/>
                      </a:cubicBezTo>
                      <a:cubicBezTo>
                        <a:pt x="62" y="812"/>
                        <a:pt x="80" y="768"/>
                        <a:pt x="107" y="723"/>
                      </a:cubicBezTo>
                      <a:cubicBezTo>
                        <a:pt x="116" y="696"/>
                        <a:pt x="134" y="679"/>
                        <a:pt x="152" y="661"/>
                      </a:cubicBezTo>
                      <a:cubicBezTo>
                        <a:pt x="178" y="643"/>
                        <a:pt x="196" y="625"/>
                        <a:pt x="214" y="607"/>
                      </a:cubicBezTo>
                      <a:cubicBezTo>
                        <a:pt x="241" y="589"/>
                        <a:pt x="259" y="572"/>
                        <a:pt x="277" y="545"/>
                      </a:cubicBezTo>
                      <a:cubicBezTo>
                        <a:pt x="294" y="518"/>
                        <a:pt x="312" y="491"/>
                        <a:pt x="312" y="456"/>
                      </a:cubicBezTo>
                      <a:close/>
                      <a:moveTo>
                        <a:pt x="56" y="937"/>
                      </a:moveTo>
                      <a:cubicBezTo>
                        <a:pt x="57" y="953"/>
                        <a:pt x="59" y="968"/>
                        <a:pt x="62" y="982"/>
                      </a:cubicBezTo>
                      <a:cubicBezTo>
                        <a:pt x="59" y="967"/>
                        <a:pt x="57" y="952"/>
                        <a:pt x="56" y="937"/>
                      </a:cubicBezTo>
                      <a:close/>
                      <a:moveTo>
                        <a:pt x="62" y="982"/>
                      </a:moveTo>
                      <a:cubicBezTo>
                        <a:pt x="62" y="1017"/>
                        <a:pt x="71" y="1043"/>
                        <a:pt x="71" y="1078"/>
                      </a:cubicBezTo>
                      <a:lnTo>
                        <a:pt x="71" y="1078"/>
                      </a:lnTo>
                      <a:cubicBezTo>
                        <a:pt x="71" y="1046"/>
                        <a:pt x="71" y="1014"/>
                        <a:pt x="62" y="982"/>
                      </a:cubicBezTo>
                      <a:close/>
                      <a:moveTo>
                        <a:pt x="71" y="1078"/>
                      </a:moveTo>
                      <a:cubicBezTo>
                        <a:pt x="71" y="1079"/>
                        <a:pt x="71" y="1080"/>
                        <a:pt x="71" y="1081"/>
                      </a:cubicBezTo>
                      <a:lnTo>
                        <a:pt x="71" y="1081"/>
                      </a:lnTo>
                      <a:cubicBezTo>
                        <a:pt x="71" y="1081"/>
                        <a:pt x="71" y="1080"/>
                        <a:pt x="71" y="1080"/>
                      </a:cubicBezTo>
                      <a:cubicBezTo>
                        <a:pt x="71" y="1079"/>
                        <a:pt x="71" y="1079"/>
                        <a:pt x="71" y="1078"/>
                      </a:cubicBezTo>
                      <a:close/>
                      <a:moveTo>
                        <a:pt x="71" y="1081"/>
                      </a:moveTo>
                      <a:lnTo>
                        <a:pt x="71" y="1081"/>
                      </a:lnTo>
                      <a:cubicBezTo>
                        <a:pt x="71" y="1116"/>
                        <a:pt x="62" y="1143"/>
                        <a:pt x="54" y="1169"/>
                      </a:cubicBezTo>
                      <a:cubicBezTo>
                        <a:pt x="62" y="1143"/>
                        <a:pt x="71" y="1116"/>
                        <a:pt x="71" y="1089"/>
                      </a:cubicBezTo>
                      <a:cubicBezTo>
                        <a:pt x="71" y="1086"/>
                        <a:pt x="71" y="1084"/>
                        <a:pt x="71" y="1081"/>
                      </a:cubicBezTo>
                      <a:close/>
                      <a:moveTo>
                        <a:pt x="54" y="1169"/>
                      </a:moveTo>
                      <a:lnTo>
                        <a:pt x="54" y="1169"/>
                      </a:lnTo>
                      <a:cubicBezTo>
                        <a:pt x="36" y="1187"/>
                        <a:pt x="27" y="1205"/>
                        <a:pt x="18" y="1223"/>
                      </a:cubicBezTo>
                      <a:cubicBezTo>
                        <a:pt x="27" y="1214"/>
                        <a:pt x="36" y="1196"/>
                        <a:pt x="54" y="1169"/>
                      </a:cubicBezTo>
                      <a:close/>
                      <a:moveTo>
                        <a:pt x="18" y="1223"/>
                      </a:moveTo>
                      <a:cubicBezTo>
                        <a:pt x="11" y="1230"/>
                        <a:pt x="3" y="1243"/>
                        <a:pt x="1" y="1258"/>
                      </a:cubicBezTo>
                      <a:lnTo>
                        <a:pt x="1" y="1258"/>
                      </a:lnTo>
                      <a:cubicBezTo>
                        <a:pt x="9" y="1249"/>
                        <a:pt x="9" y="1240"/>
                        <a:pt x="18" y="1223"/>
                      </a:cubicBezTo>
                      <a:close/>
                      <a:moveTo>
                        <a:pt x="1" y="1258"/>
                      </a:moveTo>
                      <a:cubicBezTo>
                        <a:pt x="1" y="1258"/>
                        <a:pt x="0" y="1258"/>
                        <a:pt x="0" y="1259"/>
                      </a:cubicBezTo>
                      <a:cubicBezTo>
                        <a:pt x="0" y="1259"/>
                        <a:pt x="0" y="1267"/>
                        <a:pt x="0" y="1267"/>
                      </a:cubicBezTo>
                      <a:cubicBezTo>
                        <a:pt x="0" y="1264"/>
                        <a:pt x="0" y="1261"/>
                        <a:pt x="1" y="1258"/>
                      </a:cubicBezTo>
                      <a:close/>
                      <a:moveTo>
                        <a:pt x="1365" y="1"/>
                      </a:moveTo>
                      <a:cubicBezTo>
                        <a:pt x="1320" y="1"/>
                        <a:pt x="1285" y="1"/>
                        <a:pt x="1240" y="10"/>
                      </a:cubicBezTo>
                      <a:cubicBezTo>
                        <a:pt x="1195" y="18"/>
                        <a:pt x="1160" y="27"/>
                        <a:pt x="1115" y="36"/>
                      </a:cubicBezTo>
                      <a:cubicBezTo>
                        <a:pt x="1079" y="54"/>
                        <a:pt x="1044" y="63"/>
                        <a:pt x="1008" y="72"/>
                      </a:cubicBezTo>
                      <a:cubicBezTo>
                        <a:pt x="987" y="82"/>
                        <a:pt x="963" y="87"/>
                        <a:pt x="940" y="87"/>
                      </a:cubicBezTo>
                      <a:cubicBezTo>
                        <a:pt x="923" y="87"/>
                        <a:pt x="907" y="85"/>
                        <a:pt x="892" y="81"/>
                      </a:cubicBezTo>
                      <a:lnTo>
                        <a:pt x="839" y="72"/>
                      </a:lnTo>
                      <a:lnTo>
                        <a:pt x="776" y="72"/>
                      </a:lnTo>
                      <a:cubicBezTo>
                        <a:pt x="740" y="81"/>
                        <a:pt x="705" y="81"/>
                        <a:pt x="660" y="99"/>
                      </a:cubicBezTo>
                      <a:cubicBezTo>
                        <a:pt x="633" y="108"/>
                        <a:pt x="598" y="126"/>
                        <a:pt x="562" y="143"/>
                      </a:cubicBezTo>
                      <a:cubicBezTo>
                        <a:pt x="446" y="215"/>
                        <a:pt x="357" y="322"/>
                        <a:pt x="312" y="456"/>
                      </a:cubicBezTo>
                      <a:cubicBezTo>
                        <a:pt x="339" y="402"/>
                        <a:pt x="366" y="340"/>
                        <a:pt x="410" y="295"/>
                      </a:cubicBezTo>
                      <a:cubicBezTo>
                        <a:pt x="455" y="233"/>
                        <a:pt x="509" y="188"/>
                        <a:pt x="562" y="152"/>
                      </a:cubicBezTo>
                      <a:cubicBezTo>
                        <a:pt x="598" y="134"/>
                        <a:pt x="625" y="126"/>
                        <a:pt x="660" y="117"/>
                      </a:cubicBezTo>
                      <a:cubicBezTo>
                        <a:pt x="696" y="99"/>
                        <a:pt x="732" y="99"/>
                        <a:pt x="767" y="90"/>
                      </a:cubicBezTo>
                      <a:lnTo>
                        <a:pt x="830" y="90"/>
                      </a:lnTo>
                      <a:lnTo>
                        <a:pt x="883" y="99"/>
                      </a:lnTo>
                      <a:lnTo>
                        <a:pt x="946" y="99"/>
                      </a:lnTo>
                      <a:cubicBezTo>
                        <a:pt x="972" y="99"/>
                        <a:pt x="990" y="99"/>
                        <a:pt x="1008" y="90"/>
                      </a:cubicBezTo>
                      <a:cubicBezTo>
                        <a:pt x="1044" y="81"/>
                        <a:pt x="1079" y="63"/>
                        <a:pt x="1124" y="54"/>
                      </a:cubicBezTo>
                      <a:cubicBezTo>
                        <a:pt x="1160" y="36"/>
                        <a:pt x="1195" y="27"/>
                        <a:pt x="1240" y="27"/>
                      </a:cubicBezTo>
                      <a:cubicBezTo>
                        <a:pt x="1285" y="18"/>
                        <a:pt x="1320" y="18"/>
                        <a:pt x="1365" y="18"/>
                      </a:cubicBezTo>
                      <a:cubicBezTo>
                        <a:pt x="1410" y="18"/>
                        <a:pt x="1445" y="18"/>
                        <a:pt x="1490" y="27"/>
                      </a:cubicBezTo>
                      <a:cubicBezTo>
                        <a:pt x="1570" y="45"/>
                        <a:pt x="1650" y="90"/>
                        <a:pt x="1704" y="152"/>
                      </a:cubicBezTo>
                      <a:lnTo>
                        <a:pt x="1722" y="179"/>
                      </a:lnTo>
                      <a:lnTo>
                        <a:pt x="1731" y="179"/>
                      </a:lnTo>
                      <a:cubicBezTo>
                        <a:pt x="1770" y="169"/>
                        <a:pt x="1810" y="164"/>
                        <a:pt x="1849" y="164"/>
                      </a:cubicBezTo>
                      <a:cubicBezTo>
                        <a:pt x="2056" y="164"/>
                        <a:pt x="2243" y="298"/>
                        <a:pt x="2311" y="500"/>
                      </a:cubicBezTo>
                      <a:lnTo>
                        <a:pt x="2311" y="509"/>
                      </a:lnTo>
                      <a:cubicBezTo>
                        <a:pt x="2364" y="527"/>
                        <a:pt x="2418" y="545"/>
                        <a:pt x="2462" y="572"/>
                      </a:cubicBezTo>
                      <a:cubicBezTo>
                        <a:pt x="2516" y="598"/>
                        <a:pt x="2560" y="634"/>
                        <a:pt x="2596" y="670"/>
                      </a:cubicBezTo>
                      <a:cubicBezTo>
                        <a:pt x="2623" y="714"/>
                        <a:pt x="2650" y="759"/>
                        <a:pt x="2659" y="812"/>
                      </a:cubicBezTo>
                      <a:cubicBezTo>
                        <a:pt x="2659" y="857"/>
                        <a:pt x="2650" y="911"/>
                        <a:pt x="2623" y="946"/>
                      </a:cubicBezTo>
                      <a:lnTo>
                        <a:pt x="2623" y="955"/>
                      </a:lnTo>
                      <a:lnTo>
                        <a:pt x="2632" y="955"/>
                      </a:lnTo>
                      <a:cubicBezTo>
                        <a:pt x="2685" y="1009"/>
                        <a:pt x="2730" y="1080"/>
                        <a:pt x="2739" y="1160"/>
                      </a:cubicBezTo>
                      <a:cubicBezTo>
                        <a:pt x="2748" y="1232"/>
                        <a:pt x="2739" y="1303"/>
                        <a:pt x="2703" y="1374"/>
                      </a:cubicBezTo>
                      <a:cubicBezTo>
                        <a:pt x="2703" y="1383"/>
                        <a:pt x="2694" y="1401"/>
                        <a:pt x="2685" y="1410"/>
                      </a:cubicBezTo>
                      <a:cubicBezTo>
                        <a:pt x="2676" y="1428"/>
                        <a:pt x="2667" y="1437"/>
                        <a:pt x="2659" y="1455"/>
                      </a:cubicBezTo>
                      <a:cubicBezTo>
                        <a:pt x="2650" y="1473"/>
                        <a:pt x="2641" y="1482"/>
                        <a:pt x="2641" y="1499"/>
                      </a:cubicBezTo>
                      <a:cubicBezTo>
                        <a:pt x="2641" y="1517"/>
                        <a:pt x="2641" y="1535"/>
                        <a:pt x="2650" y="1544"/>
                      </a:cubicBezTo>
                      <a:cubicBezTo>
                        <a:pt x="2650" y="1529"/>
                        <a:pt x="2650" y="1516"/>
                        <a:pt x="2650" y="1508"/>
                      </a:cubicBezTo>
                      <a:cubicBezTo>
                        <a:pt x="2650" y="1490"/>
                        <a:pt x="2650" y="1473"/>
                        <a:pt x="2659" y="1464"/>
                      </a:cubicBezTo>
                      <a:cubicBezTo>
                        <a:pt x="2667" y="1446"/>
                        <a:pt x="2676" y="1437"/>
                        <a:pt x="2685" y="1419"/>
                      </a:cubicBezTo>
                      <a:cubicBezTo>
                        <a:pt x="2694" y="1410"/>
                        <a:pt x="2703" y="1392"/>
                        <a:pt x="2712" y="1374"/>
                      </a:cubicBezTo>
                      <a:cubicBezTo>
                        <a:pt x="2748" y="1312"/>
                        <a:pt x="2757" y="1232"/>
                        <a:pt x="2748" y="1160"/>
                      </a:cubicBezTo>
                      <a:cubicBezTo>
                        <a:pt x="2730" y="1082"/>
                        <a:pt x="2696" y="1003"/>
                        <a:pt x="2635" y="949"/>
                      </a:cubicBezTo>
                      <a:lnTo>
                        <a:pt x="2635" y="949"/>
                      </a:lnTo>
                      <a:cubicBezTo>
                        <a:pt x="2660" y="906"/>
                        <a:pt x="2676" y="855"/>
                        <a:pt x="2667" y="804"/>
                      </a:cubicBezTo>
                      <a:cubicBezTo>
                        <a:pt x="2659" y="759"/>
                        <a:pt x="2632" y="705"/>
                        <a:pt x="2605" y="661"/>
                      </a:cubicBezTo>
                      <a:cubicBezTo>
                        <a:pt x="2569" y="625"/>
                        <a:pt x="2525" y="589"/>
                        <a:pt x="2471" y="563"/>
                      </a:cubicBezTo>
                      <a:cubicBezTo>
                        <a:pt x="2418" y="536"/>
                        <a:pt x="2373" y="509"/>
                        <a:pt x="2320" y="491"/>
                      </a:cubicBezTo>
                      <a:lnTo>
                        <a:pt x="2320" y="500"/>
                      </a:lnTo>
                      <a:cubicBezTo>
                        <a:pt x="2252" y="282"/>
                        <a:pt x="2058" y="147"/>
                        <a:pt x="1843" y="147"/>
                      </a:cubicBezTo>
                      <a:cubicBezTo>
                        <a:pt x="1806" y="147"/>
                        <a:pt x="1767" y="151"/>
                        <a:pt x="1729" y="160"/>
                      </a:cubicBezTo>
                      <a:lnTo>
                        <a:pt x="1729" y="160"/>
                      </a:lnTo>
                      <a:lnTo>
                        <a:pt x="1713" y="143"/>
                      </a:lnTo>
                      <a:cubicBezTo>
                        <a:pt x="1650" y="81"/>
                        <a:pt x="1579" y="36"/>
                        <a:pt x="1490" y="18"/>
                      </a:cubicBezTo>
                      <a:cubicBezTo>
                        <a:pt x="1445" y="10"/>
                        <a:pt x="1410" y="1"/>
                        <a:pt x="1365" y="1"/>
                      </a:cubicBezTo>
                      <a:close/>
                      <a:moveTo>
                        <a:pt x="2650" y="1544"/>
                      </a:moveTo>
                      <a:cubicBezTo>
                        <a:pt x="2650" y="1547"/>
                        <a:pt x="2650" y="1550"/>
                        <a:pt x="2650" y="1553"/>
                      </a:cubicBezTo>
                      <a:cubicBezTo>
                        <a:pt x="2653" y="1571"/>
                        <a:pt x="2655" y="1590"/>
                        <a:pt x="2656" y="1609"/>
                      </a:cubicBezTo>
                      <a:lnTo>
                        <a:pt x="2656" y="1609"/>
                      </a:lnTo>
                      <a:cubicBezTo>
                        <a:pt x="2655" y="1587"/>
                        <a:pt x="2653" y="1566"/>
                        <a:pt x="2650" y="1544"/>
                      </a:cubicBezTo>
                      <a:close/>
                      <a:moveTo>
                        <a:pt x="2656" y="1609"/>
                      </a:moveTo>
                      <a:cubicBezTo>
                        <a:pt x="2657" y="1641"/>
                        <a:pt x="2655" y="1673"/>
                        <a:pt x="2650" y="1705"/>
                      </a:cubicBezTo>
                      <a:cubicBezTo>
                        <a:pt x="2650" y="1749"/>
                        <a:pt x="2641" y="1794"/>
                        <a:pt x="2623" y="1829"/>
                      </a:cubicBezTo>
                      <a:cubicBezTo>
                        <a:pt x="2605" y="1865"/>
                        <a:pt x="2587" y="1883"/>
                        <a:pt x="2560" y="1910"/>
                      </a:cubicBezTo>
                      <a:cubicBezTo>
                        <a:pt x="2587" y="1892"/>
                        <a:pt x="2605" y="1865"/>
                        <a:pt x="2623" y="1838"/>
                      </a:cubicBezTo>
                      <a:cubicBezTo>
                        <a:pt x="2641" y="1794"/>
                        <a:pt x="2650" y="1758"/>
                        <a:pt x="2659" y="1713"/>
                      </a:cubicBezTo>
                      <a:cubicBezTo>
                        <a:pt x="2659" y="1679"/>
                        <a:pt x="2659" y="1644"/>
                        <a:pt x="2656" y="1609"/>
                      </a:cubicBezTo>
                      <a:close/>
                      <a:moveTo>
                        <a:pt x="2560" y="1910"/>
                      </a:moveTo>
                      <a:lnTo>
                        <a:pt x="2560" y="1910"/>
                      </a:lnTo>
                      <a:cubicBezTo>
                        <a:pt x="2534" y="1919"/>
                        <a:pt x="2516" y="1928"/>
                        <a:pt x="2507" y="1937"/>
                      </a:cubicBezTo>
                      <a:cubicBezTo>
                        <a:pt x="2516" y="1937"/>
                        <a:pt x="2543" y="1928"/>
                        <a:pt x="2560" y="19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4144131" y="2615292"/>
                  <a:ext cx="85894" cy="61101"/>
                </a:xfrm>
                <a:custGeom>
                  <a:avLst/>
                  <a:gdLst/>
                  <a:ahLst/>
                  <a:cxnLst/>
                  <a:rect l="l" t="t" r="r" b="b"/>
                  <a:pathLst>
                    <a:path w="634" h="451" extrusionOk="0">
                      <a:moveTo>
                        <a:pt x="598" y="31"/>
                      </a:moveTo>
                      <a:cubicBezTo>
                        <a:pt x="625" y="40"/>
                        <a:pt x="634" y="49"/>
                        <a:pt x="634" y="49"/>
                      </a:cubicBezTo>
                      <a:lnTo>
                        <a:pt x="625" y="40"/>
                      </a:lnTo>
                      <a:cubicBezTo>
                        <a:pt x="616" y="40"/>
                        <a:pt x="607" y="31"/>
                        <a:pt x="598" y="31"/>
                      </a:cubicBezTo>
                      <a:close/>
                      <a:moveTo>
                        <a:pt x="465" y="1"/>
                      </a:moveTo>
                      <a:cubicBezTo>
                        <a:pt x="429" y="1"/>
                        <a:pt x="390" y="11"/>
                        <a:pt x="357" y="31"/>
                      </a:cubicBezTo>
                      <a:cubicBezTo>
                        <a:pt x="303" y="58"/>
                        <a:pt x="259" y="102"/>
                        <a:pt x="232" y="156"/>
                      </a:cubicBezTo>
                      <a:cubicBezTo>
                        <a:pt x="223" y="174"/>
                        <a:pt x="214" y="192"/>
                        <a:pt x="214" y="209"/>
                      </a:cubicBezTo>
                      <a:cubicBezTo>
                        <a:pt x="208" y="221"/>
                        <a:pt x="210" y="237"/>
                        <a:pt x="215" y="252"/>
                      </a:cubicBezTo>
                      <a:lnTo>
                        <a:pt x="215" y="252"/>
                      </a:lnTo>
                      <a:cubicBezTo>
                        <a:pt x="208" y="251"/>
                        <a:pt x="200" y="251"/>
                        <a:pt x="193" y="251"/>
                      </a:cubicBezTo>
                      <a:cubicBezTo>
                        <a:pt x="156" y="251"/>
                        <a:pt x="123" y="261"/>
                        <a:pt x="89" y="281"/>
                      </a:cubicBezTo>
                      <a:cubicBezTo>
                        <a:pt x="36" y="316"/>
                        <a:pt x="0" y="388"/>
                        <a:pt x="9" y="450"/>
                      </a:cubicBezTo>
                      <a:cubicBezTo>
                        <a:pt x="9" y="424"/>
                        <a:pt x="18" y="397"/>
                        <a:pt x="27" y="379"/>
                      </a:cubicBezTo>
                      <a:cubicBezTo>
                        <a:pt x="36" y="343"/>
                        <a:pt x="63" y="316"/>
                        <a:pt x="89" y="290"/>
                      </a:cubicBezTo>
                      <a:cubicBezTo>
                        <a:pt x="122" y="277"/>
                        <a:pt x="155" y="268"/>
                        <a:pt x="187" y="268"/>
                      </a:cubicBezTo>
                      <a:cubicBezTo>
                        <a:pt x="199" y="268"/>
                        <a:pt x="211" y="269"/>
                        <a:pt x="223" y="272"/>
                      </a:cubicBezTo>
                      <a:lnTo>
                        <a:pt x="241" y="272"/>
                      </a:lnTo>
                      <a:lnTo>
                        <a:pt x="232" y="263"/>
                      </a:lnTo>
                      <a:cubicBezTo>
                        <a:pt x="231" y="261"/>
                        <a:pt x="231" y="260"/>
                        <a:pt x="230" y="258"/>
                      </a:cubicBezTo>
                      <a:lnTo>
                        <a:pt x="230" y="258"/>
                      </a:lnTo>
                      <a:lnTo>
                        <a:pt x="232" y="254"/>
                      </a:lnTo>
                      <a:cubicBezTo>
                        <a:pt x="231" y="254"/>
                        <a:pt x="229" y="254"/>
                        <a:pt x="228" y="253"/>
                      </a:cubicBezTo>
                      <a:lnTo>
                        <a:pt x="228" y="253"/>
                      </a:lnTo>
                      <a:cubicBezTo>
                        <a:pt x="223" y="239"/>
                        <a:pt x="223" y="226"/>
                        <a:pt x="223" y="218"/>
                      </a:cubicBezTo>
                      <a:cubicBezTo>
                        <a:pt x="232" y="201"/>
                        <a:pt x="232" y="183"/>
                        <a:pt x="241" y="165"/>
                      </a:cubicBezTo>
                      <a:cubicBezTo>
                        <a:pt x="268" y="111"/>
                        <a:pt x="312" y="67"/>
                        <a:pt x="366" y="40"/>
                      </a:cubicBezTo>
                      <a:cubicBezTo>
                        <a:pt x="402" y="25"/>
                        <a:pt x="439" y="11"/>
                        <a:pt x="475" y="11"/>
                      </a:cubicBezTo>
                      <a:cubicBezTo>
                        <a:pt x="483" y="11"/>
                        <a:pt x="492" y="12"/>
                        <a:pt x="500" y="13"/>
                      </a:cubicBezTo>
                      <a:cubicBezTo>
                        <a:pt x="535" y="13"/>
                        <a:pt x="571" y="22"/>
                        <a:pt x="598" y="31"/>
                      </a:cubicBezTo>
                      <a:cubicBezTo>
                        <a:pt x="571" y="13"/>
                        <a:pt x="535" y="4"/>
                        <a:pt x="500" y="4"/>
                      </a:cubicBezTo>
                      <a:cubicBezTo>
                        <a:pt x="489" y="2"/>
                        <a:pt x="477"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4251703" y="2682220"/>
                  <a:ext cx="76275" cy="25606"/>
                </a:xfrm>
                <a:custGeom>
                  <a:avLst/>
                  <a:gdLst/>
                  <a:ahLst/>
                  <a:cxnLst/>
                  <a:rect l="l" t="t" r="r" b="b"/>
                  <a:pathLst>
                    <a:path w="563" h="189" extrusionOk="0">
                      <a:moveTo>
                        <a:pt x="0" y="170"/>
                      </a:moveTo>
                      <a:cubicBezTo>
                        <a:pt x="3" y="170"/>
                        <a:pt x="5" y="170"/>
                        <a:pt x="7" y="171"/>
                      </a:cubicBezTo>
                      <a:lnTo>
                        <a:pt x="7" y="171"/>
                      </a:lnTo>
                      <a:cubicBezTo>
                        <a:pt x="5" y="170"/>
                        <a:pt x="3" y="170"/>
                        <a:pt x="0" y="170"/>
                      </a:cubicBezTo>
                      <a:close/>
                      <a:moveTo>
                        <a:pt x="562" y="1"/>
                      </a:moveTo>
                      <a:cubicBezTo>
                        <a:pt x="562" y="1"/>
                        <a:pt x="535" y="19"/>
                        <a:pt x="500" y="46"/>
                      </a:cubicBezTo>
                      <a:cubicBezTo>
                        <a:pt x="473" y="63"/>
                        <a:pt x="446" y="72"/>
                        <a:pt x="419" y="72"/>
                      </a:cubicBezTo>
                      <a:cubicBezTo>
                        <a:pt x="410" y="75"/>
                        <a:pt x="400" y="76"/>
                        <a:pt x="391" y="76"/>
                      </a:cubicBezTo>
                      <a:cubicBezTo>
                        <a:pt x="365" y="76"/>
                        <a:pt x="341" y="67"/>
                        <a:pt x="321" y="54"/>
                      </a:cubicBezTo>
                      <a:lnTo>
                        <a:pt x="312" y="46"/>
                      </a:lnTo>
                      <a:lnTo>
                        <a:pt x="312" y="54"/>
                      </a:lnTo>
                      <a:lnTo>
                        <a:pt x="295" y="72"/>
                      </a:lnTo>
                      <a:lnTo>
                        <a:pt x="286" y="90"/>
                      </a:lnTo>
                      <a:cubicBezTo>
                        <a:pt x="259" y="117"/>
                        <a:pt x="223" y="144"/>
                        <a:pt x="187" y="161"/>
                      </a:cubicBezTo>
                      <a:cubicBezTo>
                        <a:pt x="152" y="170"/>
                        <a:pt x="125" y="179"/>
                        <a:pt x="89" y="179"/>
                      </a:cubicBezTo>
                      <a:cubicBezTo>
                        <a:pt x="65" y="179"/>
                        <a:pt x="33" y="172"/>
                        <a:pt x="7" y="171"/>
                      </a:cubicBezTo>
                      <a:lnTo>
                        <a:pt x="7" y="171"/>
                      </a:lnTo>
                      <a:cubicBezTo>
                        <a:pt x="13" y="171"/>
                        <a:pt x="18" y="173"/>
                        <a:pt x="18" y="179"/>
                      </a:cubicBezTo>
                      <a:cubicBezTo>
                        <a:pt x="45" y="179"/>
                        <a:pt x="63" y="188"/>
                        <a:pt x="89" y="188"/>
                      </a:cubicBezTo>
                      <a:cubicBezTo>
                        <a:pt x="125" y="188"/>
                        <a:pt x="161" y="179"/>
                        <a:pt x="187" y="170"/>
                      </a:cubicBezTo>
                      <a:cubicBezTo>
                        <a:pt x="232" y="153"/>
                        <a:pt x="268" y="126"/>
                        <a:pt x="295" y="99"/>
                      </a:cubicBezTo>
                      <a:lnTo>
                        <a:pt x="303" y="81"/>
                      </a:lnTo>
                      <a:lnTo>
                        <a:pt x="318" y="67"/>
                      </a:lnTo>
                      <a:lnTo>
                        <a:pt x="318" y="67"/>
                      </a:lnTo>
                      <a:cubicBezTo>
                        <a:pt x="337" y="78"/>
                        <a:pt x="364" y="85"/>
                        <a:pt x="389" y="85"/>
                      </a:cubicBezTo>
                      <a:cubicBezTo>
                        <a:pt x="400" y="85"/>
                        <a:pt x="410" y="84"/>
                        <a:pt x="419" y="81"/>
                      </a:cubicBezTo>
                      <a:cubicBezTo>
                        <a:pt x="446" y="81"/>
                        <a:pt x="473" y="72"/>
                        <a:pt x="500" y="54"/>
                      </a:cubicBezTo>
                      <a:cubicBezTo>
                        <a:pt x="518" y="46"/>
                        <a:pt x="535" y="28"/>
                        <a:pt x="544" y="19"/>
                      </a:cubicBezTo>
                      <a:cubicBezTo>
                        <a:pt x="553" y="10"/>
                        <a:pt x="562"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4270941" y="2731806"/>
                  <a:ext cx="90772" cy="15851"/>
                </a:xfrm>
                <a:custGeom>
                  <a:avLst/>
                  <a:gdLst/>
                  <a:ahLst/>
                  <a:cxnLst/>
                  <a:rect l="l" t="t" r="r" b="b"/>
                  <a:pathLst>
                    <a:path w="670" h="117" extrusionOk="0">
                      <a:moveTo>
                        <a:pt x="331" y="1"/>
                      </a:moveTo>
                      <a:cubicBezTo>
                        <a:pt x="304" y="36"/>
                        <a:pt x="260" y="63"/>
                        <a:pt x="215" y="90"/>
                      </a:cubicBezTo>
                      <a:cubicBezTo>
                        <a:pt x="179" y="99"/>
                        <a:pt x="144" y="108"/>
                        <a:pt x="99" y="108"/>
                      </a:cubicBezTo>
                      <a:cubicBezTo>
                        <a:pt x="81" y="108"/>
                        <a:pt x="54" y="99"/>
                        <a:pt x="28" y="81"/>
                      </a:cubicBezTo>
                      <a:cubicBezTo>
                        <a:pt x="10" y="72"/>
                        <a:pt x="1" y="63"/>
                        <a:pt x="1" y="63"/>
                      </a:cubicBezTo>
                      <a:lnTo>
                        <a:pt x="1" y="63"/>
                      </a:lnTo>
                      <a:cubicBezTo>
                        <a:pt x="10" y="72"/>
                        <a:pt x="10" y="72"/>
                        <a:pt x="10" y="72"/>
                      </a:cubicBezTo>
                      <a:cubicBezTo>
                        <a:pt x="19" y="81"/>
                        <a:pt x="19" y="81"/>
                        <a:pt x="28" y="90"/>
                      </a:cubicBezTo>
                      <a:cubicBezTo>
                        <a:pt x="45" y="99"/>
                        <a:pt x="72" y="117"/>
                        <a:pt x="99" y="117"/>
                      </a:cubicBezTo>
                      <a:cubicBezTo>
                        <a:pt x="144" y="117"/>
                        <a:pt x="188" y="117"/>
                        <a:pt x="224" y="99"/>
                      </a:cubicBezTo>
                      <a:cubicBezTo>
                        <a:pt x="265" y="74"/>
                        <a:pt x="306" y="50"/>
                        <a:pt x="340" y="18"/>
                      </a:cubicBezTo>
                      <a:lnTo>
                        <a:pt x="340" y="18"/>
                      </a:lnTo>
                      <a:lnTo>
                        <a:pt x="340" y="19"/>
                      </a:lnTo>
                      <a:cubicBezTo>
                        <a:pt x="358" y="45"/>
                        <a:pt x="376" y="63"/>
                        <a:pt x="402" y="72"/>
                      </a:cubicBezTo>
                      <a:cubicBezTo>
                        <a:pt x="429" y="81"/>
                        <a:pt x="447" y="90"/>
                        <a:pt x="474" y="90"/>
                      </a:cubicBezTo>
                      <a:cubicBezTo>
                        <a:pt x="495" y="100"/>
                        <a:pt x="519" y="105"/>
                        <a:pt x="544" y="105"/>
                      </a:cubicBezTo>
                      <a:cubicBezTo>
                        <a:pt x="562" y="105"/>
                        <a:pt x="580" y="102"/>
                        <a:pt x="599" y="99"/>
                      </a:cubicBezTo>
                      <a:cubicBezTo>
                        <a:pt x="625" y="90"/>
                        <a:pt x="643" y="72"/>
                        <a:pt x="661" y="45"/>
                      </a:cubicBezTo>
                      <a:cubicBezTo>
                        <a:pt x="670" y="45"/>
                        <a:pt x="670" y="36"/>
                        <a:pt x="670" y="27"/>
                      </a:cubicBezTo>
                      <a:lnTo>
                        <a:pt x="670" y="19"/>
                      </a:lnTo>
                      <a:cubicBezTo>
                        <a:pt x="661" y="27"/>
                        <a:pt x="661" y="36"/>
                        <a:pt x="652" y="45"/>
                      </a:cubicBezTo>
                      <a:cubicBezTo>
                        <a:pt x="634" y="63"/>
                        <a:pt x="607" y="81"/>
                        <a:pt x="590" y="90"/>
                      </a:cubicBezTo>
                      <a:cubicBezTo>
                        <a:pt x="577" y="92"/>
                        <a:pt x="564" y="94"/>
                        <a:pt x="552" y="94"/>
                      </a:cubicBezTo>
                      <a:cubicBezTo>
                        <a:pt x="523" y="94"/>
                        <a:pt x="496" y="87"/>
                        <a:pt x="465" y="81"/>
                      </a:cubicBezTo>
                      <a:cubicBezTo>
                        <a:pt x="447" y="72"/>
                        <a:pt x="420" y="63"/>
                        <a:pt x="402" y="54"/>
                      </a:cubicBezTo>
                      <a:cubicBezTo>
                        <a:pt x="376" y="45"/>
                        <a:pt x="358" y="27"/>
                        <a:pt x="349" y="10"/>
                      </a:cubicBezTo>
                      <a:lnTo>
                        <a:pt x="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4351959" y="2523978"/>
                  <a:ext cx="56902" cy="127487"/>
                </a:xfrm>
                <a:custGeom>
                  <a:avLst/>
                  <a:gdLst/>
                  <a:ahLst/>
                  <a:cxnLst/>
                  <a:rect l="l" t="t" r="r" b="b"/>
                  <a:pathLst>
                    <a:path w="420" h="941" extrusionOk="0">
                      <a:moveTo>
                        <a:pt x="411" y="0"/>
                      </a:moveTo>
                      <a:cubicBezTo>
                        <a:pt x="393" y="0"/>
                        <a:pt x="375" y="18"/>
                        <a:pt x="366" y="27"/>
                      </a:cubicBezTo>
                      <a:cubicBezTo>
                        <a:pt x="340" y="54"/>
                        <a:pt x="331" y="89"/>
                        <a:pt x="331" y="116"/>
                      </a:cubicBezTo>
                      <a:cubicBezTo>
                        <a:pt x="331" y="161"/>
                        <a:pt x="340" y="197"/>
                        <a:pt x="357" y="232"/>
                      </a:cubicBezTo>
                      <a:cubicBezTo>
                        <a:pt x="304" y="232"/>
                        <a:pt x="250" y="250"/>
                        <a:pt x="206" y="286"/>
                      </a:cubicBezTo>
                      <a:cubicBezTo>
                        <a:pt x="179" y="304"/>
                        <a:pt x="161" y="330"/>
                        <a:pt x="152" y="357"/>
                      </a:cubicBezTo>
                      <a:cubicBezTo>
                        <a:pt x="134" y="384"/>
                        <a:pt x="125" y="420"/>
                        <a:pt x="134" y="446"/>
                      </a:cubicBezTo>
                      <a:cubicBezTo>
                        <a:pt x="134" y="504"/>
                        <a:pt x="157" y="554"/>
                        <a:pt x="196" y="589"/>
                      </a:cubicBezTo>
                      <a:lnTo>
                        <a:pt x="196" y="589"/>
                      </a:lnTo>
                      <a:cubicBezTo>
                        <a:pt x="137" y="593"/>
                        <a:pt x="79" y="628"/>
                        <a:pt x="45" y="678"/>
                      </a:cubicBezTo>
                      <a:cubicBezTo>
                        <a:pt x="9" y="714"/>
                        <a:pt x="1" y="767"/>
                        <a:pt x="1" y="812"/>
                      </a:cubicBezTo>
                      <a:cubicBezTo>
                        <a:pt x="1" y="848"/>
                        <a:pt x="9" y="883"/>
                        <a:pt x="18" y="910"/>
                      </a:cubicBezTo>
                      <a:cubicBezTo>
                        <a:pt x="27" y="919"/>
                        <a:pt x="27" y="928"/>
                        <a:pt x="36" y="937"/>
                      </a:cubicBezTo>
                      <a:cubicBezTo>
                        <a:pt x="42" y="937"/>
                        <a:pt x="44" y="941"/>
                        <a:pt x="45" y="941"/>
                      </a:cubicBezTo>
                      <a:cubicBezTo>
                        <a:pt x="45" y="941"/>
                        <a:pt x="45" y="940"/>
                        <a:pt x="45" y="937"/>
                      </a:cubicBezTo>
                      <a:cubicBezTo>
                        <a:pt x="45" y="937"/>
                        <a:pt x="36" y="928"/>
                        <a:pt x="27" y="910"/>
                      </a:cubicBezTo>
                      <a:cubicBezTo>
                        <a:pt x="9" y="883"/>
                        <a:pt x="9" y="848"/>
                        <a:pt x="9" y="812"/>
                      </a:cubicBezTo>
                      <a:cubicBezTo>
                        <a:pt x="9" y="767"/>
                        <a:pt x="18" y="723"/>
                        <a:pt x="54" y="678"/>
                      </a:cubicBezTo>
                      <a:cubicBezTo>
                        <a:pt x="90" y="634"/>
                        <a:pt x="152" y="607"/>
                        <a:pt x="215" y="598"/>
                      </a:cubicBezTo>
                      <a:lnTo>
                        <a:pt x="233" y="598"/>
                      </a:lnTo>
                      <a:lnTo>
                        <a:pt x="215" y="589"/>
                      </a:lnTo>
                      <a:cubicBezTo>
                        <a:pt x="170" y="553"/>
                        <a:pt x="143" y="509"/>
                        <a:pt x="143" y="446"/>
                      </a:cubicBezTo>
                      <a:cubicBezTo>
                        <a:pt x="143" y="393"/>
                        <a:pt x="170" y="330"/>
                        <a:pt x="215" y="295"/>
                      </a:cubicBezTo>
                      <a:cubicBezTo>
                        <a:pt x="259" y="259"/>
                        <a:pt x="304" y="241"/>
                        <a:pt x="357" y="241"/>
                      </a:cubicBezTo>
                      <a:lnTo>
                        <a:pt x="366" y="241"/>
                      </a:lnTo>
                      <a:lnTo>
                        <a:pt x="366" y="232"/>
                      </a:lnTo>
                      <a:cubicBezTo>
                        <a:pt x="357" y="197"/>
                        <a:pt x="348" y="161"/>
                        <a:pt x="340" y="116"/>
                      </a:cubicBezTo>
                      <a:cubicBezTo>
                        <a:pt x="340" y="89"/>
                        <a:pt x="348" y="63"/>
                        <a:pt x="366" y="36"/>
                      </a:cubicBezTo>
                      <a:cubicBezTo>
                        <a:pt x="384" y="18"/>
                        <a:pt x="402" y="9"/>
                        <a:pt x="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4367675" y="2633988"/>
                  <a:ext cx="154854" cy="26690"/>
                </a:xfrm>
                <a:custGeom>
                  <a:avLst/>
                  <a:gdLst/>
                  <a:ahLst/>
                  <a:cxnLst/>
                  <a:rect l="l" t="t" r="r" b="b"/>
                  <a:pathLst>
                    <a:path w="1143" h="197" extrusionOk="0">
                      <a:moveTo>
                        <a:pt x="741" y="0"/>
                      </a:moveTo>
                      <a:lnTo>
                        <a:pt x="741" y="9"/>
                      </a:lnTo>
                      <a:cubicBezTo>
                        <a:pt x="705" y="71"/>
                        <a:pt x="643" y="125"/>
                        <a:pt x="563" y="143"/>
                      </a:cubicBezTo>
                      <a:cubicBezTo>
                        <a:pt x="549" y="146"/>
                        <a:pt x="535" y="147"/>
                        <a:pt x="522" y="147"/>
                      </a:cubicBezTo>
                      <a:cubicBezTo>
                        <a:pt x="456" y="147"/>
                        <a:pt x="394" y="111"/>
                        <a:pt x="357" y="45"/>
                      </a:cubicBezTo>
                      <a:lnTo>
                        <a:pt x="348" y="36"/>
                      </a:lnTo>
                      <a:lnTo>
                        <a:pt x="348" y="54"/>
                      </a:lnTo>
                      <a:cubicBezTo>
                        <a:pt x="331" y="98"/>
                        <a:pt x="286" y="143"/>
                        <a:pt x="241" y="161"/>
                      </a:cubicBezTo>
                      <a:cubicBezTo>
                        <a:pt x="197" y="178"/>
                        <a:pt x="152" y="187"/>
                        <a:pt x="117" y="187"/>
                      </a:cubicBezTo>
                      <a:cubicBezTo>
                        <a:pt x="81" y="187"/>
                        <a:pt x="54" y="187"/>
                        <a:pt x="27" y="178"/>
                      </a:cubicBezTo>
                      <a:lnTo>
                        <a:pt x="1" y="178"/>
                      </a:lnTo>
                      <a:cubicBezTo>
                        <a:pt x="9" y="187"/>
                        <a:pt x="18" y="187"/>
                        <a:pt x="27" y="187"/>
                      </a:cubicBezTo>
                      <a:cubicBezTo>
                        <a:pt x="54" y="196"/>
                        <a:pt x="81" y="196"/>
                        <a:pt x="117" y="196"/>
                      </a:cubicBezTo>
                      <a:cubicBezTo>
                        <a:pt x="161" y="196"/>
                        <a:pt x="197" y="187"/>
                        <a:pt x="241" y="178"/>
                      </a:cubicBezTo>
                      <a:cubicBezTo>
                        <a:pt x="268" y="161"/>
                        <a:pt x="286" y="152"/>
                        <a:pt x="313" y="134"/>
                      </a:cubicBezTo>
                      <a:cubicBezTo>
                        <a:pt x="329" y="110"/>
                        <a:pt x="344" y="87"/>
                        <a:pt x="354" y="63"/>
                      </a:cubicBezTo>
                      <a:lnTo>
                        <a:pt x="354" y="63"/>
                      </a:lnTo>
                      <a:cubicBezTo>
                        <a:pt x="392" y="124"/>
                        <a:pt x="457" y="156"/>
                        <a:pt x="521" y="156"/>
                      </a:cubicBezTo>
                      <a:cubicBezTo>
                        <a:pt x="535" y="156"/>
                        <a:pt x="549" y="155"/>
                        <a:pt x="563" y="152"/>
                      </a:cubicBezTo>
                      <a:cubicBezTo>
                        <a:pt x="641" y="134"/>
                        <a:pt x="711" y="92"/>
                        <a:pt x="747" y="15"/>
                      </a:cubicBezTo>
                      <a:lnTo>
                        <a:pt x="747" y="15"/>
                      </a:lnTo>
                      <a:cubicBezTo>
                        <a:pt x="790" y="56"/>
                        <a:pt x="842" y="81"/>
                        <a:pt x="893" y="98"/>
                      </a:cubicBezTo>
                      <a:cubicBezTo>
                        <a:pt x="924" y="105"/>
                        <a:pt x="956" y="111"/>
                        <a:pt x="987" y="111"/>
                      </a:cubicBezTo>
                      <a:cubicBezTo>
                        <a:pt x="1000" y="111"/>
                        <a:pt x="1013" y="110"/>
                        <a:pt x="1026" y="107"/>
                      </a:cubicBezTo>
                      <a:cubicBezTo>
                        <a:pt x="1062" y="98"/>
                        <a:pt x="1089" y="89"/>
                        <a:pt x="1116" y="80"/>
                      </a:cubicBezTo>
                      <a:cubicBezTo>
                        <a:pt x="1125" y="80"/>
                        <a:pt x="1134" y="71"/>
                        <a:pt x="1134" y="71"/>
                      </a:cubicBezTo>
                      <a:lnTo>
                        <a:pt x="1142" y="63"/>
                      </a:lnTo>
                      <a:lnTo>
                        <a:pt x="1142" y="63"/>
                      </a:lnTo>
                      <a:cubicBezTo>
                        <a:pt x="1107" y="80"/>
                        <a:pt x="1062" y="89"/>
                        <a:pt x="1026" y="98"/>
                      </a:cubicBezTo>
                      <a:cubicBezTo>
                        <a:pt x="982" y="98"/>
                        <a:pt x="937" y="98"/>
                        <a:pt x="893" y="89"/>
                      </a:cubicBezTo>
                      <a:cubicBezTo>
                        <a:pt x="839" y="71"/>
                        <a:pt x="786" y="45"/>
                        <a:pt x="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4376075" y="2684658"/>
                  <a:ext cx="90907" cy="49721"/>
                </a:xfrm>
                <a:custGeom>
                  <a:avLst/>
                  <a:gdLst/>
                  <a:ahLst/>
                  <a:cxnLst/>
                  <a:rect l="l" t="t" r="r" b="b"/>
                  <a:pathLst>
                    <a:path w="671" h="367" extrusionOk="0">
                      <a:moveTo>
                        <a:pt x="661" y="349"/>
                      </a:moveTo>
                      <a:cubicBezTo>
                        <a:pt x="661" y="349"/>
                        <a:pt x="661" y="350"/>
                        <a:pt x="661" y="351"/>
                      </a:cubicBezTo>
                      <a:lnTo>
                        <a:pt x="661" y="351"/>
                      </a:lnTo>
                      <a:cubicBezTo>
                        <a:pt x="664" y="350"/>
                        <a:pt x="667" y="349"/>
                        <a:pt x="670" y="349"/>
                      </a:cubicBezTo>
                      <a:close/>
                      <a:moveTo>
                        <a:pt x="1" y="1"/>
                      </a:moveTo>
                      <a:cubicBezTo>
                        <a:pt x="10" y="19"/>
                        <a:pt x="10" y="28"/>
                        <a:pt x="19" y="36"/>
                      </a:cubicBezTo>
                      <a:cubicBezTo>
                        <a:pt x="46" y="54"/>
                        <a:pt x="72" y="81"/>
                        <a:pt x="99" y="99"/>
                      </a:cubicBezTo>
                      <a:cubicBezTo>
                        <a:pt x="135" y="117"/>
                        <a:pt x="179" y="135"/>
                        <a:pt x="224" y="143"/>
                      </a:cubicBezTo>
                      <a:cubicBezTo>
                        <a:pt x="235" y="145"/>
                        <a:pt x="246" y="146"/>
                        <a:pt x="257" y="146"/>
                      </a:cubicBezTo>
                      <a:cubicBezTo>
                        <a:pt x="302" y="146"/>
                        <a:pt x="345" y="134"/>
                        <a:pt x="385" y="116"/>
                      </a:cubicBezTo>
                      <a:lnTo>
                        <a:pt x="385" y="116"/>
                      </a:lnTo>
                      <a:cubicBezTo>
                        <a:pt x="386" y="173"/>
                        <a:pt x="397" y="228"/>
                        <a:pt x="429" y="268"/>
                      </a:cubicBezTo>
                      <a:cubicBezTo>
                        <a:pt x="456" y="313"/>
                        <a:pt x="501" y="340"/>
                        <a:pt x="545" y="358"/>
                      </a:cubicBezTo>
                      <a:cubicBezTo>
                        <a:pt x="581" y="367"/>
                        <a:pt x="608" y="367"/>
                        <a:pt x="643" y="367"/>
                      </a:cubicBezTo>
                      <a:cubicBezTo>
                        <a:pt x="651" y="367"/>
                        <a:pt x="660" y="359"/>
                        <a:pt x="661" y="351"/>
                      </a:cubicBezTo>
                      <a:lnTo>
                        <a:pt x="661" y="351"/>
                      </a:lnTo>
                      <a:cubicBezTo>
                        <a:pt x="655" y="354"/>
                        <a:pt x="649" y="358"/>
                        <a:pt x="643" y="358"/>
                      </a:cubicBezTo>
                      <a:cubicBezTo>
                        <a:pt x="608" y="358"/>
                        <a:pt x="581" y="358"/>
                        <a:pt x="545" y="349"/>
                      </a:cubicBezTo>
                      <a:cubicBezTo>
                        <a:pt x="447" y="313"/>
                        <a:pt x="385" y="206"/>
                        <a:pt x="402" y="108"/>
                      </a:cubicBezTo>
                      <a:lnTo>
                        <a:pt x="402" y="90"/>
                      </a:lnTo>
                      <a:lnTo>
                        <a:pt x="394" y="99"/>
                      </a:lnTo>
                      <a:cubicBezTo>
                        <a:pt x="392" y="100"/>
                        <a:pt x="391" y="100"/>
                        <a:pt x="389" y="101"/>
                      </a:cubicBezTo>
                      <a:lnTo>
                        <a:pt x="389" y="101"/>
                      </a:lnTo>
                      <a:lnTo>
                        <a:pt x="385" y="99"/>
                      </a:lnTo>
                      <a:lnTo>
                        <a:pt x="385" y="99"/>
                      </a:lnTo>
                      <a:cubicBezTo>
                        <a:pt x="385" y="100"/>
                        <a:pt x="385" y="102"/>
                        <a:pt x="385" y="103"/>
                      </a:cubicBezTo>
                      <a:lnTo>
                        <a:pt x="385" y="103"/>
                      </a:lnTo>
                      <a:cubicBezTo>
                        <a:pt x="334" y="127"/>
                        <a:pt x="283" y="135"/>
                        <a:pt x="233" y="135"/>
                      </a:cubicBezTo>
                      <a:cubicBezTo>
                        <a:pt x="179" y="126"/>
                        <a:pt x="135" y="108"/>
                        <a:pt x="99" y="90"/>
                      </a:cubicBezTo>
                      <a:cubicBezTo>
                        <a:pt x="63" y="63"/>
                        <a:pt x="28" y="3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4281915" y="2533597"/>
                  <a:ext cx="53244" cy="95649"/>
                </a:xfrm>
                <a:custGeom>
                  <a:avLst/>
                  <a:gdLst/>
                  <a:ahLst/>
                  <a:cxnLst/>
                  <a:rect l="l" t="t" r="r" b="b"/>
                  <a:pathLst>
                    <a:path w="393" h="706" extrusionOk="0">
                      <a:moveTo>
                        <a:pt x="18" y="1"/>
                      </a:moveTo>
                      <a:cubicBezTo>
                        <a:pt x="17" y="8"/>
                        <a:pt x="15" y="15"/>
                        <a:pt x="14" y="23"/>
                      </a:cubicBezTo>
                      <a:lnTo>
                        <a:pt x="14" y="23"/>
                      </a:lnTo>
                      <a:cubicBezTo>
                        <a:pt x="16" y="18"/>
                        <a:pt x="18" y="14"/>
                        <a:pt x="18" y="10"/>
                      </a:cubicBezTo>
                      <a:cubicBezTo>
                        <a:pt x="18" y="1"/>
                        <a:pt x="18" y="1"/>
                        <a:pt x="18" y="1"/>
                      </a:cubicBezTo>
                      <a:close/>
                      <a:moveTo>
                        <a:pt x="14" y="23"/>
                      </a:moveTo>
                      <a:cubicBezTo>
                        <a:pt x="11" y="27"/>
                        <a:pt x="9" y="32"/>
                        <a:pt x="9" y="36"/>
                      </a:cubicBezTo>
                      <a:cubicBezTo>
                        <a:pt x="0" y="63"/>
                        <a:pt x="0" y="99"/>
                        <a:pt x="0" y="134"/>
                      </a:cubicBezTo>
                      <a:cubicBezTo>
                        <a:pt x="9" y="179"/>
                        <a:pt x="27" y="233"/>
                        <a:pt x="54" y="268"/>
                      </a:cubicBezTo>
                      <a:cubicBezTo>
                        <a:pt x="107" y="348"/>
                        <a:pt x="195" y="401"/>
                        <a:pt x="293" y="402"/>
                      </a:cubicBezTo>
                      <a:lnTo>
                        <a:pt x="293" y="402"/>
                      </a:lnTo>
                      <a:cubicBezTo>
                        <a:pt x="285" y="445"/>
                        <a:pt x="277" y="494"/>
                        <a:pt x="286" y="536"/>
                      </a:cubicBezTo>
                      <a:cubicBezTo>
                        <a:pt x="295" y="580"/>
                        <a:pt x="303" y="616"/>
                        <a:pt x="321" y="652"/>
                      </a:cubicBezTo>
                      <a:cubicBezTo>
                        <a:pt x="330" y="661"/>
                        <a:pt x="339" y="670"/>
                        <a:pt x="339" y="688"/>
                      </a:cubicBezTo>
                      <a:cubicBezTo>
                        <a:pt x="348" y="696"/>
                        <a:pt x="357" y="705"/>
                        <a:pt x="375" y="705"/>
                      </a:cubicBezTo>
                      <a:cubicBezTo>
                        <a:pt x="384" y="705"/>
                        <a:pt x="384" y="696"/>
                        <a:pt x="393" y="696"/>
                      </a:cubicBezTo>
                      <a:cubicBezTo>
                        <a:pt x="393" y="688"/>
                        <a:pt x="393" y="688"/>
                        <a:pt x="393" y="688"/>
                      </a:cubicBezTo>
                      <a:lnTo>
                        <a:pt x="384" y="688"/>
                      </a:lnTo>
                      <a:cubicBezTo>
                        <a:pt x="384" y="696"/>
                        <a:pt x="375" y="696"/>
                        <a:pt x="366" y="696"/>
                      </a:cubicBezTo>
                      <a:cubicBezTo>
                        <a:pt x="357" y="696"/>
                        <a:pt x="348" y="688"/>
                        <a:pt x="348" y="679"/>
                      </a:cubicBezTo>
                      <a:cubicBezTo>
                        <a:pt x="295" y="598"/>
                        <a:pt x="277" y="491"/>
                        <a:pt x="303" y="402"/>
                      </a:cubicBezTo>
                      <a:lnTo>
                        <a:pt x="303" y="393"/>
                      </a:lnTo>
                      <a:lnTo>
                        <a:pt x="295" y="393"/>
                      </a:lnTo>
                      <a:cubicBezTo>
                        <a:pt x="152" y="384"/>
                        <a:pt x="27" y="277"/>
                        <a:pt x="9" y="134"/>
                      </a:cubicBezTo>
                      <a:cubicBezTo>
                        <a:pt x="2" y="97"/>
                        <a:pt x="7" y="60"/>
                        <a:pt x="14" y="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32"/>
              <p:cNvGrpSpPr/>
              <p:nvPr/>
            </p:nvGrpSpPr>
            <p:grpSpPr>
              <a:xfrm>
                <a:off x="1603629" y="2371932"/>
                <a:ext cx="939243" cy="2411524"/>
                <a:chOff x="551664" y="1883261"/>
                <a:chExt cx="1083950" cy="2783063"/>
              </a:xfrm>
            </p:grpSpPr>
            <p:sp>
              <p:nvSpPr>
                <p:cNvPr id="449" name="Google Shape;449;p32"/>
                <p:cNvSpPr/>
                <p:nvPr/>
              </p:nvSpPr>
              <p:spPr>
                <a:xfrm>
                  <a:off x="574765" y="2454161"/>
                  <a:ext cx="1017556" cy="2212163"/>
                </a:xfrm>
                <a:custGeom>
                  <a:avLst/>
                  <a:gdLst/>
                  <a:ahLst/>
                  <a:cxnLst/>
                  <a:rect l="l" t="t" r="r" b="b"/>
                  <a:pathLst>
                    <a:path w="6299" h="13694" extrusionOk="0">
                      <a:moveTo>
                        <a:pt x="6299" y="0"/>
                      </a:moveTo>
                      <a:lnTo>
                        <a:pt x="2614" y="27"/>
                      </a:lnTo>
                      <a:lnTo>
                        <a:pt x="1" y="2409"/>
                      </a:lnTo>
                      <a:lnTo>
                        <a:pt x="1" y="13694"/>
                      </a:lnTo>
                      <a:lnTo>
                        <a:pt x="6281" y="13694"/>
                      </a:lnTo>
                      <a:lnTo>
                        <a:pt x="62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551664" y="2445437"/>
                  <a:ext cx="1083950" cy="498843"/>
                </a:xfrm>
                <a:custGeom>
                  <a:avLst/>
                  <a:gdLst/>
                  <a:ahLst/>
                  <a:cxnLst/>
                  <a:rect l="l" t="t" r="r" b="b"/>
                  <a:pathLst>
                    <a:path w="6710" h="3088" extrusionOk="0">
                      <a:moveTo>
                        <a:pt x="6709" y="1"/>
                      </a:moveTo>
                      <a:lnTo>
                        <a:pt x="2757" y="10"/>
                      </a:lnTo>
                      <a:lnTo>
                        <a:pt x="1" y="2490"/>
                      </a:lnTo>
                      <a:lnTo>
                        <a:pt x="1" y="3087"/>
                      </a:lnTo>
                      <a:lnTo>
                        <a:pt x="2909" y="473"/>
                      </a:lnTo>
                      <a:lnTo>
                        <a:pt x="6709" y="465"/>
                      </a:lnTo>
                      <a:lnTo>
                        <a:pt x="6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1020146" y="2521848"/>
                  <a:ext cx="7269" cy="2124445"/>
                </a:xfrm>
                <a:custGeom>
                  <a:avLst/>
                  <a:gdLst/>
                  <a:ahLst/>
                  <a:cxnLst/>
                  <a:rect l="l" t="t" r="r" b="b"/>
                  <a:pathLst>
                    <a:path w="45" h="13151" extrusionOk="0">
                      <a:moveTo>
                        <a:pt x="9" y="0"/>
                      </a:moveTo>
                      <a:cubicBezTo>
                        <a:pt x="0" y="0"/>
                        <a:pt x="0" y="2953"/>
                        <a:pt x="9" y="6584"/>
                      </a:cubicBezTo>
                      <a:cubicBezTo>
                        <a:pt x="9" y="10206"/>
                        <a:pt x="27" y="13150"/>
                        <a:pt x="36" y="13150"/>
                      </a:cubicBezTo>
                      <a:cubicBezTo>
                        <a:pt x="45" y="13150"/>
                        <a:pt x="45" y="10215"/>
                        <a:pt x="36" y="6584"/>
                      </a:cubicBezTo>
                      <a:cubicBezTo>
                        <a:pt x="36" y="2944"/>
                        <a:pt x="18"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1586524" y="2521848"/>
                  <a:ext cx="5816" cy="2124445"/>
                </a:xfrm>
                <a:custGeom>
                  <a:avLst/>
                  <a:gdLst/>
                  <a:ahLst/>
                  <a:cxnLst/>
                  <a:rect l="l" t="t" r="r" b="b"/>
                  <a:pathLst>
                    <a:path w="36" h="13151" extrusionOk="0">
                      <a:moveTo>
                        <a:pt x="18" y="0"/>
                      </a:moveTo>
                      <a:cubicBezTo>
                        <a:pt x="9" y="0"/>
                        <a:pt x="0" y="2953"/>
                        <a:pt x="0" y="6584"/>
                      </a:cubicBezTo>
                      <a:cubicBezTo>
                        <a:pt x="0" y="10206"/>
                        <a:pt x="9" y="13150"/>
                        <a:pt x="18" y="13150"/>
                      </a:cubicBezTo>
                      <a:cubicBezTo>
                        <a:pt x="27" y="13150"/>
                        <a:pt x="36" y="10215"/>
                        <a:pt x="36" y="6584"/>
                      </a:cubicBezTo>
                      <a:cubicBezTo>
                        <a:pt x="36" y="2944"/>
                        <a:pt x="27"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551664" y="2518940"/>
                  <a:ext cx="1083950" cy="425341"/>
                </a:xfrm>
                <a:custGeom>
                  <a:avLst/>
                  <a:gdLst/>
                  <a:ahLst/>
                  <a:cxnLst/>
                  <a:rect l="l" t="t" r="r" b="b"/>
                  <a:pathLst>
                    <a:path w="6710" h="2633" extrusionOk="0">
                      <a:moveTo>
                        <a:pt x="5603" y="1"/>
                      </a:moveTo>
                      <a:lnTo>
                        <a:pt x="2909" y="10"/>
                      </a:lnTo>
                      <a:lnTo>
                        <a:pt x="2900" y="10"/>
                      </a:lnTo>
                      <a:lnTo>
                        <a:pt x="2856" y="45"/>
                      </a:lnTo>
                      <a:lnTo>
                        <a:pt x="831" y="1874"/>
                      </a:lnTo>
                      <a:lnTo>
                        <a:pt x="224" y="2427"/>
                      </a:lnTo>
                      <a:lnTo>
                        <a:pt x="54" y="2579"/>
                      </a:lnTo>
                      <a:lnTo>
                        <a:pt x="10" y="2623"/>
                      </a:lnTo>
                      <a:cubicBezTo>
                        <a:pt x="10" y="2623"/>
                        <a:pt x="1" y="2632"/>
                        <a:pt x="1" y="2632"/>
                      </a:cubicBezTo>
                      <a:lnTo>
                        <a:pt x="19" y="2623"/>
                      </a:lnTo>
                      <a:lnTo>
                        <a:pt x="63" y="2588"/>
                      </a:lnTo>
                      <a:lnTo>
                        <a:pt x="233" y="2436"/>
                      </a:lnTo>
                      <a:lnTo>
                        <a:pt x="848" y="1883"/>
                      </a:lnTo>
                      <a:lnTo>
                        <a:pt x="2882" y="72"/>
                      </a:lnTo>
                      <a:lnTo>
                        <a:pt x="2927" y="36"/>
                      </a:lnTo>
                      <a:lnTo>
                        <a:pt x="2918" y="36"/>
                      </a:lnTo>
                      <a:lnTo>
                        <a:pt x="5603" y="18"/>
                      </a:lnTo>
                      <a:lnTo>
                        <a:pt x="6415" y="10"/>
                      </a:lnTo>
                      <a:lnTo>
                        <a:pt x="6709" y="10"/>
                      </a:lnTo>
                      <a:cubicBezTo>
                        <a:pt x="6709" y="10"/>
                        <a:pt x="6701" y="1"/>
                        <a:pt x="6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1388954" y="1938186"/>
                  <a:ext cx="158796" cy="507405"/>
                </a:xfrm>
                <a:custGeom>
                  <a:avLst/>
                  <a:gdLst/>
                  <a:ahLst/>
                  <a:cxnLst/>
                  <a:rect l="l" t="t" r="r" b="b"/>
                  <a:pathLst>
                    <a:path w="983" h="3141" extrusionOk="0">
                      <a:moveTo>
                        <a:pt x="28" y="0"/>
                      </a:moveTo>
                      <a:lnTo>
                        <a:pt x="1" y="54"/>
                      </a:lnTo>
                      <a:lnTo>
                        <a:pt x="483" y="304"/>
                      </a:lnTo>
                      <a:cubicBezTo>
                        <a:pt x="750" y="438"/>
                        <a:pt x="920" y="705"/>
                        <a:pt x="920" y="1000"/>
                      </a:cubicBezTo>
                      <a:lnTo>
                        <a:pt x="920" y="3141"/>
                      </a:lnTo>
                      <a:lnTo>
                        <a:pt x="982" y="3141"/>
                      </a:lnTo>
                      <a:lnTo>
                        <a:pt x="982" y="1000"/>
                      </a:lnTo>
                      <a:cubicBezTo>
                        <a:pt x="982" y="678"/>
                        <a:pt x="795" y="393"/>
                        <a:pt x="509" y="241"/>
                      </a:cubicBezTo>
                      <a:lnTo>
                        <a:pt x="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1301073" y="1883261"/>
                  <a:ext cx="124226" cy="89656"/>
                </a:xfrm>
                <a:custGeom>
                  <a:avLst/>
                  <a:gdLst/>
                  <a:ahLst/>
                  <a:cxnLst/>
                  <a:rect l="l" t="t" r="r" b="b"/>
                  <a:pathLst>
                    <a:path w="769" h="555" extrusionOk="0">
                      <a:moveTo>
                        <a:pt x="235" y="1"/>
                      </a:moveTo>
                      <a:cubicBezTo>
                        <a:pt x="160" y="1"/>
                        <a:pt x="86" y="41"/>
                        <a:pt x="54" y="117"/>
                      </a:cubicBezTo>
                      <a:lnTo>
                        <a:pt x="45" y="126"/>
                      </a:lnTo>
                      <a:cubicBezTo>
                        <a:pt x="1" y="224"/>
                        <a:pt x="45" y="340"/>
                        <a:pt x="144" y="394"/>
                      </a:cubicBezTo>
                      <a:lnTo>
                        <a:pt x="447" y="537"/>
                      </a:lnTo>
                      <a:cubicBezTo>
                        <a:pt x="475" y="549"/>
                        <a:pt x="504" y="554"/>
                        <a:pt x="532" y="554"/>
                      </a:cubicBezTo>
                      <a:cubicBezTo>
                        <a:pt x="610" y="554"/>
                        <a:pt x="682" y="511"/>
                        <a:pt x="714" y="439"/>
                      </a:cubicBezTo>
                      <a:lnTo>
                        <a:pt x="723" y="430"/>
                      </a:lnTo>
                      <a:cubicBezTo>
                        <a:pt x="768" y="332"/>
                        <a:pt x="723" y="216"/>
                        <a:pt x="625" y="171"/>
                      </a:cubicBezTo>
                      <a:lnTo>
                        <a:pt x="322" y="19"/>
                      </a:lnTo>
                      <a:cubicBezTo>
                        <a:pt x="294" y="7"/>
                        <a:pt x="264"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32"/>
              <p:cNvGrpSpPr/>
              <p:nvPr/>
            </p:nvGrpSpPr>
            <p:grpSpPr>
              <a:xfrm>
                <a:off x="713229" y="1857091"/>
                <a:ext cx="1242725" cy="2926391"/>
                <a:chOff x="713229" y="1844086"/>
                <a:chExt cx="1242725" cy="2926391"/>
              </a:xfrm>
            </p:grpSpPr>
            <p:grpSp>
              <p:nvGrpSpPr>
                <p:cNvPr id="457" name="Google Shape;457;p32"/>
                <p:cNvGrpSpPr/>
                <p:nvPr/>
              </p:nvGrpSpPr>
              <p:grpSpPr>
                <a:xfrm>
                  <a:off x="713229" y="1844086"/>
                  <a:ext cx="1242725" cy="2926391"/>
                  <a:chOff x="-692075" y="1289098"/>
                  <a:chExt cx="1434189" cy="3377255"/>
                </a:xfrm>
              </p:grpSpPr>
              <p:sp>
                <p:nvSpPr>
                  <p:cNvPr id="458" name="Google Shape;458;p32"/>
                  <p:cNvSpPr/>
                  <p:nvPr/>
                </p:nvSpPr>
                <p:spPr>
                  <a:xfrm>
                    <a:off x="-348953" y="1289098"/>
                    <a:ext cx="590922" cy="614508"/>
                  </a:xfrm>
                  <a:custGeom>
                    <a:avLst/>
                    <a:gdLst/>
                    <a:ahLst/>
                    <a:cxnLst/>
                    <a:rect l="l" t="t" r="r" b="b"/>
                    <a:pathLst>
                      <a:path w="3658" h="3804" extrusionOk="0">
                        <a:moveTo>
                          <a:pt x="1127" y="1"/>
                        </a:moveTo>
                        <a:cubicBezTo>
                          <a:pt x="1082" y="1"/>
                          <a:pt x="1036" y="5"/>
                          <a:pt x="990" y="13"/>
                        </a:cubicBezTo>
                        <a:cubicBezTo>
                          <a:pt x="821" y="40"/>
                          <a:pt x="669" y="138"/>
                          <a:pt x="589" y="289"/>
                        </a:cubicBezTo>
                        <a:cubicBezTo>
                          <a:pt x="509" y="450"/>
                          <a:pt x="544" y="655"/>
                          <a:pt x="696" y="744"/>
                        </a:cubicBezTo>
                        <a:lnTo>
                          <a:pt x="241" y="1708"/>
                        </a:lnTo>
                        <a:cubicBezTo>
                          <a:pt x="223" y="1753"/>
                          <a:pt x="205" y="1797"/>
                          <a:pt x="188" y="1851"/>
                        </a:cubicBezTo>
                        <a:cubicBezTo>
                          <a:pt x="0" y="2422"/>
                          <a:pt x="312" y="3037"/>
                          <a:pt x="883" y="3225"/>
                        </a:cubicBezTo>
                        <a:cubicBezTo>
                          <a:pt x="1017" y="3260"/>
                          <a:pt x="1169" y="3287"/>
                          <a:pt x="1276" y="3376"/>
                        </a:cubicBezTo>
                        <a:cubicBezTo>
                          <a:pt x="1356" y="3448"/>
                          <a:pt x="1401" y="3546"/>
                          <a:pt x="1463" y="3635"/>
                        </a:cubicBezTo>
                        <a:cubicBezTo>
                          <a:pt x="1527" y="3715"/>
                          <a:pt x="1613" y="3780"/>
                          <a:pt x="1707" y="3780"/>
                        </a:cubicBezTo>
                        <a:cubicBezTo>
                          <a:pt x="1718" y="3780"/>
                          <a:pt x="1729" y="3779"/>
                          <a:pt x="1740" y="3778"/>
                        </a:cubicBezTo>
                        <a:cubicBezTo>
                          <a:pt x="1820" y="3760"/>
                          <a:pt x="1883" y="3688"/>
                          <a:pt x="1963" y="3679"/>
                        </a:cubicBezTo>
                        <a:cubicBezTo>
                          <a:pt x="1968" y="3679"/>
                          <a:pt x="1973" y="3679"/>
                          <a:pt x="1978" y="3679"/>
                        </a:cubicBezTo>
                        <a:cubicBezTo>
                          <a:pt x="2052" y="3679"/>
                          <a:pt x="2120" y="3735"/>
                          <a:pt x="2195" y="3769"/>
                        </a:cubicBezTo>
                        <a:cubicBezTo>
                          <a:pt x="2247" y="3792"/>
                          <a:pt x="2303" y="3803"/>
                          <a:pt x="2359" y="3803"/>
                        </a:cubicBezTo>
                        <a:cubicBezTo>
                          <a:pt x="2494" y="3803"/>
                          <a:pt x="2630" y="3737"/>
                          <a:pt x="2712" y="3617"/>
                        </a:cubicBezTo>
                        <a:cubicBezTo>
                          <a:pt x="2766" y="3537"/>
                          <a:pt x="2801" y="3430"/>
                          <a:pt x="2891" y="3385"/>
                        </a:cubicBezTo>
                        <a:cubicBezTo>
                          <a:pt x="2927" y="3367"/>
                          <a:pt x="2966" y="3362"/>
                          <a:pt x="3006" y="3362"/>
                        </a:cubicBezTo>
                        <a:cubicBezTo>
                          <a:pt x="3053" y="3362"/>
                          <a:pt x="3102" y="3369"/>
                          <a:pt x="3149" y="3369"/>
                        </a:cubicBezTo>
                        <a:cubicBezTo>
                          <a:pt x="3161" y="3369"/>
                          <a:pt x="3173" y="3368"/>
                          <a:pt x="3185" y="3367"/>
                        </a:cubicBezTo>
                        <a:cubicBezTo>
                          <a:pt x="3203" y="3367"/>
                          <a:pt x="3221" y="3358"/>
                          <a:pt x="3230" y="3358"/>
                        </a:cubicBezTo>
                        <a:cubicBezTo>
                          <a:pt x="3417" y="3305"/>
                          <a:pt x="3524" y="3117"/>
                          <a:pt x="3470" y="2930"/>
                        </a:cubicBezTo>
                        <a:cubicBezTo>
                          <a:pt x="3444" y="2859"/>
                          <a:pt x="3399" y="2796"/>
                          <a:pt x="3399" y="2716"/>
                        </a:cubicBezTo>
                        <a:cubicBezTo>
                          <a:pt x="3408" y="2627"/>
                          <a:pt x="3470" y="2564"/>
                          <a:pt x="3515" y="2493"/>
                        </a:cubicBezTo>
                        <a:cubicBezTo>
                          <a:pt x="3658" y="2261"/>
                          <a:pt x="3586" y="1949"/>
                          <a:pt x="3355" y="1797"/>
                        </a:cubicBezTo>
                        <a:cubicBezTo>
                          <a:pt x="3230" y="1735"/>
                          <a:pt x="3078" y="1717"/>
                          <a:pt x="2980" y="1610"/>
                        </a:cubicBezTo>
                        <a:cubicBezTo>
                          <a:pt x="2882" y="1512"/>
                          <a:pt x="2864" y="1351"/>
                          <a:pt x="2846" y="1208"/>
                        </a:cubicBezTo>
                        <a:cubicBezTo>
                          <a:pt x="2828" y="1048"/>
                          <a:pt x="2784" y="896"/>
                          <a:pt x="2703" y="762"/>
                        </a:cubicBezTo>
                        <a:cubicBezTo>
                          <a:pt x="2623" y="620"/>
                          <a:pt x="2489" y="521"/>
                          <a:pt x="2329" y="504"/>
                        </a:cubicBezTo>
                        <a:cubicBezTo>
                          <a:pt x="2302" y="500"/>
                          <a:pt x="2276" y="498"/>
                          <a:pt x="2249" y="498"/>
                        </a:cubicBezTo>
                        <a:cubicBezTo>
                          <a:pt x="2201" y="498"/>
                          <a:pt x="2152" y="502"/>
                          <a:pt x="2105" y="502"/>
                        </a:cubicBezTo>
                        <a:cubicBezTo>
                          <a:pt x="2062" y="502"/>
                          <a:pt x="2020" y="499"/>
                          <a:pt x="1981" y="486"/>
                        </a:cubicBezTo>
                        <a:cubicBezTo>
                          <a:pt x="1847" y="441"/>
                          <a:pt x="1775" y="325"/>
                          <a:pt x="1677" y="227"/>
                        </a:cubicBezTo>
                        <a:cubicBezTo>
                          <a:pt x="1531" y="81"/>
                          <a:pt x="1332" y="1"/>
                          <a:pt x="1127"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321651" y="1407026"/>
                    <a:ext cx="370578" cy="757634"/>
                  </a:xfrm>
                  <a:custGeom>
                    <a:avLst/>
                    <a:gdLst/>
                    <a:ahLst/>
                    <a:cxnLst/>
                    <a:rect l="l" t="t" r="r" b="b"/>
                    <a:pathLst>
                      <a:path w="2294" h="4690" extrusionOk="0">
                        <a:moveTo>
                          <a:pt x="1533" y="0"/>
                        </a:moveTo>
                        <a:cubicBezTo>
                          <a:pt x="1510" y="0"/>
                          <a:pt x="1487" y="2"/>
                          <a:pt x="1464" y="6"/>
                        </a:cubicBezTo>
                        <a:lnTo>
                          <a:pt x="206" y="389"/>
                        </a:lnTo>
                        <a:cubicBezTo>
                          <a:pt x="81" y="407"/>
                          <a:pt x="1" y="514"/>
                          <a:pt x="1" y="639"/>
                        </a:cubicBezTo>
                        <a:lnTo>
                          <a:pt x="206" y="3449"/>
                        </a:lnTo>
                        <a:lnTo>
                          <a:pt x="1812" y="4689"/>
                        </a:lnTo>
                        <a:lnTo>
                          <a:pt x="1642" y="3931"/>
                        </a:lnTo>
                        <a:cubicBezTo>
                          <a:pt x="1633" y="3681"/>
                          <a:pt x="1624" y="2985"/>
                          <a:pt x="1624" y="2985"/>
                        </a:cubicBezTo>
                        <a:cubicBezTo>
                          <a:pt x="1624" y="2985"/>
                          <a:pt x="2186" y="2869"/>
                          <a:pt x="2258" y="2182"/>
                        </a:cubicBezTo>
                        <a:cubicBezTo>
                          <a:pt x="2293" y="1843"/>
                          <a:pt x="2258" y="1290"/>
                          <a:pt x="2204" y="835"/>
                        </a:cubicBezTo>
                        <a:cubicBezTo>
                          <a:pt x="2162" y="457"/>
                          <a:pt x="1899" y="0"/>
                          <a:pt x="1533"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201946" y="1855960"/>
                    <a:ext cx="142804" cy="67202"/>
                  </a:xfrm>
                  <a:custGeom>
                    <a:avLst/>
                    <a:gdLst/>
                    <a:ahLst/>
                    <a:cxnLst/>
                    <a:rect l="l" t="t" r="r" b="b"/>
                    <a:pathLst>
                      <a:path w="884" h="416" extrusionOk="0">
                        <a:moveTo>
                          <a:pt x="0" y="1"/>
                        </a:moveTo>
                        <a:cubicBezTo>
                          <a:pt x="0" y="1"/>
                          <a:pt x="170" y="415"/>
                          <a:pt x="713" y="415"/>
                        </a:cubicBezTo>
                        <a:cubicBezTo>
                          <a:pt x="766" y="415"/>
                          <a:pt x="823" y="411"/>
                          <a:pt x="883" y="402"/>
                        </a:cubicBezTo>
                        <a:lnTo>
                          <a:pt x="883" y="206"/>
                        </a:lnTo>
                        <a:cubicBezTo>
                          <a:pt x="866" y="207"/>
                          <a:pt x="849" y="207"/>
                          <a:pt x="833" y="207"/>
                        </a:cubicBezTo>
                        <a:cubicBezTo>
                          <a:pt x="545" y="207"/>
                          <a:pt x="253" y="136"/>
                          <a:pt x="0" y="1"/>
                        </a:cubicBezTo>
                        <a:close/>
                      </a:path>
                    </a:pathLst>
                  </a:custGeom>
                  <a:solidFill>
                    <a:srgbClr val="FE9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233771" y="1352262"/>
                    <a:ext cx="350386" cy="218405"/>
                  </a:xfrm>
                  <a:custGeom>
                    <a:avLst/>
                    <a:gdLst/>
                    <a:ahLst/>
                    <a:cxnLst/>
                    <a:rect l="l" t="t" r="r" b="b"/>
                    <a:pathLst>
                      <a:path w="2169" h="1352" extrusionOk="0">
                        <a:moveTo>
                          <a:pt x="448" y="0"/>
                        </a:moveTo>
                        <a:cubicBezTo>
                          <a:pt x="278" y="0"/>
                          <a:pt x="129" y="128"/>
                          <a:pt x="1" y="255"/>
                        </a:cubicBezTo>
                        <a:cubicBezTo>
                          <a:pt x="1" y="398"/>
                          <a:pt x="117" y="487"/>
                          <a:pt x="224" y="568"/>
                        </a:cubicBezTo>
                        <a:cubicBezTo>
                          <a:pt x="308" y="637"/>
                          <a:pt x="413" y="674"/>
                          <a:pt x="519" y="674"/>
                        </a:cubicBezTo>
                        <a:cubicBezTo>
                          <a:pt x="549" y="674"/>
                          <a:pt x="578" y="672"/>
                          <a:pt x="608" y="666"/>
                        </a:cubicBezTo>
                        <a:cubicBezTo>
                          <a:pt x="684" y="653"/>
                          <a:pt x="764" y="618"/>
                          <a:pt x="837" y="618"/>
                        </a:cubicBezTo>
                        <a:cubicBezTo>
                          <a:pt x="866" y="618"/>
                          <a:pt x="894" y="624"/>
                          <a:pt x="920" y="639"/>
                        </a:cubicBezTo>
                        <a:cubicBezTo>
                          <a:pt x="1018" y="692"/>
                          <a:pt x="1027" y="844"/>
                          <a:pt x="1107" y="915"/>
                        </a:cubicBezTo>
                        <a:cubicBezTo>
                          <a:pt x="1153" y="951"/>
                          <a:pt x="1207" y="961"/>
                          <a:pt x="1265" y="961"/>
                        </a:cubicBezTo>
                        <a:cubicBezTo>
                          <a:pt x="1332" y="961"/>
                          <a:pt x="1406" y="948"/>
                          <a:pt x="1477" y="948"/>
                        </a:cubicBezTo>
                        <a:cubicBezTo>
                          <a:pt x="1512" y="948"/>
                          <a:pt x="1547" y="951"/>
                          <a:pt x="1580" y="960"/>
                        </a:cubicBezTo>
                        <a:cubicBezTo>
                          <a:pt x="1696" y="996"/>
                          <a:pt x="1776" y="1103"/>
                          <a:pt x="1856" y="1201"/>
                        </a:cubicBezTo>
                        <a:cubicBezTo>
                          <a:pt x="1924" y="1276"/>
                          <a:pt x="2018" y="1352"/>
                          <a:pt x="2115" y="1352"/>
                        </a:cubicBezTo>
                        <a:cubicBezTo>
                          <a:pt x="2133" y="1352"/>
                          <a:pt x="2151" y="1349"/>
                          <a:pt x="2169" y="1344"/>
                        </a:cubicBezTo>
                        <a:cubicBezTo>
                          <a:pt x="2169" y="1237"/>
                          <a:pt x="2151" y="1130"/>
                          <a:pt x="2115" y="1023"/>
                        </a:cubicBezTo>
                        <a:cubicBezTo>
                          <a:pt x="2088" y="924"/>
                          <a:pt x="2026" y="826"/>
                          <a:pt x="1937" y="773"/>
                        </a:cubicBezTo>
                        <a:cubicBezTo>
                          <a:pt x="1883" y="746"/>
                          <a:pt x="1830" y="719"/>
                          <a:pt x="1776" y="684"/>
                        </a:cubicBezTo>
                        <a:cubicBezTo>
                          <a:pt x="1678" y="603"/>
                          <a:pt x="1651" y="469"/>
                          <a:pt x="1589" y="362"/>
                        </a:cubicBezTo>
                        <a:cubicBezTo>
                          <a:pt x="1509" y="220"/>
                          <a:pt x="1357" y="122"/>
                          <a:pt x="1196" y="113"/>
                        </a:cubicBezTo>
                        <a:cubicBezTo>
                          <a:pt x="1173" y="109"/>
                          <a:pt x="1149" y="108"/>
                          <a:pt x="1125" y="108"/>
                        </a:cubicBezTo>
                        <a:cubicBezTo>
                          <a:pt x="1046" y="108"/>
                          <a:pt x="965" y="121"/>
                          <a:pt x="889" y="121"/>
                        </a:cubicBezTo>
                        <a:cubicBezTo>
                          <a:pt x="857" y="121"/>
                          <a:pt x="825" y="119"/>
                          <a:pt x="795" y="113"/>
                        </a:cubicBezTo>
                        <a:cubicBezTo>
                          <a:pt x="697" y="86"/>
                          <a:pt x="608" y="23"/>
                          <a:pt x="509" y="6"/>
                        </a:cubicBezTo>
                        <a:cubicBezTo>
                          <a:pt x="489" y="2"/>
                          <a:pt x="468" y="0"/>
                          <a:pt x="44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500321" y="1363086"/>
                    <a:ext cx="380433" cy="512090"/>
                  </a:xfrm>
                  <a:custGeom>
                    <a:avLst/>
                    <a:gdLst/>
                    <a:ahLst/>
                    <a:cxnLst/>
                    <a:rect l="l" t="t" r="r" b="b"/>
                    <a:pathLst>
                      <a:path w="2355" h="3170" extrusionOk="0">
                        <a:moveTo>
                          <a:pt x="1567" y="0"/>
                        </a:moveTo>
                        <a:cubicBezTo>
                          <a:pt x="1560" y="0"/>
                          <a:pt x="1552" y="1"/>
                          <a:pt x="1544" y="1"/>
                        </a:cubicBezTo>
                        <a:cubicBezTo>
                          <a:pt x="1348" y="19"/>
                          <a:pt x="1196" y="162"/>
                          <a:pt x="1160" y="349"/>
                        </a:cubicBezTo>
                        <a:cubicBezTo>
                          <a:pt x="928" y="358"/>
                          <a:pt x="723" y="501"/>
                          <a:pt x="625" y="706"/>
                        </a:cubicBezTo>
                        <a:cubicBezTo>
                          <a:pt x="616" y="733"/>
                          <a:pt x="607" y="759"/>
                          <a:pt x="598" y="786"/>
                        </a:cubicBezTo>
                        <a:cubicBezTo>
                          <a:pt x="527" y="902"/>
                          <a:pt x="518" y="1054"/>
                          <a:pt x="571" y="1179"/>
                        </a:cubicBezTo>
                        <a:cubicBezTo>
                          <a:pt x="607" y="1259"/>
                          <a:pt x="652" y="1348"/>
                          <a:pt x="616" y="1419"/>
                        </a:cubicBezTo>
                        <a:cubicBezTo>
                          <a:pt x="580" y="1491"/>
                          <a:pt x="473" y="1500"/>
                          <a:pt x="393" y="1526"/>
                        </a:cubicBezTo>
                        <a:cubicBezTo>
                          <a:pt x="250" y="1580"/>
                          <a:pt x="170" y="1732"/>
                          <a:pt x="206" y="1883"/>
                        </a:cubicBezTo>
                        <a:cubicBezTo>
                          <a:pt x="224" y="1928"/>
                          <a:pt x="232" y="1981"/>
                          <a:pt x="232" y="2035"/>
                        </a:cubicBezTo>
                        <a:cubicBezTo>
                          <a:pt x="215" y="2089"/>
                          <a:pt x="179" y="2133"/>
                          <a:pt x="143" y="2169"/>
                        </a:cubicBezTo>
                        <a:cubicBezTo>
                          <a:pt x="0" y="2338"/>
                          <a:pt x="27" y="2588"/>
                          <a:pt x="197" y="2722"/>
                        </a:cubicBezTo>
                        <a:cubicBezTo>
                          <a:pt x="250" y="2767"/>
                          <a:pt x="313" y="2793"/>
                          <a:pt x="384" y="2802"/>
                        </a:cubicBezTo>
                        <a:cubicBezTo>
                          <a:pt x="447" y="2811"/>
                          <a:pt x="509" y="2820"/>
                          <a:pt x="563" y="2847"/>
                        </a:cubicBezTo>
                        <a:cubicBezTo>
                          <a:pt x="625" y="2882"/>
                          <a:pt x="652" y="2954"/>
                          <a:pt x="696" y="3007"/>
                        </a:cubicBezTo>
                        <a:cubicBezTo>
                          <a:pt x="762" y="3087"/>
                          <a:pt x="858" y="3132"/>
                          <a:pt x="957" y="3132"/>
                        </a:cubicBezTo>
                        <a:cubicBezTo>
                          <a:pt x="992" y="3132"/>
                          <a:pt x="1027" y="3126"/>
                          <a:pt x="1062" y="3114"/>
                        </a:cubicBezTo>
                        <a:cubicBezTo>
                          <a:pt x="1089" y="3106"/>
                          <a:pt x="1116" y="3097"/>
                          <a:pt x="1142" y="3079"/>
                        </a:cubicBezTo>
                        <a:cubicBezTo>
                          <a:pt x="1181" y="3141"/>
                          <a:pt x="1255" y="3170"/>
                          <a:pt x="1327" y="3170"/>
                        </a:cubicBezTo>
                        <a:cubicBezTo>
                          <a:pt x="1337" y="3170"/>
                          <a:pt x="1347" y="3169"/>
                          <a:pt x="1356" y="3168"/>
                        </a:cubicBezTo>
                        <a:lnTo>
                          <a:pt x="1303" y="1741"/>
                        </a:lnTo>
                        <a:lnTo>
                          <a:pt x="1303" y="1741"/>
                        </a:lnTo>
                        <a:cubicBezTo>
                          <a:pt x="1321" y="1776"/>
                          <a:pt x="1356" y="1794"/>
                          <a:pt x="1392" y="1803"/>
                        </a:cubicBezTo>
                        <a:cubicBezTo>
                          <a:pt x="1403" y="1805"/>
                          <a:pt x="1413" y="1806"/>
                          <a:pt x="1422" y="1806"/>
                        </a:cubicBezTo>
                        <a:cubicBezTo>
                          <a:pt x="1626" y="1806"/>
                          <a:pt x="1648" y="1369"/>
                          <a:pt x="1597" y="1250"/>
                        </a:cubicBezTo>
                        <a:cubicBezTo>
                          <a:pt x="1678" y="1179"/>
                          <a:pt x="1758" y="1089"/>
                          <a:pt x="1820" y="1000"/>
                        </a:cubicBezTo>
                        <a:cubicBezTo>
                          <a:pt x="1892" y="857"/>
                          <a:pt x="1927" y="697"/>
                          <a:pt x="1919" y="527"/>
                        </a:cubicBezTo>
                        <a:lnTo>
                          <a:pt x="1919" y="527"/>
                        </a:lnTo>
                        <a:cubicBezTo>
                          <a:pt x="1922" y="528"/>
                          <a:pt x="1925" y="528"/>
                          <a:pt x="1929" y="528"/>
                        </a:cubicBezTo>
                        <a:cubicBezTo>
                          <a:pt x="2031" y="528"/>
                          <a:pt x="2354" y="411"/>
                          <a:pt x="2320" y="402"/>
                        </a:cubicBezTo>
                        <a:cubicBezTo>
                          <a:pt x="2231" y="376"/>
                          <a:pt x="2052" y="322"/>
                          <a:pt x="2008" y="251"/>
                        </a:cubicBezTo>
                        <a:cubicBezTo>
                          <a:pt x="1914" y="97"/>
                          <a:pt x="1746" y="0"/>
                          <a:pt x="156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348953" y="1639489"/>
                    <a:ext cx="72209" cy="101933"/>
                  </a:xfrm>
                  <a:custGeom>
                    <a:avLst/>
                    <a:gdLst/>
                    <a:ahLst/>
                    <a:cxnLst/>
                    <a:rect l="l" t="t" r="r" b="b"/>
                    <a:pathLst>
                      <a:path w="447" h="631" extrusionOk="0">
                        <a:moveTo>
                          <a:pt x="265" y="0"/>
                        </a:moveTo>
                        <a:cubicBezTo>
                          <a:pt x="219" y="0"/>
                          <a:pt x="169" y="13"/>
                          <a:pt x="125" y="39"/>
                        </a:cubicBezTo>
                        <a:cubicBezTo>
                          <a:pt x="54" y="83"/>
                          <a:pt x="0" y="163"/>
                          <a:pt x="9" y="315"/>
                        </a:cubicBezTo>
                        <a:cubicBezTo>
                          <a:pt x="26" y="579"/>
                          <a:pt x="195" y="631"/>
                          <a:pt x="317" y="631"/>
                        </a:cubicBezTo>
                        <a:cubicBezTo>
                          <a:pt x="390" y="631"/>
                          <a:pt x="446" y="613"/>
                          <a:pt x="446" y="609"/>
                        </a:cubicBezTo>
                        <a:cubicBezTo>
                          <a:pt x="446" y="601"/>
                          <a:pt x="446" y="315"/>
                          <a:pt x="437" y="137"/>
                        </a:cubicBezTo>
                        <a:cubicBezTo>
                          <a:pt x="426" y="44"/>
                          <a:pt x="351" y="0"/>
                          <a:pt x="265"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483035" y="4189316"/>
                    <a:ext cx="312908" cy="443919"/>
                  </a:xfrm>
                  <a:custGeom>
                    <a:avLst/>
                    <a:gdLst/>
                    <a:ahLst/>
                    <a:cxnLst/>
                    <a:rect l="l" t="t" r="r" b="b"/>
                    <a:pathLst>
                      <a:path w="1937" h="2748" extrusionOk="0">
                        <a:moveTo>
                          <a:pt x="1267" y="0"/>
                        </a:moveTo>
                        <a:lnTo>
                          <a:pt x="1" y="1160"/>
                        </a:lnTo>
                        <a:lnTo>
                          <a:pt x="1437" y="2748"/>
                        </a:lnTo>
                        <a:cubicBezTo>
                          <a:pt x="1580" y="2596"/>
                          <a:pt x="1142" y="1508"/>
                          <a:pt x="1142" y="1508"/>
                        </a:cubicBezTo>
                        <a:lnTo>
                          <a:pt x="1936" y="741"/>
                        </a:lnTo>
                        <a:lnTo>
                          <a:pt x="1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330213" y="4421779"/>
                    <a:ext cx="37639" cy="14054"/>
                  </a:xfrm>
                  <a:custGeom>
                    <a:avLst/>
                    <a:gdLst/>
                    <a:ahLst/>
                    <a:cxnLst/>
                    <a:rect l="l" t="t" r="r" b="b"/>
                    <a:pathLst>
                      <a:path w="233" h="87" extrusionOk="0">
                        <a:moveTo>
                          <a:pt x="77" y="0"/>
                        </a:moveTo>
                        <a:cubicBezTo>
                          <a:pt x="31" y="0"/>
                          <a:pt x="0" y="17"/>
                          <a:pt x="0" y="24"/>
                        </a:cubicBezTo>
                        <a:cubicBezTo>
                          <a:pt x="9" y="33"/>
                          <a:pt x="63" y="24"/>
                          <a:pt x="116" y="42"/>
                        </a:cubicBezTo>
                        <a:cubicBezTo>
                          <a:pt x="179" y="60"/>
                          <a:pt x="214" y="87"/>
                          <a:pt x="223" y="87"/>
                        </a:cubicBezTo>
                        <a:cubicBezTo>
                          <a:pt x="232" y="78"/>
                          <a:pt x="205" y="24"/>
                          <a:pt x="125" y="6"/>
                        </a:cubicBezTo>
                        <a:cubicBezTo>
                          <a:pt x="108" y="2"/>
                          <a:pt x="92" y="0"/>
                          <a:pt x="77" y="0"/>
                        </a:cubicBezTo>
                        <a:close/>
                      </a:path>
                    </a:pathLst>
                  </a:custGeom>
                  <a:solidFill>
                    <a:srgbClr val="37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315836" y="4464427"/>
                    <a:ext cx="36186" cy="9208"/>
                  </a:xfrm>
                  <a:custGeom>
                    <a:avLst/>
                    <a:gdLst/>
                    <a:ahLst/>
                    <a:cxnLst/>
                    <a:rect l="l" t="t" r="r" b="b"/>
                    <a:pathLst>
                      <a:path w="224" h="57" extrusionOk="0">
                        <a:moveTo>
                          <a:pt x="107" y="1"/>
                        </a:moveTo>
                        <a:cubicBezTo>
                          <a:pt x="36" y="10"/>
                          <a:pt x="0" y="55"/>
                          <a:pt x="9" y="55"/>
                        </a:cubicBezTo>
                        <a:cubicBezTo>
                          <a:pt x="9" y="56"/>
                          <a:pt x="11" y="57"/>
                          <a:pt x="14" y="57"/>
                        </a:cubicBezTo>
                        <a:cubicBezTo>
                          <a:pt x="27" y="57"/>
                          <a:pt x="64" y="44"/>
                          <a:pt x="107" y="37"/>
                        </a:cubicBezTo>
                        <a:cubicBezTo>
                          <a:pt x="157" y="37"/>
                          <a:pt x="196" y="48"/>
                          <a:pt x="209" y="48"/>
                        </a:cubicBezTo>
                        <a:cubicBezTo>
                          <a:pt x="213" y="48"/>
                          <a:pt x="214" y="47"/>
                          <a:pt x="214" y="46"/>
                        </a:cubicBezTo>
                        <a:cubicBezTo>
                          <a:pt x="223" y="46"/>
                          <a:pt x="179" y="1"/>
                          <a:pt x="107" y="1"/>
                        </a:cubicBezTo>
                        <a:close/>
                      </a:path>
                    </a:pathLst>
                  </a:custGeom>
                  <a:solidFill>
                    <a:srgbClr val="37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301458" y="4503682"/>
                    <a:ext cx="33278" cy="13085"/>
                  </a:xfrm>
                  <a:custGeom>
                    <a:avLst/>
                    <a:gdLst/>
                    <a:ahLst/>
                    <a:cxnLst/>
                    <a:rect l="l" t="t" r="r" b="b"/>
                    <a:pathLst>
                      <a:path w="206" h="81" extrusionOk="0">
                        <a:moveTo>
                          <a:pt x="148" y="0"/>
                        </a:moveTo>
                        <a:cubicBezTo>
                          <a:pt x="134" y="0"/>
                          <a:pt x="117" y="3"/>
                          <a:pt x="99" y="8"/>
                        </a:cubicBezTo>
                        <a:cubicBezTo>
                          <a:pt x="27" y="35"/>
                          <a:pt x="1" y="70"/>
                          <a:pt x="18" y="79"/>
                        </a:cubicBezTo>
                        <a:cubicBezTo>
                          <a:pt x="18" y="80"/>
                          <a:pt x="19" y="81"/>
                          <a:pt x="20" y="81"/>
                        </a:cubicBezTo>
                        <a:cubicBezTo>
                          <a:pt x="29" y="81"/>
                          <a:pt x="61" y="59"/>
                          <a:pt x="108" y="43"/>
                        </a:cubicBezTo>
                        <a:cubicBezTo>
                          <a:pt x="152" y="26"/>
                          <a:pt x="197" y="35"/>
                          <a:pt x="206" y="26"/>
                        </a:cubicBezTo>
                        <a:cubicBezTo>
                          <a:pt x="206" y="13"/>
                          <a:pt x="183" y="0"/>
                          <a:pt x="148" y="0"/>
                        </a:cubicBezTo>
                        <a:close/>
                      </a:path>
                    </a:pathLst>
                  </a:custGeom>
                  <a:solidFill>
                    <a:srgbClr val="37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292735" y="4380423"/>
                    <a:ext cx="28916" cy="25201"/>
                  </a:xfrm>
                  <a:custGeom>
                    <a:avLst/>
                    <a:gdLst/>
                    <a:ahLst/>
                    <a:cxnLst/>
                    <a:rect l="l" t="t" r="r" b="b"/>
                    <a:pathLst>
                      <a:path w="179" h="156" extrusionOk="0">
                        <a:moveTo>
                          <a:pt x="18" y="0"/>
                        </a:moveTo>
                        <a:cubicBezTo>
                          <a:pt x="12" y="0"/>
                          <a:pt x="9" y="2"/>
                          <a:pt x="9" y="4"/>
                        </a:cubicBezTo>
                        <a:cubicBezTo>
                          <a:pt x="0" y="12"/>
                          <a:pt x="54" y="30"/>
                          <a:pt x="89" y="75"/>
                        </a:cubicBezTo>
                        <a:cubicBezTo>
                          <a:pt x="134" y="120"/>
                          <a:pt x="152" y="155"/>
                          <a:pt x="170" y="155"/>
                        </a:cubicBezTo>
                        <a:cubicBezTo>
                          <a:pt x="179" y="155"/>
                          <a:pt x="161" y="93"/>
                          <a:pt x="116" y="48"/>
                        </a:cubicBezTo>
                        <a:cubicBezTo>
                          <a:pt x="82" y="14"/>
                          <a:pt x="36" y="0"/>
                          <a:pt x="18" y="0"/>
                        </a:cubicBezTo>
                        <a:close/>
                      </a:path>
                    </a:pathLst>
                  </a:custGeom>
                  <a:solidFill>
                    <a:srgbClr val="37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336029" y="4353607"/>
                    <a:ext cx="392225" cy="312746"/>
                  </a:xfrm>
                  <a:custGeom>
                    <a:avLst/>
                    <a:gdLst/>
                    <a:ahLst/>
                    <a:cxnLst/>
                    <a:rect l="l" t="t" r="r" b="b"/>
                    <a:pathLst>
                      <a:path w="2428" h="1936" extrusionOk="0">
                        <a:moveTo>
                          <a:pt x="0" y="0"/>
                        </a:moveTo>
                        <a:lnTo>
                          <a:pt x="18" y="1936"/>
                        </a:lnTo>
                        <a:lnTo>
                          <a:pt x="2427" y="1927"/>
                        </a:lnTo>
                        <a:cubicBezTo>
                          <a:pt x="2409" y="1695"/>
                          <a:pt x="1160" y="1240"/>
                          <a:pt x="1160" y="1240"/>
                        </a:cubicBezTo>
                        <a:lnTo>
                          <a:pt x="12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187569" y="4499159"/>
                    <a:ext cx="43293" cy="10500"/>
                  </a:xfrm>
                  <a:custGeom>
                    <a:avLst/>
                    <a:gdLst/>
                    <a:ahLst/>
                    <a:cxnLst/>
                    <a:rect l="l" t="t" r="r" b="b"/>
                    <a:pathLst>
                      <a:path w="268" h="65" extrusionOk="0">
                        <a:moveTo>
                          <a:pt x="134" y="0"/>
                        </a:moveTo>
                        <a:cubicBezTo>
                          <a:pt x="54" y="9"/>
                          <a:pt x="0" y="54"/>
                          <a:pt x="9" y="63"/>
                        </a:cubicBezTo>
                        <a:cubicBezTo>
                          <a:pt x="11" y="64"/>
                          <a:pt x="13" y="64"/>
                          <a:pt x="15" y="64"/>
                        </a:cubicBezTo>
                        <a:cubicBezTo>
                          <a:pt x="31" y="64"/>
                          <a:pt x="73" y="45"/>
                          <a:pt x="134" y="45"/>
                        </a:cubicBezTo>
                        <a:cubicBezTo>
                          <a:pt x="147" y="43"/>
                          <a:pt x="160" y="42"/>
                          <a:pt x="172" y="42"/>
                        </a:cubicBezTo>
                        <a:cubicBezTo>
                          <a:pt x="205" y="42"/>
                          <a:pt x="233" y="47"/>
                          <a:pt x="248" y="47"/>
                        </a:cubicBezTo>
                        <a:cubicBezTo>
                          <a:pt x="253" y="47"/>
                          <a:pt x="257" y="47"/>
                          <a:pt x="259" y="45"/>
                        </a:cubicBezTo>
                        <a:cubicBezTo>
                          <a:pt x="268" y="36"/>
                          <a:pt x="214" y="0"/>
                          <a:pt x="13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503229" y="2785651"/>
                    <a:ext cx="514674" cy="1739490"/>
                  </a:xfrm>
                  <a:custGeom>
                    <a:avLst/>
                    <a:gdLst/>
                    <a:ahLst/>
                    <a:cxnLst/>
                    <a:rect l="l" t="t" r="r" b="b"/>
                    <a:pathLst>
                      <a:path w="3186" h="10768" extrusionOk="0">
                        <a:moveTo>
                          <a:pt x="821" y="0"/>
                        </a:moveTo>
                        <a:cubicBezTo>
                          <a:pt x="821" y="0"/>
                          <a:pt x="1" y="1606"/>
                          <a:pt x="1" y="2641"/>
                        </a:cubicBezTo>
                        <a:cubicBezTo>
                          <a:pt x="1" y="3113"/>
                          <a:pt x="634" y="6762"/>
                          <a:pt x="634" y="6762"/>
                        </a:cubicBezTo>
                        <a:cubicBezTo>
                          <a:pt x="634" y="6762"/>
                          <a:pt x="821" y="9421"/>
                          <a:pt x="928" y="10768"/>
                        </a:cubicBezTo>
                        <a:lnTo>
                          <a:pt x="2258" y="10732"/>
                        </a:lnTo>
                        <a:lnTo>
                          <a:pt x="2543" y="6842"/>
                        </a:lnTo>
                        <a:lnTo>
                          <a:pt x="2623" y="3675"/>
                        </a:lnTo>
                        <a:lnTo>
                          <a:pt x="3185" y="27"/>
                        </a:lnTo>
                        <a:lnTo>
                          <a:pt x="1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318744" y="2789851"/>
                    <a:ext cx="588176" cy="1601209"/>
                  </a:xfrm>
                  <a:custGeom>
                    <a:avLst/>
                    <a:gdLst/>
                    <a:ahLst/>
                    <a:cxnLst/>
                    <a:rect l="l" t="t" r="r" b="b"/>
                    <a:pathLst>
                      <a:path w="3641" h="9912" extrusionOk="0">
                        <a:moveTo>
                          <a:pt x="1785" y="1"/>
                        </a:moveTo>
                        <a:lnTo>
                          <a:pt x="1071" y="2695"/>
                        </a:lnTo>
                        <a:lnTo>
                          <a:pt x="1669" y="5434"/>
                        </a:lnTo>
                        <a:lnTo>
                          <a:pt x="1" y="8663"/>
                        </a:lnTo>
                        <a:lnTo>
                          <a:pt x="1062" y="9912"/>
                        </a:lnTo>
                        <a:cubicBezTo>
                          <a:pt x="1062" y="9912"/>
                          <a:pt x="3408" y="6486"/>
                          <a:pt x="3498" y="5799"/>
                        </a:cubicBezTo>
                        <a:cubicBezTo>
                          <a:pt x="3640" y="4747"/>
                          <a:pt x="2989" y="848"/>
                          <a:pt x="2989" y="848"/>
                        </a:cubicBezTo>
                        <a:lnTo>
                          <a:pt x="2891" y="19"/>
                        </a:lnTo>
                        <a:lnTo>
                          <a:pt x="17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419548" y="1939640"/>
                    <a:ext cx="546337" cy="883799"/>
                  </a:xfrm>
                  <a:custGeom>
                    <a:avLst/>
                    <a:gdLst/>
                    <a:ahLst/>
                    <a:cxnLst/>
                    <a:rect l="l" t="t" r="r" b="b"/>
                    <a:pathLst>
                      <a:path w="3382" h="5471" extrusionOk="0">
                        <a:moveTo>
                          <a:pt x="794" y="0"/>
                        </a:moveTo>
                        <a:lnTo>
                          <a:pt x="0" y="1240"/>
                        </a:lnTo>
                        <a:lnTo>
                          <a:pt x="500" y="5103"/>
                        </a:lnTo>
                        <a:lnTo>
                          <a:pt x="741" y="5291"/>
                        </a:lnTo>
                        <a:cubicBezTo>
                          <a:pt x="997" y="5414"/>
                          <a:pt x="1408" y="5470"/>
                          <a:pt x="1845" y="5470"/>
                        </a:cubicBezTo>
                        <a:cubicBezTo>
                          <a:pt x="2290" y="5470"/>
                          <a:pt x="2762" y="5412"/>
                          <a:pt x="3122" y="5308"/>
                        </a:cubicBezTo>
                        <a:cubicBezTo>
                          <a:pt x="3381" y="2944"/>
                          <a:pt x="3292" y="1258"/>
                          <a:pt x="2792" y="411"/>
                        </a:cubicBezTo>
                        <a:lnTo>
                          <a:pt x="2248" y="179"/>
                        </a:lnTo>
                        <a:cubicBezTo>
                          <a:pt x="2074" y="368"/>
                          <a:pt x="1880" y="450"/>
                          <a:pt x="1679" y="450"/>
                        </a:cubicBezTo>
                        <a:cubicBezTo>
                          <a:pt x="1387" y="450"/>
                          <a:pt x="1080" y="275"/>
                          <a:pt x="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566554" y="1894892"/>
                    <a:ext cx="430995" cy="1304940"/>
                  </a:xfrm>
                  <a:custGeom>
                    <a:avLst/>
                    <a:gdLst/>
                    <a:ahLst/>
                    <a:cxnLst/>
                    <a:rect l="l" t="t" r="r" b="b"/>
                    <a:pathLst>
                      <a:path w="2668" h="8078" extrusionOk="0">
                        <a:moveTo>
                          <a:pt x="1668" y="1"/>
                        </a:moveTo>
                        <a:lnTo>
                          <a:pt x="1445" y="340"/>
                        </a:lnTo>
                        <a:lnTo>
                          <a:pt x="428" y="723"/>
                        </a:lnTo>
                        <a:lnTo>
                          <a:pt x="589" y="3114"/>
                        </a:lnTo>
                        <a:lnTo>
                          <a:pt x="946" y="4069"/>
                        </a:lnTo>
                        <a:lnTo>
                          <a:pt x="696" y="5086"/>
                        </a:lnTo>
                        <a:cubicBezTo>
                          <a:pt x="473" y="5630"/>
                          <a:pt x="303" y="6201"/>
                          <a:pt x="179" y="6772"/>
                        </a:cubicBezTo>
                        <a:lnTo>
                          <a:pt x="0" y="7869"/>
                        </a:lnTo>
                        <a:cubicBezTo>
                          <a:pt x="0" y="7869"/>
                          <a:pt x="904" y="8077"/>
                          <a:pt x="1454" y="8077"/>
                        </a:cubicBezTo>
                        <a:cubicBezTo>
                          <a:pt x="1606" y="8077"/>
                          <a:pt x="1731" y="8061"/>
                          <a:pt x="1802" y="8021"/>
                        </a:cubicBezTo>
                        <a:cubicBezTo>
                          <a:pt x="2123" y="7833"/>
                          <a:pt x="2275" y="5960"/>
                          <a:pt x="2391" y="5532"/>
                        </a:cubicBezTo>
                        <a:cubicBezTo>
                          <a:pt x="2507" y="5095"/>
                          <a:pt x="2668" y="3828"/>
                          <a:pt x="2569" y="3150"/>
                        </a:cubicBezTo>
                        <a:cubicBezTo>
                          <a:pt x="2471" y="2481"/>
                          <a:pt x="2311" y="1482"/>
                          <a:pt x="2230" y="1143"/>
                        </a:cubicBezTo>
                        <a:cubicBezTo>
                          <a:pt x="2150" y="804"/>
                          <a:pt x="1668" y="1"/>
                          <a:pt x="1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56394" y="1913631"/>
                    <a:ext cx="295461" cy="1212215"/>
                  </a:xfrm>
                  <a:custGeom>
                    <a:avLst/>
                    <a:gdLst/>
                    <a:ahLst/>
                    <a:cxnLst/>
                    <a:rect l="l" t="t" r="r" b="b"/>
                    <a:pathLst>
                      <a:path w="1829" h="7504" extrusionOk="0">
                        <a:moveTo>
                          <a:pt x="0" y="1"/>
                        </a:moveTo>
                        <a:lnTo>
                          <a:pt x="0" y="375"/>
                        </a:lnTo>
                        <a:cubicBezTo>
                          <a:pt x="0" y="375"/>
                          <a:pt x="446" y="1928"/>
                          <a:pt x="580" y="2615"/>
                        </a:cubicBezTo>
                        <a:cubicBezTo>
                          <a:pt x="714" y="3302"/>
                          <a:pt x="767" y="4693"/>
                          <a:pt x="776" y="5264"/>
                        </a:cubicBezTo>
                        <a:cubicBezTo>
                          <a:pt x="785" y="5835"/>
                          <a:pt x="1115" y="7503"/>
                          <a:pt x="1115" y="7503"/>
                        </a:cubicBezTo>
                        <a:cubicBezTo>
                          <a:pt x="1115" y="7503"/>
                          <a:pt x="1740" y="7423"/>
                          <a:pt x="1784" y="7298"/>
                        </a:cubicBezTo>
                        <a:cubicBezTo>
                          <a:pt x="1829" y="7182"/>
                          <a:pt x="1205" y="5220"/>
                          <a:pt x="1205" y="5086"/>
                        </a:cubicBezTo>
                        <a:cubicBezTo>
                          <a:pt x="1205" y="4943"/>
                          <a:pt x="1222" y="3391"/>
                          <a:pt x="1222" y="2392"/>
                        </a:cubicBezTo>
                        <a:cubicBezTo>
                          <a:pt x="1222" y="1821"/>
                          <a:pt x="830" y="527"/>
                          <a:pt x="830" y="527"/>
                        </a:cubicBezTo>
                        <a:lnTo>
                          <a:pt x="161" y="22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0546" y="1949656"/>
                    <a:ext cx="108233" cy="857629"/>
                  </a:xfrm>
                  <a:custGeom>
                    <a:avLst/>
                    <a:gdLst/>
                    <a:ahLst/>
                    <a:cxnLst/>
                    <a:rect l="l" t="t" r="r" b="b"/>
                    <a:pathLst>
                      <a:path w="670" h="5309" extrusionOk="0">
                        <a:moveTo>
                          <a:pt x="1" y="1"/>
                        </a:moveTo>
                        <a:cubicBezTo>
                          <a:pt x="1" y="2"/>
                          <a:pt x="1" y="3"/>
                          <a:pt x="1" y="4"/>
                        </a:cubicBezTo>
                        <a:lnTo>
                          <a:pt x="1" y="4"/>
                        </a:lnTo>
                        <a:cubicBezTo>
                          <a:pt x="1" y="2"/>
                          <a:pt x="1" y="1"/>
                          <a:pt x="1" y="1"/>
                        </a:cubicBezTo>
                        <a:close/>
                        <a:moveTo>
                          <a:pt x="1" y="4"/>
                        </a:moveTo>
                        <a:lnTo>
                          <a:pt x="1" y="4"/>
                        </a:lnTo>
                        <a:cubicBezTo>
                          <a:pt x="2" y="7"/>
                          <a:pt x="4" y="13"/>
                          <a:pt x="10" y="19"/>
                        </a:cubicBezTo>
                        <a:cubicBezTo>
                          <a:pt x="10" y="11"/>
                          <a:pt x="3" y="10"/>
                          <a:pt x="1" y="4"/>
                        </a:cubicBezTo>
                        <a:close/>
                        <a:moveTo>
                          <a:pt x="28" y="54"/>
                        </a:moveTo>
                        <a:lnTo>
                          <a:pt x="108" y="188"/>
                        </a:lnTo>
                        <a:cubicBezTo>
                          <a:pt x="206" y="358"/>
                          <a:pt x="295" y="536"/>
                          <a:pt x="375" y="715"/>
                        </a:cubicBezTo>
                        <a:cubicBezTo>
                          <a:pt x="429" y="839"/>
                          <a:pt x="465" y="973"/>
                          <a:pt x="491" y="1098"/>
                        </a:cubicBezTo>
                        <a:cubicBezTo>
                          <a:pt x="518" y="1241"/>
                          <a:pt x="545" y="1401"/>
                          <a:pt x="563" y="1562"/>
                        </a:cubicBezTo>
                        <a:cubicBezTo>
                          <a:pt x="581" y="1723"/>
                          <a:pt x="598" y="1892"/>
                          <a:pt x="616" y="2071"/>
                        </a:cubicBezTo>
                        <a:cubicBezTo>
                          <a:pt x="625" y="2160"/>
                          <a:pt x="634" y="2249"/>
                          <a:pt x="643" y="2338"/>
                        </a:cubicBezTo>
                        <a:cubicBezTo>
                          <a:pt x="643" y="2436"/>
                          <a:pt x="643" y="2525"/>
                          <a:pt x="643" y="2624"/>
                        </a:cubicBezTo>
                        <a:cubicBezTo>
                          <a:pt x="643" y="3382"/>
                          <a:pt x="634" y="4060"/>
                          <a:pt x="634" y="4559"/>
                        </a:cubicBezTo>
                        <a:lnTo>
                          <a:pt x="634" y="5148"/>
                        </a:lnTo>
                        <a:lnTo>
                          <a:pt x="634" y="5309"/>
                        </a:lnTo>
                        <a:cubicBezTo>
                          <a:pt x="634" y="5264"/>
                          <a:pt x="643" y="5211"/>
                          <a:pt x="643" y="5148"/>
                        </a:cubicBezTo>
                        <a:cubicBezTo>
                          <a:pt x="643" y="5006"/>
                          <a:pt x="652" y="4809"/>
                          <a:pt x="652" y="4559"/>
                        </a:cubicBezTo>
                        <a:cubicBezTo>
                          <a:pt x="661" y="4060"/>
                          <a:pt x="670" y="3382"/>
                          <a:pt x="670" y="2624"/>
                        </a:cubicBezTo>
                        <a:cubicBezTo>
                          <a:pt x="670" y="2525"/>
                          <a:pt x="670" y="2436"/>
                          <a:pt x="670" y="2338"/>
                        </a:cubicBezTo>
                        <a:cubicBezTo>
                          <a:pt x="670" y="2249"/>
                          <a:pt x="652" y="2160"/>
                          <a:pt x="652" y="2071"/>
                        </a:cubicBezTo>
                        <a:cubicBezTo>
                          <a:pt x="625" y="1892"/>
                          <a:pt x="607" y="1723"/>
                          <a:pt x="590" y="1562"/>
                        </a:cubicBezTo>
                        <a:cubicBezTo>
                          <a:pt x="572" y="1393"/>
                          <a:pt x="545" y="1241"/>
                          <a:pt x="518" y="1098"/>
                        </a:cubicBezTo>
                        <a:cubicBezTo>
                          <a:pt x="491" y="964"/>
                          <a:pt x="447" y="830"/>
                          <a:pt x="393" y="706"/>
                        </a:cubicBezTo>
                        <a:cubicBezTo>
                          <a:pt x="313" y="527"/>
                          <a:pt x="224" y="358"/>
                          <a:pt x="117" y="188"/>
                        </a:cubicBezTo>
                        <a:cubicBezTo>
                          <a:pt x="81" y="126"/>
                          <a:pt x="54" y="81"/>
                          <a:pt x="28" y="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331667" y="1949656"/>
                    <a:ext cx="174466" cy="681871"/>
                  </a:xfrm>
                  <a:custGeom>
                    <a:avLst/>
                    <a:gdLst/>
                    <a:ahLst/>
                    <a:cxnLst/>
                    <a:rect l="l" t="t" r="r" b="b"/>
                    <a:pathLst>
                      <a:path w="1080" h="4221" extrusionOk="0">
                        <a:moveTo>
                          <a:pt x="0" y="1"/>
                        </a:moveTo>
                        <a:cubicBezTo>
                          <a:pt x="0" y="19"/>
                          <a:pt x="0" y="28"/>
                          <a:pt x="0" y="45"/>
                        </a:cubicBezTo>
                        <a:cubicBezTo>
                          <a:pt x="0" y="72"/>
                          <a:pt x="9" y="117"/>
                          <a:pt x="9" y="170"/>
                        </a:cubicBezTo>
                        <a:cubicBezTo>
                          <a:pt x="27" y="286"/>
                          <a:pt x="54" y="438"/>
                          <a:pt x="98" y="634"/>
                        </a:cubicBezTo>
                        <a:cubicBezTo>
                          <a:pt x="116" y="741"/>
                          <a:pt x="152" y="848"/>
                          <a:pt x="179" y="955"/>
                        </a:cubicBezTo>
                        <a:cubicBezTo>
                          <a:pt x="223" y="1071"/>
                          <a:pt x="277" y="1187"/>
                          <a:pt x="339" y="1294"/>
                        </a:cubicBezTo>
                        <a:cubicBezTo>
                          <a:pt x="455" y="1535"/>
                          <a:pt x="580" y="1803"/>
                          <a:pt x="705" y="2079"/>
                        </a:cubicBezTo>
                        <a:cubicBezTo>
                          <a:pt x="821" y="2338"/>
                          <a:pt x="919" y="2606"/>
                          <a:pt x="999" y="2882"/>
                        </a:cubicBezTo>
                        <a:cubicBezTo>
                          <a:pt x="1035" y="3007"/>
                          <a:pt x="1044" y="3123"/>
                          <a:pt x="1053" y="3248"/>
                        </a:cubicBezTo>
                        <a:cubicBezTo>
                          <a:pt x="1044" y="3364"/>
                          <a:pt x="1044" y="3480"/>
                          <a:pt x="1044" y="3578"/>
                        </a:cubicBezTo>
                        <a:cubicBezTo>
                          <a:pt x="1044" y="3774"/>
                          <a:pt x="1053" y="3935"/>
                          <a:pt x="1062" y="4051"/>
                        </a:cubicBezTo>
                        <a:cubicBezTo>
                          <a:pt x="1062" y="4104"/>
                          <a:pt x="1071" y="4149"/>
                          <a:pt x="1071" y="4176"/>
                        </a:cubicBezTo>
                        <a:cubicBezTo>
                          <a:pt x="1080" y="4194"/>
                          <a:pt x="1080" y="4212"/>
                          <a:pt x="1080" y="4220"/>
                        </a:cubicBezTo>
                        <a:cubicBezTo>
                          <a:pt x="1080" y="4212"/>
                          <a:pt x="1080" y="4194"/>
                          <a:pt x="1080" y="4176"/>
                        </a:cubicBezTo>
                        <a:lnTo>
                          <a:pt x="1071" y="4051"/>
                        </a:lnTo>
                        <a:cubicBezTo>
                          <a:pt x="1071" y="3944"/>
                          <a:pt x="1062" y="3783"/>
                          <a:pt x="1062" y="3578"/>
                        </a:cubicBezTo>
                        <a:cubicBezTo>
                          <a:pt x="1062" y="3480"/>
                          <a:pt x="1071" y="3373"/>
                          <a:pt x="1080" y="3257"/>
                        </a:cubicBezTo>
                        <a:cubicBezTo>
                          <a:pt x="1071" y="3123"/>
                          <a:pt x="1062" y="2998"/>
                          <a:pt x="1026" y="2882"/>
                        </a:cubicBezTo>
                        <a:cubicBezTo>
                          <a:pt x="946" y="2606"/>
                          <a:pt x="848" y="2329"/>
                          <a:pt x="732" y="2071"/>
                        </a:cubicBezTo>
                        <a:cubicBezTo>
                          <a:pt x="607" y="1785"/>
                          <a:pt x="482" y="1526"/>
                          <a:pt x="366" y="1285"/>
                        </a:cubicBezTo>
                        <a:cubicBezTo>
                          <a:pt x="304" y="1178"/>
                          <a:pt x="250" y="1062"/>
                          <a:pt x="205" y="946"/>
                        </a:cubicBezTo>
                        <a:cubicBezTo>
                          <a:pt x="179" y="848"/>
                          <a:pt x="143" y="741"/>
                          <a:pt x="125" y="634"/>
                        </a:cubicBezTo>
                        <a:cubicBezTo>
                          <a:pt x="72" y="438"/>
                          <a:pt x="45" y="277"/>
                          <a:pt x="27" y="170"/>
                        </a:cubicBezTo>
                        <a:lnTo>
                          <a:pt x="9" y="45"/>
                        </a:lnTo>
                        <a:cubicBezTo>
                          <a:pt x="9" y="28"/>
                          <a:pt x="0" y="1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402263" y="3066578"/>
                    <a:ext cx="331485" cy="1461475"/>
                  </a:xfrm>
                  <a:custGeom>
                    <a:avLst/>
                    <a:gdLst/>
                    <a:ahLst/>
                    <a:cxnLst/>
                    <a:rect l="l" t="t" r="r" b="b"/>
                    <a:pathLst>
                      <a:path w="2052" h="9047" extrusionOk="0">
                        <a:moveTo>
                          <a:pt x="0" y="5130"/>
                        </a:moveTo>
                        <a:lnTo>
                          <a:pt x="0" y="5148"/>
                        </a:lnTo>
                        <a:lnTo>
                          <a:pt x="9" y="5202"/>
                        </a:lnTo>
                        <a:lnTo>
                          <a:pt x="9" y="5148"/>
                        </a:lnTo>
                        <a:cubicBezTo>
                          <a:pt x="0" y="5139"/>
                          <a:pt x="0" y="5130"/>
                          <a:pt x="0" y="5130"/>
                        </a:cubicBezTo>
                        <a:close/>
                        <a:moveTo>
                          <a:pt x="2052" y="1"/>
                        </a:moveTo>
                        <a:cubicBezTo>
                          <a:pt x="2052" y="27"/>
                          <a:pt x="2043" y="63"/>
                          <a:pt x="2043" y="108"/>
                        </a:cubicBezTo>
                        <a:cubicBezTo>
                          <a:pt x="2043" y="206"/>
                          <a:pt x="2034" y="349"/>
                          <a:pt x="2034" y="527"/>
                        </a:cubicBezTo>
                        <a:cubicBezTo>
                          <a:pt x="2016" y="893"/>
                          <a:pt x="1998" y="1410"/>
                          <a:pt x="1981" y="2061"/>
                        </a:cubicBezTo>
                        <a:cubicBezTo>
                          <a:pt x="1963" y="2704"/>
                          <a:pt x="1936" y="3471"/>
                          <a:pt x="1909" y="4327"/>
                        </a:cubicBezTo>
                        <a:cubicBezTo>
                          <a:pt x="1909" y="4541"/>
                          <a:pt x="1900" y="4756"/>
                          <a:pt x="1891" y="4979"/>
                        </a:cubicBezTo>
                        <a:cubicBezTo>
                          <a:pt x="1874" y="5202"/>
                          <a:pt x="1856" y="5433"/>
                          <a:pt x="1847" y="5665"/>
                        </a:cubicBezTo>
                        <a:cubicBezTo>
                          <a:pt x="1811" y="6129"/>
                          <a:pt x="1775" y="6611"/>
                          <a:pt x="1740" y="7102"/>
                        </a:cubicBezTo>
                        <a:cubicBezTo>
                          <a:pt x="1696" y="7756"/>
                          <a:pt x="1651" y="8383"/>
                          <a:pt x="1607" y="8976"/>
                        </a:cubicBezTo>
                        <a:lnTo>
                          <a:pt x="1607" y="8976"/>
                        </a:lnTo>
                        <a:lnTo>
                          <a:pt x="312" y="9019"/>
                        </a:lnTo>
                        <a:lnTo>
                          <a:pt x="312" y="9019"/>
                        </a:lnTo>
                        <a:cubicBezTo>
                          <a:pt x="223" y="7864"/>
                          <a:pt x="143" y="6895"/>
                          <a:pt x="89" y="6210"/>
                        </a:cubicBezTo>
                        <a:cubicBezTo>
                          <a:pt x="63" y="5862"/>
                          <a:pt x="45" y="5594"/>
                          <a:pt x="27" y="5407"/>
                        </a:cubicBezTo>
                        <a:lnTo>
                          <a:pt x="9" y="5202"/>
                        </a:lnTo>
                        <a:lnTo>
                          <a:pt x="18" y="5407"/>
                        </a:lnTo>
                        <a:lnTo>
                          <a:pt x="71" y="6210"/>
                        </a:lnTo>
                        <a:cubicBezTo>
                          <a:pt x="125" y="6897"/>
                          <a:pt x="196" y="7869"/>
                          <a:pt x="286" y="9038"/>
                        </a:cubicBezTo>
                        <a:lnTo>
                          <a:pt x="286" y="9047"/>
                        </a:lnTo>
                        <a:lnTo>
                          <a:pt x="303" y="9047"/>
                        </a:lnTo>
                        <a:lnTo>
                          <a:pt x="1624" y="9011"/>
                        </a:lnTo>
                        <a:lnTo>
                          <a:pt x="1633" y="9011"/>
                        </a:lnTo>
                        <a:lnTo>
                          <a:pt x="1633" y="8993"/>
                        </a:lnTo>
                        <a:cubicBezTo>
                          <a:pt x="1677" y="8404"/>
                          <a:pt x="1722" y="7762"/>
                          <a:pt x="1775" y="7102"/>
                        </a:cubicBezTo>
                        <a:cubicBezTo>
                          <a:pt x="1802" y="6611"/>
                          <a:pt x="1838" y="6129"/>
                          <a:pt x="1874" y="5665"/>
                        </a:cubicBezTo>
                        <a:cubicBezTo>
                          <a:pt x="1891" y="5433"/>
                          <a:pt x="1909" y="5210"/>
                          <a:pt x="1918" y="4987"/>
                        </a:cubicBezTo>
                        <a:cubicBezTo>
                          <a:pt x="1936" y="4764"/>
                          <a:pt x="1936" y="4541"/>
                          <a:pt x="1945" y="4327"/>
                        </a:cubicBezTo>
                        <a:cubicBezTo>
                          <a:pt x="1963" y="3471"/>
                          <a:pt x="1990" y="2704"/>
                          <a:pt x="2007" y="2061"/>
                        </a:cubicBezTo>
                        <a:cubicBezTo>
                          <a:pt x="2016" y="1410"/>
                          <a:pt x="2034" y="893"/>
                          <a:pt x="2043" y="527"/>
                        </a:cubicBezTo>
                        <a:cubicBezTo>
                          <a:pt x="2043" y="349"/>
                          <a:pt x="2052" y="206"/>
                          <a:pt x="2052" y="108"/>
                        </a:cubicBezTo>
                        <a:lnTo>
                          <a:pt x="20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232317" y="2639453"/>
                    <a:ext cx="204836" cy="206774"/>
                  </a:xfrm>
                  <a:custGeom>
                    <a:avLst/>
                    <a:gdLst/>
                    <a:ahLst/>
                    <a:cxnLst/>
                    <a:rect l="l" t="t" r="r" b="b"/>
                    <a:pathLst>
                      <a:path w="1268" h="1280" extrusionOk="0">
                        <a:moveTo>
                          <a:pt x="76" y="0"/>
                        </a:moveTo>
                        <a:cubicBezTo>
                          <a:pt x="62" y="0"/>
                          <a:pt x="49" y="5"/>
                          <a:pt x="36" y="13"/>
                        </a:cubicBezTo>
                        <a:cubicBezTo>
                          <a:pt x="36" y="22"/>
                          <a:pt x="28" y="22"/>
                          <a:pt x="28" y="22"/>
                        </a:cubicBezTo>
                        <a:cubicBezTo>
                          <a:pt x="1" y="49"/>
                          <a:pt x="1" y="84"/>
                          <a:pt x="28" y="111"/>
                        </a:cubicBezTo>
                        <a:lnTo>
                          <a:pt x="1080" y="1190"/>
                        </a:lnTo>
                        <a:cubicBezTo>
                          <a:pt x="1103" y="1213"/>
                          <a:pt x="1181" y="1279"/>
                          <a:pt x="1222" y="1279"/>
                        </a:cubicBezTo>
                        <a:cubicBezTo>
                          <a:pt x="1230" y="1279"/>
                          <a:pt x="1236" y="1277"/>
                          <a:pt x="1241" y="1271"/>
                        </a:cubicBezTo>
                        <a:cubicBezTo>
                          <a:pt x="1268" y="1244"/>
                          <a:pt x="1196" y="1119"/>
                          <a:pt x="1178" y="1101"/>
                        </a:cubicBezTo>
                        <a:lnTo>
                          <a:pt x="126" y="22"/>
                        </a:lnTo>
                        <a:cubicBezTo>
                          <a:pt x="111" y="7"/>
                          <a:pt x="94"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318744" y="2691955"/>
                    <a:ext cx="269614" cy="198859"/>
                  </a:xfrm>
                  <a:custGeom>
                    <a:avLst/>
                    <a:gdLst/>
                    <a:ahLst/>
                    <a:cxnLst/>
                    <a:rect l="l" t="t" r="r" b="b"/>
                    <a:pathLst>
                      <a:path w="1669" h="1231" extrusionOk="0">
                        <a:moveTo>
                          <a:pt x="224" y="0"/>
                        </a:moveTo>
                        <a:lnTo>
                          <a:pt x="1" y="607"/>
                        </a:lnTo>
                        <a:lnTo>
                          <a:pt x="27" y="651"/>
                        </a:lnTo>
                        <a:cubicBezTo>
                          <a:pt x="134" y="803"/>
                          <a:pt x="277" y="928"/>
                          <a:pt x="447" y="1017"/>
                        </a:cubicBezTo>
                        <a:lnTo>
                          <a:pt x="723" y="1169"/>
                        </a:lnTo>
                        <a:cubicBezTo>
                          <a:pt x="723" y="1169"/>
                          <a:pt x="810" y="1231"/>
                          <a:pt x="885" y="1231"/>
                        </a:cubicBezTo>
                        <a:cubicBezTo>
                          <a:pt x="900" y="1231"/>
                          <a:pt x="915" y="1228"/>
                          <a:pt x="928" y="1222"/>
                        </a:cubicBezTo>
                        <a:cubicBezTo>
                          <a:pt x="991" y="1196"/>
                          <a:pt x="1026" y="1124"/>
                          <a:pt x="1000" y="1053"/>
                        </a:cubicBezTo>
                        <a:cubicBezTo>
                          <a:pt x="1062" y="1035"/>
                          <a:pt x="1125" y="999"/>
                          <a:pt x="1169" y="946"/>
                        </a:cubicBezTo>
                        <a:cubicBezTo>
                          <a:pt x="1214" y="874"/>
                          <a:pt x="1169" y="732"/>
                          <a:pt x="1169" y="732"/>
                        </a:cubicBezTo>
                        <a:lnTo>
                          <a:pt x="1169" y="732"/>
                        </a:lnTo>
                        <a:cubicBezTo>
                          <a:pt x="1169" y="732"/>
                          <a:pt x="1191" y="735"/>
                          <a:pt x="1220" y="735"/>
                        </a:cubicBezTo>
                        <a:cubicBezTo>
                          <a:pt x="1269" y="735"/>
                          <a:pt x="1341" y="725"/>
                          <a:pt x="1374" y="669"/>
                        </a:cubicBezTo>
                        <a:cubicBezTo>
                          <a:pt x="1428" y="589"/>
                          <a:pt x="1080" y="393"/>
                          <a:pt x="1089" y="357"/>
                        </a:cubicBezTo>
                        <a:cubicBezTo>
                          <a:pt x="1089" y="347"/>
                          <a:pt x="1101" y="343"/>
                          <a:pt x="1117" y="343"/>
                        </a:cubicBezTo>
                        <a:cubicBezTo>
                          <a:pt x="1159" y="343"/>
                          <a:pt x="1232" y="366"/>
                          <a:pt x="1232" y="366"/>
                        </a:cubicBezTo>
                        <a:cubicBezTo>
                          <a:pt x="1232" y="366"/>
                          <a:pt x="1455" y="544"/>
                          <a:pt x="1481" y="571"/>
                        </a:cubicBezTo>
                        <a:cubicBezTo>
                          <a:pt x="1504" y="589"/>
                          <a:pt x="1528" y="598"/>
                          <a:pt x="1553" y="598"/>
                        </a:cubicBezTo>
                        <a:cubicBezTo>
                          <a:pt x="1577" y="598"/>
                          <a:pt x="1602" y="589"/>
                          <a:pt x="1624" y="571"/>
                        </a:cubicBezTo>
                        <a:cubicBezTo>
                          <a:pt x="1669" y="535"/>
                          <a:pt x="1481" y="286"/>
                          <a:pt x="1383" y="214"/>
                        </a:cubicBezTo>
                        <a:cubicBezTo>
                          <a:pt x="1294" y="143"/>
                          <a:pt x="1000" y="72"/>
                          <a:pt x="875" y="45"/>
                        </a:cubicBezTo>
                        <a:cubicBezTo>
                          <a:pt x="759" y="18"/>
                          <a:pt x="224" y="0"/>
                          <a:pt x="224"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692075" y="2008781"/>
                    <a:ext cx="439719" cy="823059"/>
                  </a:xfrm>
                  <a:custGeom>
                    <a:avLst/>
                    <a:gdLst/>
                    <a:ahLst/>
                    <a:cxnLst/>
                    <a:rect l="l" t="t" r="r" b="b"/>
                    <a:pathLst>
                      <a:path w="2722" h="5095" extrusionOk="0">
                        <a:moveTo>
                          <a:pt x="1259" y="1"/>
                        </a:moveTo>
                        <a:cubicBezTo>
                          <a:pt x="1009" y="90"/>
                          <a:pt x="813" y="304"/>
                          <a:pt x="750" y="572"/>
                        </a:cubicBezTo>
                        <a:cubicBezTo>
                          <a:pt x="599" y="1258"/>
                          <a:pt x="1" y="3337"/>
                          <a:pt x="19" y="3783"/>
                        </a:cubicBezTo>
                        <a:cubicBezTo>
                          <a:pt x="37" y="4220"/>
                          <a:pt x="2294" y="5094"/>
                          <a:pt x="2294" y="5094"/>
                        </a:cubicBezTo>
                        <a:lnTo>
                          <a:pt x="2722" y="4095"/>
                        </a:lnTo>
                        <a:lnTo>
                          <a:pt x="1393" y="3275"/>
                        </a:lnTo>
                        <a:lnTo>
                          <a:pt x="1705" y="1936"/>
                        </a:lnTo>
                        <a:lnTo>
                          <a:pt x="12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77528" y="1998766"/>
                    <a:ext cx="344570" cy="723549"/>
                  </a:xfrm>
                  <a:custGeom>
                    <a:avLst/>
                    <a:gdLst/>
                    <a:ahLst/>
                    <a:cxnLst/>
                    <a:rect l="l" t="t" r="r" b="b"/>
                    <a:pathLst>
                      <a:path w="2133" h="4479" extrusionOk="0">
                        <a:moveTo>
                          <a:pt x="1" y="0"/>
                        </a:moveTo>
                        <a:lnTo>
                          <a:pt x="179" y="1071"/>
                        </a:lnTo>
                        <a:lnTo>
                          <a:pt x="268" y="3943"/>
                        </a:lnTo>
                        <a:cubicBezTo>
                          <a:pt x="491" y="4059"/>
                          <a:pt x="732" y="4157"/>
                          <a:pt x="964" y="4247"/>
                        </a:cubicBezTo>
                        <a:cubicBezTo>
                          <a:pt x="1285" y="4363"/>
                          <a:pt x="1928" y="4478"/>
                          <a:pt x="1928" y="4478"/>
                        </a:cubicBezTo>
                        <a:lnTo>
                          <a:pt x="2133" y="3524"/>
                        </a:lnTo>
                        <a:lnTo>
                          <a:pt x="1205" y="3256"/>
                        </a:lnTo>
                        <a:lnTo>
                          <a:pt x="1116" y="3194"/>
                        </a:lnTo>
                        <a:lnTo>
                          <a:pt x="706" y="776"/>
                        </a:lnTo>
                        <a:cubicBezTo>
                          <a:pt x="563" y="241"/>
                          <a:pt x="170" y="107"/>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497413" y="2285508"/>
                    <a:ext cx="247968" cy="549245"/>
                  </a:xfrm>
                  <a:custGeom>
                    <a:avLst/>
                    <a:gdLst/>
                    <a:ahLst/>
                    <a:cxnLst/>
                    <a:rect l="l" t="t" r="r" b="b"/>
                    <a:pathLst>
                      <a:path w="1535" h="3400" extrusionOk="0">
                        <a:moveTo>
                          <a:pt x="0" y="2909"/>
                        </a:moveTo>
                        <a:cubicBezTo>
                          <a:pt x="9" y="2918"/>
                          <a:pt x="9" y="2918"/>
                          <a:pt x="18" y="2918"/>
                        </a:cubicBezTo>
                        <a:lnTo>
                          <a:pt x="0" y="2909"/>
                        </a:lnTo>
                        <a:close/>
                        <a:moveTo>
                          <a:pt x="571" y="0"/>
                        </a:moveTo>
                        <a:cubicBezTo>
                          <a:pt x="562" y="9"/>
                          <a:pt x="562" y="18"/>
                          <a:pt x="553" y="27"/>
                        </a:cubicBezTo>
                        <a:lnTo>
                          <a:pt x="536" y="116"/>
                        </a:lnTo>
                        <a:lnTo>
                          <a:pt x="446" y="438"/>
                        </a:lnTo>
                        <a:cubicBezTo>
                          <a:pt x="384" y="714"/>
                          <a:pt x="286" y="1098"/>
                          <a:pt x="170" y="1562"/>
                        </a:cubicBezTo>
                        <a:lnTo>
                          <a:pt x="170" y="1571"/>
                        </a:lnTo>
                        <a:lnTo>
                          <a:pt x="179" y="1571"/>
                        </a:lnTo>
                        <a:lnTo>
                          <a:pt x="1124" y="2159"/>
                        </a:lnTo>
                        <a:lnTo>
                          <a:pt x="1492" y="2390"/>
                        </a:lnTo>
                        <a:lnTo>
                          <a:pt x="1492" y="2390"/>
                        </a:lnTo>
                        <a:lnTo>
                          <a:pt x="1086" y="3367"/>
                        </a:lnTo>
                        <a:lnTo>
                          <a:pt x="1086" y="3367"/>
                        </a:lnTo>
                        <a:lnTo>
                          <a:pt x="304" y="3034"/>
                        </a:lnTo>
                        <a:lnTo>
                          <a:pt x="81" y="2944"/>
                        </a:lnTo>
                        <a:lnTo>
                          <a:pt x="81" y="2944"/>
                        </a:lnTo>
                        <a:lnTo>
                          <a:pt x="295" y="3042"/>
                        </a:lnTo>
                        <a:lnTo>
                          <a:pt x="1089" y="3399"/>
                        </a:lnTo>
                        <a:lnTo>
                          <a:pt x="1098" y="3399"/>
                        </a:lnTo>
                        <a:lnTo>
                          <a:pt x="1107" y="3390"/>
                        </a:lnTo>
                        <a:cubicBezTo>
                          <a:pt x="1231" y="3096"/>
                          <a:pt x="1374" y="2757"/>
                          <a:pt x="1526" y="2391"/>
                        </a:cubicBezTo>
                        <a:lnTo>
                          <a:pt x="1535" y="2373"/>
                        </a:lnTo>
                        <a:lnTo>
                          <a:pt x="1526" y="2373"/>
                        </a:lnTo>
                        <a:lnTo>
                          <a:pt x="1142" y="2133"/>
                        </a:lnTo>
                        <a:lnTo>
                          <a:pt x="197" y="1559"/>
                        </a:lnTo>
                        <a:lnTo>
                          <a:pt x="197" y="1559"/>
                        </a:lnTo>
                        <a:cubicBezTo>
                          <a:pt x="313" y="1105"/>
                          <a:pt x="402" y="713"/>
                          <a:pt x="473" y="438"/>
                        </a:cubicBezTo>
                        <a:cubicBezTo>
                          <a:pt x="500" y="304"/>
                          <a:pt x="527" y="197"/>
                          <a:pt x="545" y="116"/>
                        </a:cubicBezTo>
                        <a:lnTo>
                          <a:pt x="562" y="36"/>
                        </a:lnTo>
                        <a:cubicBezTo>
                          <a:pt x="562" y="27"/>
                          <a:pt x="571" y="18"/>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509044" y="2027521"/>
                    <a:ext cx="98218" cy="152981"/>
                  </a:xfrm>
                  <a:custGeom>
                    <a:avLst/>
                    <a:gdLst/>
                    <a:ahLst/>
                    <a:cxnLst/>
                    <a:rect l="l" t="t" r="r" b="b"/>
                    <a:pathLst>
                      <a:path w="608" h="947" extrusionOk="0">
                        <a:moveTo>
                          <a:pt x="1" y="1"/>
                        </a:moveTo>
                        <a:cubicBezTo>
                          <a:pt x="63" y="9"/>
                          <a:pt x="117" y="27"/>
                          <a:pt x="170" y="54"/>
                        </a:cubicBezTo>
                        <a:cubicBezTo>
                          <a:pt x="304" y="117"/>
                          <a:pt x="402" y="224"/>
                          <a:pt x="465" y="348"/>
                        </a:cubicBezTo>
                        <a:cubicBezTo>
                          <a:pt x="527" y="482"/>
                          <a:pt x="563" y="625"/>
                          <a:pt x="572" y="768"/>
                        </a:cubicBezTo>
                        <a:cubicBezTo>
                          <a:pt x="590" y="875"/>
                          <a:pt x="590" y="946"/>
                          <a:pt x="590" y="946"/>
                        </a:cubicBezTo>
                        <a:cubicBezTo>
                          <a:pt x="599" y="884"/>
                          <a:pt x="608" y="821"/>
                          <a:pt x="599" y="768"/>
                        </a:cubicBezTo>
                        <a:cubicBezTo>
                          <a:pt x="590" y="616"/>
                          <a:pt x="554" y="473"/>
                          <a:pt x="492" y="340"/>
                        </a:cubicBezTo>
                        <a:cubicBezTo>
                          <a:pt x="429" y="206"/>
                          <a:pt x="322" y="99"/>
                          <a:pt x="179" y="36"/>
                        </a:cubicBezTo>
                        <a:cubicBezTo>
                          <a:pt x="144" y="18"/>
                          <a:pt x="99" y="9"/>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537799" y="2535256"/>
                    <a:ext cx="70756" cy="32793"/>
                  </a:xfrm>
                  <a:custGeom>
                    <a:avLst/>
                    <a:gdLst/>
                    <a:ahLst/>
                    <a:cxnLst/>
                    <a:rect l="l" t="t" r="r" b="b"/>
                    <a:pathLst>
                      <a:path w="438" h="203" extrusionOk="0">
                        <a:moveTo>
                          <a:pt x="338" y="1"/>
                        </a:moveTo>
                        <a:cubicBezTo>
                          <a:pt x="284" y="1"/>
                          <a:pt x="232" y="14"/>
                          <a:pt x="188" y="42"/>
                        </a:cubicBezTo>
                        <a:cubicBezTo>
                          <a:pt x="108" y="69"/>
                          <a:pt x="36" y="132"/>
                          <a:pt x="1" y="203"/>
                        </a:cubicBezTo>
                        <a:cubicBezTo>
                          <a:pt x="63" y="149"/>
                          <a:pt x="125" y="105"/>
                          <a:pt x="197" y="69"/>
                        </a:cubicBezTo>
                        <a:cubicBezTo>
                          <a:pt x="277" y="42"/>
                          <a:pt x="357" y="25"/>
                          <a:pt x="438" y="16"/>
                        </a:cubicBezTo>
                        <a:cubicBezTo>
                          <a:pt x="404" y="6"/>
                          <a:pt x="371" y="1"/>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120822" y="2093754"/>
                    <a:ext cx="30370" cy="628562"/>
                  </a:xfrm>
                  <a:custGeom>
                    <a:avLst/>
                    <a:gdLst/>
                    <a:ahLst/>
                    <a:cxnLst/>
                    <a:rect l="l" t="t" r="r" b="b"/>
                    <a:pathLst>
                      <a:path w="188" h="3891" extrusionOk="0">
                        <a:moveTo>
                          <a:pt x="0" y="1"/>
                        </a:moveTo>
                        <a:cubicBezTo>
                          <a:pt x="0" y="7"/>
                          <a:pt x="4" y="16"/>
                          <a:pt x="9" y="25"/>
                        </a:cubicBezTo>
                        <a:lnTo>
                          <a:pt x="9" y="25"/>
                        </a:lnTo>
                        <a:cubicBezTo>
                          <a:pt x="9" y="14"/>
                          <a:pt x="7" y="8"/>
                          <a:pt x="0" y="1"/>
                        </a:cubicBezTo>
                        <a:close/>
                        <a:moveTo>
                          <a:pt x="9" y="25"/>
                        </a:moveTo>
                        <a:cubicBezTo>
                          <a:pt x="9" y="28"/>
                          <a:pt x="9" y="32"/>
                          <a:pt x="9" y="37"/>
                        </a:cubicBezTo>
                        <a:cubicBezTo>
                          <a:pt x="17" y="61"/>
                          <a:pt x="25" y="92"/>
                          <a:pt x="40" y="131"/>
                        </a:cubicBezTo>
                        <a:lnTo>
                          <a:pt x="40" y="131"/>
                        </a:lnTo>
                        <a:lnTo>
                          <a:pt x="18" y="37"/>
                        </a:lnTo>
                        <a:cubicBezTo>
                          <a:pt x="15" y="33"/>
                          <a:pt x="12" y="29"/>
                          <a:pt x="9" y="25"/>
                        </a:cubicBezTo>
                        <a:close/>
                        <a:moveTo>
                          <a:pt x="40" y="131"/>
                        </a:moveTo>
                        <a:lnTo>
                          <a:pt x="45" y="153"/>
                        </a:lnTo>
                        <a:cubicBezTo>
                          <a:pt x="54" y="197"/>
                          <a:pt x="63" y="260"/>
                          <a:pt x="81" y="322"/>
                        </a:cubicBezTo>
                        <a:cubicBezTo>
                          <a:pt x="90" y="393"/>
                          <a:pt x="108" y="474"/>
                          <a:pt x="116" y="563"/>
                        </a:cubicBezTo>
                        <a:cubicBezTo>
                          <a:pt x="143" y="768"/>
                          <a:pt x="161" y="973"/>
                          <a:pt x="161" y="1179"/>
                        </a:cubicBezTo>
                        <a:cubicBezTo>
                          <a:pt x="170" y="1410"/>
                          <a:pt x="161" y="1669"/>
                          <a:pt x="152" y="1937"/>
                        </a:cubicBezTo>
                        <a:cubicBezTo>
                          <a:pt x="125" y="2481"/>
                          <a:pt x="116" y="2963"/>
                          <a:pt x="116" y="3320"/>
                        </a:cubicBezTo>
                        <a:cubicBezTo>
                          <a:pt x="108" y="3498"/>
                          <a:pt x="116" y="3641"/>
                          <a:pt x="116" y="3739"/>
                        </a:cubicBezTo>
                        <a:lnTo>
                          <a:pt x="116" y="3855"/>
                        </a:lnTo>
                        <a:cubicBezTo>
                          <a:pt x="116" y="3864"/>
                          <a:pt x="116" y="3882"/>
                          <a:pt x="125" y="3890"/>
                        </a:cubicBezTo>
                        <a:cubicBezTo>
                          <a:pt x="125" y="3882"/>
                          <a:pt x="125" y="3864"/>
                          <a:pt x="125" y="3855"/>
                        </a:cubicBezTo>
                        <a:lnTo>
                          <a:pt x="125" y="3739"/>
                        </a:lnTo>
                        <a:cubicBezTo>
                          <a:pt x="125" y="3641"/>
                          <a:pt x="125" y="3498"/>
                          <a:pt x="125" y="3320"/>
                        </a:cubicBezTo>
                        <a:cubicBezTo>
                          <a:pt x="134" y="2963"/>
                          <a:pt x="152" y="2481"/>
                          <a:pt x="179" y="1937"/>
                        </a:cubicBezTo>
                        <a:cubicBezTo>
                          <a:pt x="188" y="1669"/>
                          <a:pt x="188" y="1410"/>
                          <a:pt x="188" y="1179"/>
                        </a:cubicBezTo>
                        <a:cubicBezTo>
                          <a:pt x="179" y="964"/>
                          <a:pt x="161" y="759"/>
                          <a:pt x="134" y="554"/>
                        </a:cubicBezTo>
                        <a:cubicBezTo>
                          <a:pt x="116" y="465"/>
                          <a:pt x="99" y="393"/>
                          <a:pt x="90" y="322"/>
                        </a:cubicBezTo>
                        <a:cubicBezTo>
                          <a:pt x="72" y="251"/>
                          <a:pt x="54" y="197"/>
                          <a:pt x="45" y="144"/>
                        </a:cubicBezTo>
                        <a:cubicBezTo>
                          <a:pt x="43" y="139"/>
                          <a:pt x="42" y="135"/>
                          <a:pt x="40" y="1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42957" y="2415228"/>
                    <a:ext cx="314362" cy="334393"/>
                  </a:xfrm>
                  <a:custGeom>
                    <a:avLst/>
                    <a:gdLst/>
                    <a:ahLst/>
                    <a:cxnLst/>
                    <a:rect l="l" t="t" r="r" b="b"/>
                    <a:pathLst>
                      <a:path w="1946" h="2070" extrusionOk="0">
                        <a:moveTo>
                          <a:pt x="1946" y="0"/>
                        </a:moveTo>
                        <a:lnTo>
                          <a:pt x="1946" y="0"/>
                        </a:lnTo>
                        <a:cubicBezTo>
                          <a:pt x="1945" y="1"/>
                          <a:pt x="652" y="1463"/>
                          <a:pt x="393" y="1731"/>
                        </a:cubicBezTo>
                        <a:cubicBezTo>
                          <a:pt x="268" y="1847"/>
                          <a:pt x="143" y="1945"/>
                          <a:pt x="1" y="2043"/>
                        </a:cubicBezTo>
                        <a:lnTo>
                          <a:pt x="411" y="2070"/>
                        </a:lnTo>
                        <a:lnTo>
                          <a:pt x="19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70420" y="2353195"/>
                    <a:ext cx="671694" cy="432611"/>
                  </a:xfrm>
                  <a:custGeom>
                    <a:avLst/>
                    <a:gdLst/>
                    <a:ahLst/>
                    <a:cxnLst/>
                    <a:rect l="l" t="t" r="r" b="b"/>
                    <a:pathLst>
                      <a:path w="4158" h="2678" extrusionOk="0">
                        <a:moveTo>
                          <a:pt x="4086" y="1"/>
                        </a:moveTo>
                        <a:lnTo>
                          <a:pt x="1909" y="188"/>
                        </a:lnTo>
                        <a:lnTo>
                          <a:pt x="0" y="2516"/>
                        </a:lnTo>
                        <a:lnTo>
                          <a:pt x="179" y="2677"/>
                        </a:lnTo>
                        <a:lnTo>
                          <a:pt x="2141" y="2570"/>
                        </a:lnTo>
                        <a:lnTo>
                          <a:pt x="4157" y="268"/>
                        </a:lnTo>
                        <a:lnTo>
                          <a:pt x="40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103536" y="2389220"/>
                    <a:ext cx="638578" cy="395133"/>
                  </a:xfrm>
                  <a:custGeom>
                    <a:avLst/>
                    <a:gdLst/>
                    <a:ahLst/>
                    <a:cxnLst/>
                    <a:rect l="l" t="t" r="r" b="b"/>
                    <a:pathLst>
                      <a:path w="3953" h="2446" extrusionOk="0">
                        <a:moveTo>
                          <a:pt x="3952" y="1"/>
                        </a:moveTo>
                        <a:cubicBezTo>
                          <a:pt x="3944" y="1"/>
                          <a:pt x="3926" y="1"/>
                          <a:pt x="3917" y="10"/>
                        </a:cubicBezTo>
                        <a:cubicBezTo>
                          <a:pt x="3926" y="10"/>
                          <a:pt x="3944" y="10"/>
                          <a:pt x="3952" y="1"/>
                        </a:cubicBezTo>
                        <a:close/>
                        <a:moveTo>
                          <a:pt x="3917" y="10"/>
                        </a:moveTo>
                        <a:lnTo>
                          <a:pt x="3792" y="19"/>
                        </a:lnTo>
                        <a:lnTo>
                          <a:pt x="3346" y="63"/>
                        </a:lnTo>
                        <a:lnTo>
                          <a:pt x="1847" y="215"/>
                        </a:lnTo>
                        <a:lnTo>
                          <a:pt x="1838" y="215"/>
                        </a:lnTo>
                        <a:lnTo>
                          <a:pt x="1838" y="224"/>
                        </a:lnTo>
                        <a:lnTo>
                          <a:pt x="1588" y="518"/>
                        </a:lnTo>
                        <a:lnTo>
                          <a:pt x="455" y="1883"/>
                        </a:lnTo>
                        <a:lnTo>
                          <a:pt x="116" y="2302"/>
                        </a:lnTo>
                        <a:lnTo>
                          <a:pt x="18" y="2418"/>
                        </a:lnTo>
                        <a:lnTo>
                          <a:pt x="0" y="2445"/>
                        </a:lnTo>
                        <a:lnTo>
                          <a:pt x="27" y="2418"/>
                        </a:lnTo>
                        <a:lnTo>
                          <a:pt x="125" y="2311"/>
                        </a:lnTo>
                        <a:lnTo>
                          <a:pt x="473" y="1901"/>
                        </a:lnTo>
                        <a:lnTo>
                          <a:pt x="1615" y="536"/>
                        </a:lnTo>
                        <a:lnTo>
                          <a:pt x="1865" y="242"/>
                        </a:lnTo>
                        <a:lnTo>
                          <a:pt x="1847" y="242"/>
                        </a:lnTo>
                        <a:lnTo>
                          <a:pt x="3355" y="81"/>
                        </a:lnTo>
                        <a:lnTo>
                          <a:pt x="3792" y="28"/>
                        </a:lnTo>
                        <a:lnTo>
                          <a:pt x="3917"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74620" y="2361919"/>
                    <a:ext cx="657316" cy="397879"/>
                  </a:xfrm>
                  <a:custGeom>
                    <a:avLst/>
                    <a:gdLst/>
                    <a:ahLst/>
                    <a:cxnLst/>
                    <a:rect l="l" t="t" r="r" b="b"/>
                    <a:pathLst>
                      <a:path w="4069" h="2463" extrusionOk="0">
                        <a:moveTo>
                          <a:pt x="4024" y="0"/>
                        </a:moveTo>
                        <a:lnTo>
                          <a:pt x="3899" y="9"/>
                        </a:lnTo>
                        <a:lnTo>
                          <a:pt x="3453" y="45"/>
                        </a:lnTo>
                        <a:lnTo>
                          <a:pt x="1919" y="179"/>
                        </a:lnTo>
                        <a:lnTo>
                          <a:pt x="1910" y="179"/>
                        </a:lnTo>
                        <a:lnTo>
                          <a:pt x="1651" y="500"/>
                        </a:lnTo>
                        <a:cubicBezTo>
                          <a:pt x="1205" y="1053"/>
                          <a:pt x="786" y="1544"/>
                          <a:pt x="492" y="1891"/>
                        </a:cubicBezTo>
                        <a:lnTo>
                          <a:pt x="126" y="2311"/>
                        </a:lnTo>
                        <a:lnTo>
                          <a:pt x="28" y="2418"/>
                        </a:lnTo>
                        <a:lnTo>
                          <a:pt x="10" y="2454"/>
                        </a:lnTo>
                        <a:lnTo>
                          <a:pt x="37" y="2427"/>
                        </a:lnTo>
                        <a:lnTo>
                          <a:pt x="135" y="2311"/>
                        </a:lnTo>
                        <a:cubicBezTo>
                          <a:pt x="224" y="2222"/>
                          <a:pt x="349" y="2079"/>
                          <a:pt x="501" y="1909"/>
                        </a:cubicBezTo>
                        <a:cubicBezTo>
                          <a:pt x="813" y="1561"/>
                          <a:pt x="1232" y="1071"/>
                          <a:pt x="1678" y="527"/>
                        </a:cubicBezTo>
                        <a:lnTo>
                          <a:pt x="1930" y="205"/>
                        </a:lnTo>
                        <a:lnTo>
                          <a:pt x="1930" y="205"/>
                        </a:lnTo>
                        <a:lnTo>
                          <a:pt x="3453" y="63"/>
                        </a:lnTo>
                        <a:lnTo>
                          <a:pt x="3899" y="18"/>
                        </a:lnTo>
                        <a:lnTo>
                          <a:pt x="4024" y="9"/>
                        </a:lnTo>
                        <a:cubicBezTo>
                          <a:pt x="4042" y="9"/>
                          <a:pt x="4051" y="0"/>
                          <a:pt x="4069" y="0"/>
                        </a:cubicBezTo>
                        <a:close/>
                        <a:moveTo>
                          <a:pt x="10" y="2454"/>
                        </a:moveTo>
                        <a:cubicBezTo>
                          <a:pt x="1" y="2454"/>
                          <a:pt x="1" y="2454"/>
                          <a:pt x="1" y="2462"/>
                        </a:cubicBezTo>
                        <a:cubicBezTo>
                          <a:pt x="1" y="2462"/>
                          <a:pt x="1" y="2462"/>
                          <a:pt x="10" y="24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86251" y="2376296"/>
                    <a:ext cx="647139" cy="393518"/>
                  </a:xfrm>
                  <a:custGeom>
                    <a:avLst/>
                    <a:gdLst/>
                    <a:ahLst/>
                    <a:cxnLst/>
                    <a:rect l="l" t="t" r="r" b="b"/>
                    <a:pathLst>
                      <a:path w="4006" h="2436" extrusionOk="0">
                        <a:moveTo>
                          <a:pt x="3970" y="0"/>
                        </a:moveTo>
                        <a:lnTo>
                          <a:pt x="3845" y="9"/>
                        </a:lnTo>
                        <a:lnTo>
                          <a:pt x="3408" y="45"/>
                        </a:lnTo>
                        <a:lnTo>
                          <a:pt x="1901" y="188"/>
                        </a:lnTo>
                        <a:lnTo>
                          <a:pt x="1892" y="188"/>
                        </a:lnTo>
                        <a:lnTo>
                          <a:pt x="1624" y="509"/>
                        </a:lnTo>
                        <a:lnTo>
                          <a:pt x="464" y="1874"/>
                        </a:lnTo>
                        <a:lnTo>
                          <a:pt x="116" y="2284"/>
                        </a:lnTo>
                        <a:lnTo>
                          <a:pt x="27" y="2400"/>
                        </a:lnTo>
                        <a:lnTo>
                          <a:pt x="0" y="2436"/>
                        </a:lnTo>
                        <a:lnTo>
                          <a:pt x="0" y="2436"/>
                        </a:lnTo>
                        <a:lnTo>
                          <a:pt x="27" y="2409"/>
                        </a:lnTo>
                        <a:lnTo>
                          <a:pt x="125" y="2302"/>
                        </a:lnTo>
                        <a:lnTo>
                          <a:pt x="482" y="1892"/>
                        </a:lnTo>
                        <a:lnTo>
                          <a:pt x="1651" y="536"/>
                        </a:lnTo>
                        <a:lnTo>
                          <a:pt x="1918" y="215"/>
                        </a:lnTo>
                        <a:lnTo>
                          <a:pt x="1909" y="215"/>
                        </a:lnTo>
                        <a:lnTo>
                          <a:pt x="3408" y="72"/>
                        </a:lnTo>
                        <a:lnTo>
                          <a:pt x="3845" y="18"/>
                        </a:lnTo>
                        <a:lnTo>
                          <a:pt x="3970" y="9"/>
                        </a:lnTo>
                        <a:cubicBezTo>
                          <a:pt x="3979" y="9"/>
                          <a:pt x="3997" y="9"/>
                          <a:pt x="4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471052" y="2579520"/>
                    <a:ext cx="116795" cy="44263"/>
                  </a:xfrm>
                  <a:custGeom>
                    <a:avLst/>
                    <a:gdLst/>
                    <a:ahLst/>
                    <a:cxnLst/>
                    <a:rect l="l" t="t" r="r" b="b"/>
                    <a:pathLst>
                      <a:path w="723" h="274" extrusionOk="0">
                        <a:moveTo>
                          <a:pt x="125" y="0"/>
                        </a:moveTo>
                        <a:cubicBezTo>
                          <a:pt x="81" y="9"/>
                          <a:pt x="36" y="27"/>
                          <a:pt x="18" y="63"/>
                        </a:cubicBezTo>
                        <a:cubicBezTo>
                          <a:pt x="0" y="90"/>
                          <a:pt x="0" y="116"/>
                          <a:pt x="0" y="134"/>
                        </a:cubicBezTo>
                        <a:cubicBezTo>
                          <a:pt x="9" y="152"/>
                          <a:pt x="18" y="161"/>
                          <a:pt x="36" y="170"/>
                        </a:cubicBezTo>
                        <a:cubicBezTo>
                          <a:pt x="63" y="188"/>
                          <a:pt x="89" y="197"/>
                          <a:pt x="116" y="197"/>
                        </a:cubicBezTo>
                        <a:lnTo>
                          <a:pt x="437" y="259"/>
                        </a:lnTo>
                        <a:cubicBezTo>
                          <a:pt x="474" y="269"/>
                          <a:pt x="514" y="274"/>
                          <a:pt x="553" y="274"/>
                        </a:cubicBezTo>
                        <a:cubicBezTo>
                          <a:pt x="580" y="274"/>
                          <a:pt x="608" y="272"/>
                          <a:pt x="634" y="268"/>
                        </a:cubicBezTo>
                        <a:cubicBezTo>
                          <a:pt x="660" y="259"/>
                          <a:pt x="678" y="250"/>
                          <a:pt x="696" y="232"/>
                        </a:cubicBezTo>
                        <a:cubicBezTo>
                          <a:pt x="714" y="214"/>
                          <a:pt x="723" y="188"/>
                          <a:pt x="723" y="170"/>
                        </a:cubicBezTo>
                        <a:cubicBezTo>
                          <a:pt x="723" y="125"/>
                          <a:pt x="687" y="81"/>
                          <a:pt x="643" y="72"/>
                        </a:cubicBezTo>
                        <a:cubicBezTo>
                          <a:pt x="509" y="54"/>
                          <a:pt x="384" y="27"/>
                          <a:pt x="250" y="9"/>
                        </a:cubicBezTo>
                        <a:cubicBezTo>
                          <a:pt x="205" y="0"/>
                          <a:pt x="161" y="0"/>
                          <a:pt x="125"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475414" y="2614090"/>
                    <a:ext cx="103872" cy="44263"/>
                  </a:xfrm>
                  <a:custGeom>
                    <a:avLst/>
                    <a:gdLst/>
                    <a:ahLst/>
                    <a:cxnLst/>
                    <a:rect l="l" t="t" r="r" b="b"/>
                    <a:pathLst>
                      <a:path w="643" h="274" extrusionOk="0">
                        <a:moveTo>
                          <a:pt x="107" y="0"/>
                        </a:moveTo>
                        <a:cubicBezTo>
                          <a:pt x="71" y="9"/>
                          <a:pt x="36" y="27"/>
                          <a:pt x="18" y="63"/>
                        </a:cubicBezTo>
                        <a:cubicBezTo>
                          <a:pt x="9" y="90"/>
                          <a:pt x="0" y="107"/>
                          <a:pt x="9" y="134"/>
                        </a:cubicBezTo>
                        <a:cubicBezTo>
                          <a:pt x="18" y="143"/>
                          <a:pt x="27" y="152"/>
                          <a:pt x="36" y="161"/>
                        </a:cubicBezTo>
                        <a:cubicBezTo>
                          <a:pt x="54" y="179"/>
                          <a:pt x="89" y="197"/>
                          <a:pt x="116" y="197"/>
                        </a:cubicBezTo>
                        <a:lnTo>
                          <a:pt x="401" y="259"/>
                        </a:lnTo>
                        <a:cubicBezTo>
                          <a:pt x="433" y="270"/>
                          <a:pt x="464" y="274"/>
                          <a:pt x="496" y="274"/>
                        </a:cubicBezTo>
                        <a:cubicBezTo>
                          <a:pt x="518" y="274"/>
                          <a:pt x="540" y="272"/>
                          <a:pt x="562" y="268"/>
                        </a:cubicBezTo>
                        <a:cubicBezTo>
                          <a:pt x="589" y="259"/>
                          <a:pt x="607" y="250"/>
                          <a:pt x="616" y="232"/>
                        </a:cubicBezTo>
                        <a:cubicBezTo>
                          <a:pt x="633" y="215"/>
                          <a:pt x="642" y="197"/>
                          <a:pt x="642" y="170"/>
                        </a:cubicBezTo>
                        <a:cubicBezTo>
                          <a:pt x="633" y="125"/>
                          <a:pt x="607" y="90"/>
                          <a:pt x="571" y="81"/>
                        </a:cubicBezTo>
                        <a:cubicBezTo>
                          <a:pt x="446" y="54"/>
                          <a:pt x="339" y="27"/>
                          <a:pt x="223" y="9"/>
                        </a:cubicBezTo>
                        <a:cubicBezTo>
                          <a:pt x="187" y="0"/>
                          <a:pt x="143" y="0"/>
                          <a:pt x="107"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479614" y="2644622"/>
                    <a:ext cx="83841" cy="39578"/>
                  </a:xfrm>
                  <a:custGeom>
                    <a:avLst/>
                    <a:gdLst/>
                    <a:ahLst/>
                    <a:cxnLst/>
                    <a:rect l="l" t="t" r="r" b="b"/>
                    <a:pathLst>
                      <a:path w="519" h="245" extrusionOk="0">
                        <a:moveTo>
                          <a:pt x="112" y="1"/>
                        </a:moveTo>
                        <a:cubicBezTo>
                          <a:pt x="99" y="1"/>
                          <a:pt x="86" y="3"/>
                          <a:pt x="72" y="8"/>
                        </a:cubicBezTo>
                        <a:cubicBezTo>
                          <a:pt x="36" y="17"/>
                          <a:pt x="19" y="43"/>
                          <a:pt x="10" y="70"/>
                        </a:cubicBezTo>
                        <a:cubicBezTo>
                          <a:pt x="1" y="97"/>
                          <a:pt x="1" y="115"/>
                          <a:pt x="10" y="141"/>
                        </a:cubicBezTo>
                        <a:cubicBezTo>
                          <a:pt x="19" y="150"/>
                          <a:pt x="28" y="159"/>
                          <a:pt x="36" y="168"/>
                        </a:cubicBezTo>
                        <a:cubicBezTo>
                          <a:pt x="54" y="177"/>
                          <a:pt x="81" y="195"/>
                          <a:pt x="108" y="195"/>
                        </a:cubicBezTo>
                        <a:lnTo>
                          <a:pt x="340" y="231"/>
                        </a:lnTo>
                        <a:cubicBezTo>
                          <a:pt x="362" y="240"/>
                          <a:pt x="384" y="244"/>
                          <a:pt x="407" y="244"/>
                        </a:cubicBezTo>
                        <a:cubicBezTo>
                          <a:pt x="429" y="244"/>
                          <a:pt x="451" y="240"/>
                          <a:pt x="474" y="231"/>
                        </a:cubicBezTo>
                        <a:cubicBezTo>
                          <a:pt x="483" y="222"/>
                          <a:pt x="500" y="204"/>
                          <a:pt x="509" y="195"/>
                        </a:cubicBezTo>
                        <a:cubicBezTo>
                          <a:pt x="518" y="168"/>
                          <a:pt x="518" y="150"/>
                          <a:pt x="509" y="124"/>
                        </a:cubicBezTo>
                        <a:cubicBezTo>
                          <a:pt x="500" y="88"/>
                          <a:pt x="474" y="61"/>
                          <a:pt x="438" y="43"/>
                        </a:cubicBezTo>
                        <a:cubicBezTo>
                          <a:pt x="340" y="34"/>
                          <a:pt x="251" y="17"/>
                          <a:pt x="152" y="8"/>
                        </a:cubicBezTo>
                        <a:cubicBezTo>
                          <a:pt x="139" y="3"/>
                          <a:pt x="126" y="1"/>
                          <a:pt x="112" y="1"/>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32"/>
                <p:cNvSpPr/>
                <p:nvPr/>
              </p:nvSpPr>
              <p:spPr>
                <a:xfrm>
                  <a:off x="1294880" y="2138550"/>
                  <a:ext cx="25056" cy="23936"/>
                </a:xfrm>
                <a:custGeom>
                  <a:avLst/>
                  <a:gdLst/>
                  <a:ahLst/>
                  <a:cxnLst/>
                  <a:rect l="l" t="t" r="r" b="b"/>
                  <a:pathLst>
                    <a:path w="179" h="171" extrusionOk="0">
                      <a:moveTo>
                        <a:pt x="95" y="0"/>
                      </a:moveTo>
                      <a:cubicBezTo>
                        <a:pt x="90" y="0"/>
                        <a:pt x="85" y="0"/>
                        <a:pt x="81" y="1"/>
                      </a:cubicBezTo>
                      <a:cubicBezTo>
                        <a:pt x="36" y="1"/>
                        <a:pt x="0" y="46"/>
                        <a:pt x="0" y="91"/>
                      </a:cubicBezTo>
                      <a:cubicBezTo>
                        <a:pt x="9" y="144"/>
                        <a:pt x="45" y="171"/>
                        <a:pt x="99" y="171"/>
                      </a:cubicBezTo>
                      <a:cubicBezTo>
                        <a:pt x="143" y="162"/>
                        <a:pt x="179" y="126"/>
                        <a:pt x="179" y="73"/>
                      </a:cubicBezTo>
                      <a:cubicBezTo>
                        <a:pt x="171" y="33"/>
                        <a:pt x="134"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1281162" y="2092078"/>
                  <a:ext cx="51372" cy="14418"/>
                </a:xfrm>
                <a:custGeom>
                  <a:avLst/>
                  <a:gdLst/>
                  <a:ahLst/>
                  <a:cxnLst/>
                  <a:rect l="l" t="t" r="r" b="b"/>
                  <a:pathLst>
                    <a:path w="367" h="103" extrusionOk="0">
                      <a:moveTo>
                        <a:pt x="212" y="1"/>
                      </a:moveTo>
                      <a:cubicBezTo>
                        <a:pt x="204" y="1"/>
                        <a:pt x="196" y="2"/>
                        <a:pt x="188" y="3"/>
                      </a:cubicBezTo>
                      <a:cubicBezTo>
                        <a:pt x="134" y="3"/>
                        <a:pt x="90" y="21"/>
                        <a:pt x="45" y="48"/>
                      </a:cubicBezTo>
                      <a:cubicBezTo>
                        <a:pt x="18" y="75"/>
                        <a:pt x="0" y="84"/>
                        <a:pt x="18" y="101"/>
                      </a:cubicBezTo>
                      <a:cubicBezTo>
                        <a:pt x="19" y="102"/>
                        <a:pt x="20" y="102"/>
                        <a:pt x="21" y="102"/>
                      </a:cubicBezTo>
                      <a:cubicBezTo>
                        <a:pt x="37" y="102"/>
                        <a:pt x="97" y="57"/>
                        <a:pt x="188" y="57"/>
                      </a:cubicBezTo>
                      <a:cubicBezTo>
                        <a:pt x="196" y="56"/>
                        <a:pt x="204" y="56"/>
                        <a:pt x="212" y="56"/>
                      </a:cubicBezTo>
                      <a:cubicBezTo>
                        <a:pt x="282" y="56"/>
                        <a:pt x="337" y="85"/>
                        <a:pt x="353" y="85"/>
                      </a:cubicBezTo>
                      <a:cubicBezTo>
                        <a:pt x="355" y="85"/>
                        <a:pt x="356" y="84"/>
                        <a:pt x="357" y="84"/>
                      </a:cubicBezTo>
                      <a:cubicBezTo>
                        <a:pt x="366" y="75"/>
                        <a:pt x="348" y="57"/>
                        <a:pt x="321" y="39"/>
                      </a:cubicBezTo>
                      <a:cubicBezTo>
                        <a:pt x="292" y="17"/>
                        <a:pt x="251"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1186257" y="2140930"/>
                  <a:ext cx="25056" cy="24076"/>
                </a:xfrm>
                <a:custGeom>
                  <a:avLst/>
                  <a:gdLst/>
                  <a:ahLst/>
                  <a:cxnLst/>
                  <a:rect l="l" t="t" r="r" b="b"/>
                  <a:pathLst>
                    <a:path w="179" h="172" extrusionOk="0">
                      <a:moveTo>
                        <a:pt x="103" y="1"/>
                      </a:moveTo>
                      <a:cubicBezTo>
                        <a:pt x="99" y="1"/>
                        <a:pt x="94" y="1"/>
                        <a:pt x="90" y="2"/>
                      </a:cubicBezTo>
                      <a:cubicBezTo>
                        <a:pt x="36" y="2"/>
                        <a:pt x="0" y="47"/>
                        <a:pt x="9" y="91"/>
                      </a:cubicBezTo>
                      <a:cubicBezTo>
                        <a:pt x="9" y="145"/>
                        <a:pt x="54" y="172"/>
                        <a:pt x="98" y="172"/>
                      </a:cubicBezTo>
                      <a:cubicBezTo>
                        <a:pt x="143" y="163"/>
                        <a:pt x="179" y="127"/>
                        <a:pt x="179" y="74"/>
                      </a:cubicBezTo>
                      <a:cubicBezTo>
                        <a:pt x="171" y="34"/>
                        <a:pt x="141"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1152523" y="2099917"/>
                  <a:ext cx="50112" cy="14418"/>
                </a:xfrm>
                <a:custGeom>
                  <a:avLst/>
                  <a:gdLst/>
                  <a:ahLst/>
                  <a:cxnLst/>
                  <a:rect l="l" t="t" r="r" b="b"/>
                  <a:pathLst>
                    <a:path w="358" h="103" extrusionOk="0">
                      <a:moveTo>
                        <a:pt x="179" y="1"/>
                      </a:moveTo>
                      <a:cubicBezTo>
                        <a:pt x="134" y="10"/>
                        <a:pt x="81" y="28"/>
                        <a:pt x="45" y="54"/>
                      </a:cubicBezTo>
                      <a:cubicBezTo>
                        <a:pt x="18" y="81"/>
                        <a:pt x="0" y="90"/>
                        <a:pt x="9" y="99"/>
                      </a:cubicBezTo>
                      <a:cubicBezTo>
                        <a:pt x="11" y="101"/>
                        <a:pt x="13" y="103"/>
                        <a:pt x="17" y="103"/>
                      </a:cubicBezTo>
                      <a:cubicBezTo>
                        <a:pt x="39" y="103"/>
                        <a:pt x="102" y="62"/>
                        <a:pt x="179" y="54"/>
                      </a:cubicBezTo>
                      <a:cubicBezTo>
                        <a:pt x="268" y="54"/>
                        <a:pt x="335" y="91"/>
                        <a:pt x="353" y="91"/>
                      </a:cubicBezTo>
                      <a:cubicBezTo>
                        <a:pt x="355" y="91"/>
                        <a:pt x="356" y="91"/>
                        <a:pt x="357" y="90"/>
                      </a:cubicBezTo>
                      <a:cubicBezTo>
                        <a:pt x="357" y="81"/>
                        <a:pt x="348" y="63"/>
                        <a:pt x="322" y="45"/>
                      </a:cubicBezTo>
                      <a:cubicBezTo>
                        <a:pt x="277" y="19"/>
                        <a:pt x="232"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1242388" y="2098657"/>
                  <a:ext cx="45073" cy="109322"/>
                </a:xfrm>
                <a:custGeom>
                  <a:avLst/>
                  <a:gdLst/>
                  <a:ahLst/>
                  <a:cxnLst/>
                  <a:rect l="l" t="t" r="r" b="b"/>
                  <a:pathLst>
                    <a:path w="322" h="781" extrusionOk="0">
                      <a:moveTo>
                        <a:pt x="10" y="1"/>
                      </a:moveTo>
                      <a:cubicBezTo>
                        <a:pt x="10" y="1"/>
                        <a:pt x="10" y="1"/>
                        <a:pt x="10" y="1"/>
                      </a:cubicBezTo>
                      <a:cubicBezTo>
                        <a:pt x="1" y="1"/>
                        <a:pt x="81" y="215"/>
                        <a:pt x="188" y="465"/>
                      </a:cubicBezTo>
                      <a:lnTo>
                        <a:pt x="268" y="643"/>
                      </a:lnTo>
                      <a:cubicBezTo>
                        <a:pt x="286" y="670"/>
                        <a:pt x="286" y="688"/>
                        <a:pt x="286" y="715"/>
                      </a:cubicBezTo>
                      <a:cubicBezTo>
                        <a:pt x="286" y="732"/>
                        <a:pt x="259" y="741"/>
                        <a:pt x="242" y="741"/>
                      </a:cubicBezTo>
                      <a:cubicBezTo>
                        <a:pt x="188" y="750"/>
                        <a:pt x="135" y="759"/>
                        <a:pt x="90" y="777"/>
                      </a:cubicBezTo>
                      <a:cubicBezTo>
                        <a:pt x="106" y="780"/>
                        <a:pt x="121" y="781"/>
                        <a:pt x="135" y="781"/>
                      </a:cubicBezTo>
                      <a:cubicBezTo>
                        <a:pt x="170" y="781"/>
                        <a:pt x="204" y="774"/>
                        <a:pt x="242" y="768"/>
                      </a:cubicBezTo>
                      <a:cubicBezTo>
                        <a:pt x="259" y="768"/>
                        <a:pt x="268" y="768"/>
                        <a:pt x="286" y="759"/>
                      </a:cubicBezTo>
                      <a:cubicBezTo>
                        <a:pt x="304" y="759"/>
                        <a:pt x="313" y="741"/>
                        <a:pt x="322" y="724"/>
                      </a:cubicBezTo>
                      <a:cubicBezTo>
                        <a:pt x="322" y="697"/>
                        <a:pt x="322" y="661"/>
                        <a:pt x="304" y="634"/>
                      </a:cubicBezTo>
                      <a:cubicBezTo>
                        <a:pt x="277" y="581"/>
                        <a:pt x="251" y="518"/>
                        <a:pt x="224" y="456"/>
                      </a:cubicBezTo>
                      <a:cubicBezTo>
                        <a:pt x="119" y="203"/>
                        <a:pt x="23" y="1"/>
                        <a:pt x="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1141324" y="2334655"/>
                  <a:ext cx="123740" cy="58231"/>
                </a:xfrm>
                <a:custGeom>
                  <a:avLst/>
                  <a:gdLst/>
                  <a:ahLst/>
                  <a:cxnLst/>
                  <a:rect l="l" t="t" r="r" b="b"/>
                  <a:pathLst>
                    <a:path w="884" h="416" extrusionOk="0">
                      <a:moveTo>
                        <a:pt x="0" y="1"/>
                      </a:moveTo>
                      <a:cubicBezTo>
                        <a:pt x="0" y="1"/>
                        <a:pt x="170" y="415"/>
                        <a:pt x="713" y="415"/>
                      </a:cubicBezTo>
                      <a:cubicBezTo>
                        <a:pt x="766" y="415"/>
                        <a:pt x="823" y="411"/>
                        <a:pt x="883" y="402"/>
                      </a:cubicBezTo>
                      <a:lnTo>
                        <a:pt x="883" y="206"/>
                      </a:lnTo>
                      <a:cubicBezTo>
                        <a:pt x="866" y="207"/>
                        <a:pt x="849" y="207"/>
                        <a:pt x="833" y="207"/>
                      </a:cubicBezTo>
                      <a:cubicBezTo>
                        <a:pt x="545" y="207"/>
                        <a:pt x="253" y="136"/>
                        <a:pt x="0"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1207394" y="2226035"/>
                  <a:ext cx="52632" cy="42413"/>
                </a:xfrm>
                <a:custGeom>
                  <a:avLst/>
                  <a:gdLst/>
                  <a:ahLst/>
                  <a:cxnLst/>
                  <a:rect l="l" t="t" r="r" b="b"/>
                  <a:pathLst>
                    <a:path w="376" h="303" extrusionOk="0">
                      <a:moveTo>
                        <a:pt x="90" y="1"/>
                      </a:moveTo>
                      <a:cubicBezTo>
                        <a:pt x="46" y="1"/>
                        <a:pt x="46" y="28"/>
                        <a:pt x="19" y="72"/>
                      </a:cubicBezTo>
                      <a:cubicBezTo>
                        <a:pt x="1" y="108"/>
                        <a:pt x="1" y="153"/>
                        <a:pt x="10" y="188"/>
                      </a:cubicBezTo>
                      <a:cubicBezTo>
                        <a:pt x="31" y="260"/>
                        <a:pt x="99" y="303"/>
                        <a:pt x="167" y="303"/>
                      </a:cubicBezTo>
                      <a:cubicBezTo>
                        <a:pt x="183" y="303"/>
                        <a:pt x="199" y="300"/>
                        <a:pt x="215" y="295"/>
                      </a:cubicBezTo>
                      <a:cubicBezTo>
                        <a:pt x="269" y="277"/>
                        <a:pt x="295" y="233"/>
                        <a:pt x="331" y="197"/>
                      </a:cubicBezTo>
                      <a:cubicBezTo>
                        <a:pt x="349" y="170"/>
                        <a:pt x="367" y="144"/>
                        <a:pt x="376" y="108"/>
                      </a:cubicBezTo>
                      <a:cubicBezTo>
                        <a:pt x="376" y="81"/>
                        <a:pt x="90" y="1"/>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1144964" y="2048826"/>
                  <a:ext cx="61450" cy="19457"/>
                </a:xfrm>
                <a:custGeom>
                  <a:avLst/>
                  <a:gdLst/>
                  <a:ahLst/>
                  <a:cxnLst/>
                  <a:rect l="l" t="t" r="r" b="b"/>
                  <a:pathLst>
                    <a:path w="439" h="139" extrusionOk="0">
                      <a:moveTo>
                        <a:pt x="261" y="0"/>
                      </a:moveTo>
                      <a:cubicBezTo>
                        <a:pt x="185" y="0"/>
                        <a:pt x="114" y="24"/>
                        <a:pt x="54" y="71"/>
                      </a:cubicBezTo>
                      <a:cubicBezTo>
                        <a:pt x="19" y="98"/>
                        <a:pt x="1" y="125"/>
                        <a:pt x="10" y="134"/>
                      </a:cubicBezTo>
                      <a:cubicBezTo>
                        <a:pt x="13" y="137"/>
                        <a:pt x="19" y="139"/>
                        <a:pt x="27" y="139"/>
                      </a:cubicBezTo>
                      <a:cubicBezTo>
                        <a:pt x="60" y="139"/>
                        <a:pt x="130" y="113"/>
                        <a:pt x="224" y="98"/>
                      </a:cubicBezTo>
                      <a:cubicBezTo>
                        <a:pt x="331" y="80"/>
                        <a:pt x="420" y="89"/>
                        <a:pt x="429" y="63"/>
                      </a:cubicBezTo>
                      <a:cubicBezTo>
                        <a:pt x="438" y="54"/>
                        <a:pt x="411" y="36"/>
                        <a:pt x="376" y="18"/>
                      </a:cubicBezTo>
                      <a:cubicBezTo>
                        <a:pt x="337" y="6"/>
                        <a:pt x="298"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1278643" y="2046307"/>
                  <a:ext cx="46333" cy="14978"/>
                </a:xfrm>
                <a:custGeom>
                  <a:avLst/>
                  <a:gdLst/>
                  <a:ahLst/>
                  <a:cxnLst/>
                  <a:rect l="l" t="t" r="r" b="b"/>
                  <a:pathLst>
                    <a:path w="331" h="107" extrusionOk="0">
                      <a:moveTo>
                        <a:pt x="170" y="0"/>
                      </a:moveTo>
                      <a:cubicBezTo>
                        <a:pt x="116" y="0"/>
                        <a:pt x="81" y="18"/>
                        <a:pt x="45" y="45"/>
                      </a:cubicBezTo>
                      <a:cubicBezTo>
                        <a:pt x="9" y="63"/>
                        <a:pt x="0" y="81"/>
                        <a:pt x="9" y="98"/>
                      </a:cubicBezTo>
                      <a:cubicBezTo>
                        <a:pt x="15" y="104"/>
                        <a:pt x="26" y="106"/>
                        <a:pt x="41" y="106"/>
                      </a:cubicBezTo>
                      <a:cubicBezTo>
                        <a:pt x="71" y="106"/>
                        <a:pt x="116" y="98"/>
                        <a:pt x="170" y="98"/>
                      </a:cubicBezTo>
                      <a:cubicBezTo>
                        <a:pt x="188" y="96"/>
                        <a:pt x="205" y="96"/>
                        <a:pt x="221" y="96"/>
                      </a:cubicBezTo>
                      <a:cubicBezTo>
                        <a:pt x="250" y="96"/>
                        <a:pt x="275" y="98"/>
                        <a:pt x="294" y="98"/>
                      </a:cubicBezTo>
                      <a:cubicBezTo>
                        <a:pt x="311" y="98"/>
                        <a:pt x="324" y="96"/>
                        <a:pt x="331" y="89"/>
                      </a:cubicBezTo>
                      <a:cubicBezTo>
                        <a:pt x="331" y="81"/>
                        <a:pt x="322" y="54"/>
                        <a:pt x="295" y="36"/>
                      </a:cubicBezTo>
                      <a:cubicBezTo>
                        <a:pt x="250" y="9"/>
                        <a:pt x="215"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1028922" y="2166825"/>
                  <a:ext cx="27576" cy="50672"/>
                </a:xfrm>
                <a:custGeom>
                  <a:avLst/>
                  <a:gdLst/>
                  <a:ahLst/>
                  <a:cxnLst/>
                  <a:rect l="l" t="t" r="r" b="b"/>
                  <a:pathLst>
                    <a:path w="197" h="362" extrusionOk="0">
                      <a:moveTo>
                        <a:pt x="110" y="1"/>
                      </a:moveTo>
                      <a:cubicBezTo>
                        <a:pt x="105" y="1"/>
                        <a:pt x="101" y="2"/>
                        <a:pt x="98" y="5"/>
                      </a:cubicBezTo>
                      <a:cubicBezTo>
                        <a:pt x="63" y="13"/>
                        <a:pt x="36" y="31"/>
                        <a:pt x="27" y="67"/>
                      </a:cubicBezTo>
                      <a:cubicBezTo>
                        <a:pt x="9" y="103"/>
                        <a:pt x="0" y="147"/>
                        <a:pt x="9" y="183"/>
                      </a:cubicBezTo>
                      <a:cubicBezTo>
                        <a:pt x="9" y="263"/>
                        <a:pt x="54" y="326"/>
                        <a:pt x="125" y="361"/>
                      </a:cubicBezTo>
                      <a:cubicBezTo>
                        <a:pt x="143" y="361"/>
                        <a:pt x="170" y="352"/>
                        <a:pt x="188" y="344"/>
                      </a:cubicBezTo>
                      <a:cubicBezTo>
                        <a:pt x="197" y="326"/>
                        <a:pt x="197" y="326"/>
                        <a:pt x="197" y="317"/>
                      </a:cubicBezTo>
                      <a:lnTo>
                        <a:pt x="197" y="317"/>
                      </a:lnTo>
                      <a:cubicBezTo>
                        <a:pt x="197" y="317"/>
                        <a:pt x="196" y="326"/>
                        <a:pt x="179" y="335"/>
                      </a:cubicBezTo>
                      <a:cubicBezTo>
                        <a:pt x="170" y="339"/>
                        <a:pt x="161" y="341"/>
                        <a:pt x="152" y="341"/>
                      </a:cubicBezTo>
                      <a:cubicBezTo>
                        <a:pt x="143" y="341"/>
                        <a:pt x="134" y="339"/>
                        <a:pt x="125" y="335"/>
                      </a:cubicBezTo>
                      <a:cubicBezTo>
                        <a:pt x="72" y="308"/>
                        <a:pt x="36" y="245"/>
                        <a:pt x="36" y="183"/>
                      </a:cubicBezTo>
                      <a:cubicBezTo>
                        <a:pt x="36" y="147"/>
                        <a:pt x="36" y="112"/>
                        <a:pt x="54" y="76"/>
                      </a:cubicBezTo>
                      <a:cubicBezTo>
                        <a:pt x="54" y="49"/>
                        <a:pt x="72" y="31"/>
                        <a:pt x="98" y="22"/>
                      </a:cubicBezTo>
                      <a:cubicBezTo>
                        <a:pt x="103" y="20"/>
                        <a:pt x="108" y="19"/>
                        <a:pt x="113" y="19"/>
                      </a:cubicBezTo>
                      <a:cubicBezTo>
                        <a:pt x="125" y="19"/>
                        <a:pt x="136" y="27"/>
                        <a:pt x="143" y="40"/>
                      </a:cubicBezTo>
                      <a:cubicBezTo>
                        <a:pt x="152" y="49"/>
                        <a:pt x="152" y="58"/>
                        <a:pt x="152" y="58"/>
                      </a:cubicBezTo>
                      <a:cubicBezTo>
                        <a:pt x="152" y="58"/>
                        <a:pt x="161" y="49"/>
                        <a:pt x="152" y="31"/>
                      </a:cubicBezTo>
                      <a:cubicBezTo>
                        <a:pt x="152" y="22"/>
                        <a:pt x="143" y="13"/>
                        <a:pt x="134" y="5"/>
                      </a:cubicBezTo>
                      <a:cubicBezTo>
                        <a:pt x="128" y="5"/>
                        <a:pt x="11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993928" y="1950144"/>
                  <a:ext cx="133818" cy="284014"/>
                </a:xfrm>
                <a:custGeom>
                  <a:avLst/>
                  <a:gdLst/>
                  <a:ahLst/>
                  <a:cxnLst/>
                  <a:rect l="l" t="t" r="r" b="b"/>
                  <a:pathLst>
                    <a:path w="956" h="2029" extrusionOk="0">
                      <a:moveTo>
                        <a:pt x="955" y="0"/>
                      </a:moveTo>
                      <a:cubicBezTo>
                        <a:pt x="946" y="0"/>
                        <a:pt x="937" y="0"/>
                        <a:pt x="928" y="9"/>
                      </a:cubicBezTo>
                      <a:cubicBezTo>
                        <a:pt x="901" y="18"/>
                        <a:pt x="875" y="36"/>
                        <a:pt x="866" y="63"/>
                      </a:cubicBezTo>
                      <a:cubicBezTo>
                        <a:pt x="813" y="150"/>
                        <a:pt x="795" y="255"/>
                        <a:pt x="820" y="351"/>
                      </a:cubicBezTo>
                      <a:lnTo>
                        <a:pt x="820" y="351"/>
                      </a:lnTo>
                      <a:cubicBezTo>
                        <a:pt x="699" y="389"/>
                        <a:pt x="597" y="477"/>
                        <a:pt x="554" y="598"/>
                      </a:cubicBezTo>
                      <a:cubicBezTo>
                        <a:pt x="536" y="634"/>
                        <a:pt x="527" y="669"/>
                        <a:pt x="527" y="705"/>
                      </a:cubicBezTo>
                      <a:cubicBezTo>
                        <a:pt x="527" y="750"/>
                        <a:pt x="536" y="785"/>
                        <a:pt x="545" y="821"/>
                      </a:cubicBezTo>
                      <a:cubicBezTo>
                        <a:pt x="554" y="892"/>
                        <a:pt x="580" y="982"/>
                        <a:pt x="536" y="1044"/>
                      </a:cubicBezTo>
                      <a:cubicBezTo>
                        <a:pt x="482" y="1107"/>
                        <a:pt x="420" y="1160"/>
                        <a:pt x="339" y="1187"/>
                      </a:cubicBezTo>
                      <a:cubicBezTo>
                        <a:pt x="268" y="1222"/>
                        <a:pt x="206" y="1267"/>
                        <a:pt x="152" y="1321"/>
                      </a:cubicBezTo>
                      <a:cubicBezTo>
                        <a:pt x="54" y="1419"/>
                        <a:pt x="0" y="1553"/>
                        <a:pt x="0" y="1686"/>
                      </a:cubicBezTo>
                      <a:cubicBezTo>
                        <a:pt x="0" y="1776"/>
                        <a:pt x="27" y="1865"/>
                        <a:pt x="72" y="1945"/>
                      </a:cubicBezTo>
                      <a:cubicBezTo>
                        <a:pt x="81" y="1972"/>
                        <a:pt x="99" y="1990"/>
                        <a:pt x="108" y="2008"/>
                      </a:cubicBezTo>
                      <a:cubicBezTo>
                        <a:pt x="121" y="2021"/>
                        <a:pt x="124" y="2029"/>
                        <a:pt x="125" y="2029"/>
                      </a:cubicBezTo>
                      <a:cubicBezTo>
                        <a:pt x="125" y="2029"/>
                        <a:pt x="125" y="2028"/>
                        <a:pt x="125" y="2025"/>
                      </a:cubicBezTo>
                      <a:cubicBezTo>
                        <a:pt x="134" y="2025"/>
                        <a:pt x="108" y="1999"/>
                        <a:pt x="81" y="1945"/>
                      </a:cubicBezTo>
                      <a:cubicBezTo>
                        <a:pt x="36" y="1865"/>
                        <a:pt x="18" y="1776"/>
                        <a:pt x="18" y="1686"/>
                      </a:cubicBezTo>
                      <a:cubicBezTo>
                        <a:pt x="27" y="1561"/>
                        <a:pt x="72" y="1437"/>
                        <a:pt x="170" y="1338"/>
                      </a:cubicBezTo>
                      <a:cubicBezTo>
                        <a:pt x="223" y="1285"/>
                        <a:pt x="286" y="1240"/>
                        <a:pt x="357" y="1214"/>
                      </a:cubicBezTo>
                      <a:cubicBezTo>
                        <a:pt x="438" y="1178"/>
                        <a:pt x="500" y="1124"/>
                        <a:pt x="554" y="1053"/>
                      </a:cubicBezTo>
                      <a:cubicBezTo>
                        <a:pt x="580" y="1017"/>
                        <a:pt x="589" y="973"/>
                        <a:pt x="589" y="928"/>
                      </a:cubicBezTo>
                      <a:cubicBezTo>
                        <a:pt x="580" y="892"/>
                        <a:pt x="580" y="848"/>
                        <a:pt x="571" y="812"/>
                      </a:cubicBezTo>
                      <a:cubicBezTo>
                        <a:pt x="562" y="776"/>
                        <a:pt x="554" y="741"/>
                        <a:pt x="554" y="705"/>
                      </a:cubicBezTo>
                      <a:cubicBezTo>
                        <a:pt x="554" y="669"/>
                        <a:pt x="562" y="634"/>
                        <a:pt x="571" y="607"/>
                      </a:cubicBezTo>
                      <a:cubicBezTo>
                        <a:pt x="616" y="482"/>
                        <a:pt x="714" y="402"/>
                        <a:pt x="839" y="366"/>
                      </a:cubicBezTo>
                      <a:lnTo>
                        <a:pt x="848" y="366"/>
                      </a:lnTo>
                      <a:lnTo>
                        <a:pt x="848" y="357"/>
                      </a:lnTo>
                      <a:cubicBezTo>
                        <a:pt x="821" y="259"/>
                        <a:pt x="830" y="152"/>
                        <a:pt x="875" y="72"/>
                      </a:cubicBezTo>
                      <a:cubicBezTo>
                        <a:pt x="893" y="36"/>
                        <a:pt x="919" y="18"/>
                        <a:pt x="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1026403" y="2221555"/>
                  <a:ext cx="63830" cy="66909"/>
                </a:xfrm>
                <a:custGeom>
                  <a:avLst/>
                  <a:gdLst/>
                  <a:ahLst/>
                  <a:cxnLst/>
                  <a:rect l="l" t="t" r="r" b="b"/>
                  <a:pathLst>
                    <a:path w="456" h="478" extrusionOk="0">
                      <a:moveTo>
                        <a:pt x="240" y="0"/>
                      </a:moveTo>
                      <a:cubicBezTo>
                        <a:pt x="226" y="0"/>
                        <a:pt x="211" y="2"/>
                        <a:pt x="197" y="6"/>
                      </a:cubicBezTo>
                      <a:lnTo>
                        <a:pt x="188" y="6"/>
                      </a:lnTo>
                      <a:cubicBezTo>
                        <a:pt x="143" y="24"/>
                        <a:pt x="99" y="51"/>
                        <a:pt x="72" y="86"/>
                      </a:cubicBezTo>
                      <a:cubicBezTo>
                        <a:pt x="18" y="149"/>
                        <a:pt x="0" y="238"/>
                        <a:pt x="27" y="318"/>
                      </a:cubicBezTo>
                      <a:cubicBezTo>
                        <a:pt x="36" y="372"/>
                        <a:pt x="72" y="416"/>
                        <a:pt x="116" y="452"/>
                      </a:cubicBezTo>
                      <a:cubicBezTo>
                        <a:pt x="148" y="469"/>
                        <a:pt x="181" y="477"/>
                        <a:pt x="214" y="477"/>
                      </a:cubicBezTo>
                      <a:cubicBezTo>
                        <a:pt x="282" y="477"/>
                        <a:pt x="348" y="441"/>
                        <a:pt x="384" y="381"/>
                      </a:cubicBezTo>
                      <a:cubicBezTo>
                        <a:pt x="446" y="300"/>
                        <a:pt x="455" y="202"/>
                        <a:pt x="411" y="113"/>
                      </a:cubicBezTo>
                      <a:cubicBezTo>
                        <a:pt x="384" y="69"/>
                        <a:pt x="339" y="33"/>
                        <a:pt x="295" y="15"/>
                      </a:cubicBezTo>
                      <a:cubicBezTo>
                        <a:pt x="279" y="5"/>
                        <a:pt x="260" y="0"/>
                        <a:pt x="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1153782" y="4624927"/>
                  <a:ext cx="37514" cy="9099"/>
                </a:xfrm>
                <a:custGeom>
                  <a:avLst/>
                  <a:gdLst/>
                  <a:ahLst/>
                  <a:cxnLst/>
                  <a:rect l="l" t="t" r="r" b="b"/>
                  <a:pathLst>
                    <a:path w="268" h="65" extrusionOk="0">
                      <a:moveTo>
                        <a:pt x="134" y="0"/>
                      </a:moveTo>
                      <a:cubicBezTo>
                        <a:pt x="54" y="9"/>
                        <a:pt x="0" y="54"/>
                        <a:pt x="9" y="63"/>
                      </a:cubicBezTo>
                      <a:cubicBezTo>
                        <a:pt x="11" y="64"/>
                        <a:pt x="13" y="64"/>
                        <a:pt x="15" y="64"/>
                      </a:cubicBezTo>
                      <a:cubicBezTo>
                        <a:pt x="31" y="64"/>
                        <a:pt x="73" y="45"/>
                        <a:pt x="134" y="45"/>
                      </a:cubicBezTo>
                      <a:cubicBezTo>
                        <a:pt x="147" y="43"/>
                        <a:pt x="160" y="42"/>
                        <a:pt x="172" y="42"/>
                      </a:cubicBezTo>
                      <a:cubicBezTo>
                        <a:pt x="205" y="42"/>
                        <a:pt x="233" y="47"/>
                        <a:pt x="248" y="47"/>
                      </a:cubicBezTo>
                      <a:cubicBezTo>
                        <a:pt x="253" y="47"/>
                        <a:pt x="257" y="47"/>
                        <a:pt x="259" y="45"/>
                      </a:cubicBezTo>
                      <a:cubicBezTo>
                        <a:pt x="268" y="36"/>
                        <a:pt x="214" y="0"/>
                        <a:pt x="134"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1203755" y="2222395"/>
                  <a:ext cx="55011" cy="46752"/>
                </a:xfrm>
                <a:custGeom>
                  <a:avLst/>
                  <a:gdLst/>
                  <a:ahLst/>
                  <a:cxnLst/>
                  <a:rect l="l" t="t" r="r" b="b"/>
                  <a:pathLst>
                    <a:path w="393" h="334" extrusionOk="0">
                      <a:moveTo>
                        <a:pt x="116" y="0"/>
                      </a:moveTo>
                      <a:cubicBezTo>
                        <a:pt x="98" y="0"/>
                        <a:pt x="80" y="0"/>
                        <a:pt x="72" y="9"/>
                      </a:cubicBezTo>
                      <a:cubicBezTo>
                        <a:pt x="45" y="27"/>
                        <a:pt x="27" y="54"/>
                        <a:pt x="18" y="89"/>
                      </a:cubicBezTo>
                      <a:cubicBezTo>
                        <a:pt x="9" y="116"/>
                        <a:pt x="0" y="143"/>
                        <a:pt x="0" y="170"/>
                      </a:cubicBezTo>
                      <a:cubicBezTo>
                        <a:pt x="0" y="205"/>
                        <a:pt x="9" y="232"/>
                        <a:pt x="27" y="250"/>
                      </a:cubicBezTo>
                      <a:cubicBezTo>
                        <a:pt x="54" y="294"/>
                        <a:pt x="98" y="321"/>
                        <a:pt x="143" y="330"/>
                      </a:cubicBezTo>
                      <a:cubicBezTo>
                        <a:pt x="154" y="332"/>
                        <a:pt x="165" y="334"/>
                        <a:pt x="176" y="334"/>
                      </a:cubicBezTo>
                      <a:cubicBezTo>
                        <a:pt x="209" y="334"/>
                        <a:pt x="241" y="323"/>
                        <a:pt x="268" y="303"/>
                      </a:cubicBezTo>
                      <a:lnTo>
                        <a:pt x="268" y="303"/>
                      </a:lnTo>
                      <a:cubicBezTo>
                        <a:pt x="250" y="308"/>
                        <a:pt x="230" y="310"/>
                        <a:pt x="210" y="310"/>
                      </a:cubicBezTo>
                      <a:cubicBezTo>
                        <a:pt x="190" y="310"/>
                        <a:pt x="170" y="308"/>
                        <a:pt x="152" y="303"/>
                      </a:cubicBezTo>
                      <a:cubicBezTo>
                        <a:pt x="107" y="294"/>
                        <a:pt x="72" y="268"/>
                        <a:pt x="54" y="232"/>
                      </a:cubicBezTo>
                      <a:cubicBezTo>
                        <a:pt x="45" y="214"/>
                        <a:pt x="36" y="196"/>
                        <a:pt x="27" y="170"/>
                      </a:cubicBezTo>
                      <a:cubicBezTo>
                        <a:pt x="27" y="143"/>
                        <a:pt x="36" y="125"/>
                        <a:pt x="45" y="98"/>
                      </a:cubicBezTo>
                      <a:cubicBezTo>
                        <a:pt x="54" y="71"/>
                        <a:pt x="63" y="54"/>
                        <a:pt x="80" y="36"/>
                      </a:cubicBezTo>
                      <a:cubicBezTo>
                        <a:pt x="89" y="31"/>
                        <a:pt x="101" y="29"/>
                        <a:pt x="112" y="29"/>
                      </a:cubicBezTo>
                      <a:cubicBezTo>
                        <a:pt x="123" y="29"/>
                        <a:pt x="134" y="31"/>
                        <a:pt x="143" y="36"/>
                      </a:cubicBezTo>
                      <a:cubicBezTo>
                        <a:pt x="188" y="45"/>
                        <a:pt x="232" y="54"/>
                        <a:pt x="268" y="71"/>
                      </a:cubicBezTo>
                      <a:cubicBezTo>
                        <a:pt x="312" y="89"/>
                        <a:pt x="348" y="98"/>
                        <a:pt x="393" y="107"/>
                      </a:cubicBezTo>
                      <a:cubicBezTo>
                        <a:pt x="357" y="80"/>
                        <a:pt x="321" y="63"/>
                        <a:pt x="286" y="54"/>
                      </a:cubicBezTo>
                      <a:cubicBezTo>
                        <a:pt x="241" y="36"/>
                        <a:pt x="196" y="18"/>
                        <a:pt x="161" y="9"/>
                      </a:cubicBezTo>
                      <a:cubicBezTo>
                        <a:pt x="143" y="0"/>
                        <a:pt x="134" y="0"/>
                        <a:pt x="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32"/>
              <p:cNvGrpSpPr/>
              <p:nvPr/>
            </p:nvGrpSpPr>
            <p:grpSpPr>
              <a:xfrm>
                <a:off x="5638566" y="2670332"/>
                <a:ext cx="1509160" cy="2119670"/>
                <a:chOff x="5638566" y="2670332"/>
                <a:chExt cx="1509160" cy="2119670"/>
              </a:xfrm>
            </p:grpSpPr>
            <p:grpSp>
              <p:nvGrpSpPr>
                <p:cNvPr id="510" name="Google Shape;510;p32"/>
                <p:cNvGrpSpPr/>
                <p:nvPr/>
              </p:nvGrpSpPr>
              <p:grpSpPr>
                <a:xfrm>
                  <a:off x="5638566" y="2670332"/>
                  <a:ext cx="1509160" cy="2119670"/>
                  <a:chOff x="8348336" y="2152395"/>
                  <a:chExt cx="1792990" cy="2518320"/>
                </a:xfrm>
              </p:grpSpPr>
              <p:sp>
                <p:nvSpPr>
                  <p:cNvPr id="511" name="Google Shape;511;p32"/>
                  <p:cNvSpPr/>
                  <p:nvPr/>
                </p:nvSpPr>
                <p:spPr>
                  <a:xfrm>
                    <a:off x="9576243" y="2217821"/>
                    <a:ext cx="327285" cy="678802"/>
                  </a:xfrm>
                  <a:custGeom>
                    <a:avLst/>
                    <a:gdLst/>
                    <a:ahLst/>
                    <a:cxnLst/>
                    <a:rect l="l" t="t" r="r" b="b"/>
                    <a:pathLst>
                      <a:path w="2026" h="4202" extrusionOk="0">
                        <a:moveTo>
                          <a:pt x="1053" y="0"/>
                        </a:moveTo>
                        <a:cubicBezTo>
                          <a:pt x="500" y="18"/>
                          <a:pt x="54" y="464"/>
                          <a:pt x="36" y="1017"/>
                        </a:cubicBezTo>
                        <a:cubicBezTo>
                          <a:pt x="9" y="1535"/>
                          <a:pt x="0" y="2105"/>
                          <a:pt x="9" y="2382"/>
                        </a:cubicBezTo>
                        <a:cubicBezTo>
                          <a:pt x="45" y="2953"/>
                          <a:pt x="616" y="3015"/>
                          <a:pt x="616" y="3015"/>
                        </a:cubicBezTo>
                        <a:lnTo>
                          <a:pt x="616" y="3533"/>
                        </a:lnTo>
                        <a:lnTo>
                          <a:pt x="1080" y="4166"/>
                        </a:lnTo>
                        <a:lnTo>
                          <a:pt x="1080" y="4202"/>
                        </a:lnTo>
                        <a:lnTo>
                          <a:pt x="1972" y="3506"/>
                        </a:lnTo>
                        <a:lnTo>
                          <a:pt x="1999" y="1115"/>
                        </a:lnTo>
                        <a:cubicBezTo>
                          <a:pt x="2026" y="518"/>
                          <a:pt x="1704" y="9"/>
                          <a:pt x="1107" y="0"/>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9675594" y="2664492"/>
                    <a:ext cx="119865" cy="66717"/>
                  </a:xfrm>
                  <a:custGeom>
                    <a:avLst/>
                    <a:gdLst/>
                    <a:ahLst/>
                    <a:cxnLst/>
                    <a:rect l="l" t="t" r="r" b="b"/>
                    <a:pathLst>
                      <a:path w="742" h="413" extrusionOk="0">
                        <a:moveTo>
                          <a:pt x="741" y="1"/>
                        </a:moveTo>
                        <a:lnTo>
                          <a:pt x="741" y="1"/>
                        </a:lnTo>
                        <a:cubicBezTo>
                          <a:pt x="518" y="152"/>
                          <a:pt x="269" y="242"/>
                          <a:pt x="1" y="250"/>
                        </a:cubicBezTo>
                        <a:lnTo>
                          <a:pt x="10" y="411"/>
                        </a:lnTo>
                        <a:cubicBezTo>
                          <a:pt x="27" y="412"/>
                          <a:pt x="43" y="412"/>
                          <a:pt x="60" y="412"/>
                        </a:cubicBezTo>
                        <a:cubicBezTo>
                          <a:pt x="590" y="412"/>
                          <a:pt x="741" y="1"/>
                          <a:pt x="741"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9894649" y="2462077"/>
                    <a:ext cx="63648" cy="96602"/>
                  </a:xfrm>
                  <a:custGeom>
                    <a:avLst/>
                    <a:gdLst/>
                    <a:ahLst/>
                    <a:cxnLst/>
                    <a:rect l="l" t="t" r="r" b="b"/>
                    <a:pathLst>
                      <a:path w="394" h="598" extrusionOk="0">
                        <a:moveTo>
                          <a:pt x="143" y="1"/>
                        </a:moveTo>
                        <a:cubicBezTo>
                          <a:pt x="68" y="1"/>
                          <a:pt x="5" y="23"/>
                          <a:pt x="1" y="23"/>
                        </a:cubicBezTo>
                        <a:cubicBezTo>
                          <a:pt x="1" y="23"/>
                          <a:pt x="1" y="576"/>
                          <a:pt x="1" y="585"/>
                        </a:cubicBezTo>
                        <a:cubicBezTo>
                          <a:pt x="1" y="587"/>
                          <a:pt x="40" y="597"/>
                          <a:pt x="93" y="597"/>
                        </a:cubicBezTo>
                        <a:cubicBezTo>
                          <a:pt x="209" y="597"/>
                          <a:pt x="394" y="550"/>
                          <a:pt x="394" y="281"/>
                        </a:cubicBezTo>
                        <a:cubicBezTo>
                          <a:pt x="388" y="48"/>
                          <a:pt x="254" y="1"/>
                          <a:pt x="143" y="1"/>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9452338" y="2152395"/>
                    <a:ext cx="541975" cy="331647"/>
                  </a:xfrm>
                  <a:custGeom>
                    <a:avLst/>
                    <a:gdLst/>
                    <a:ahLst/>
                    <a:cxnLst/>
                    <a:rect l="l" t="t" r="r" b="b"/>
                    <a:pathLst>
                      <a:path w="3355" h="2053" extrusionOk="0">
                        <a:moveTo>
                          <a:pt x="1759" y="0"/>
                        </a:moveTo>
                        <a:cubicBezTo>
                          <a:pt x="1598" y="0"/>
                          <a:pt x="1435" y="30"/>
                          <a:pt x="1285" y="84"/>
                        </a:cubicBezTo>
                        <a:cubicBezTo>
                          <a:pt x="1133" y="155"/>
                          <a:pt x="999" y="262"/>
                          <a:pt x="883" y="387"/>
                        </a:cubicBezTo>
                        <a:lnTo>
                          <a:pt x="830" y="450"/>
                        </a:lnTo>
                        <a:cubicBezTo>
                          <a:pt x="821" y="450"/>
                          <a:pt x="821" y="459"/>
                          <a:pt x="821" y="459"/>
                        </a:cubicBezTo>
                        <a:cubicBezTo>
                          <a:pt x="776" y="485"/>
                          <a:pt x="723" y="503"/>
                          <a:pt x="669" y="503"/>
                        </a:cubicBezTo>
                        <a:cubicBezTo>
                          <a:pt x="660" y="504"/>
                          <a:pt x="651" y="505"/>
                          <a:pt x="642" y="505"/>
                        </a:cubicBezTo>
                        <a:cubicBezTo>
                          <a:pt x="578" y="505"/>
                          <a:pt x="512" y="478"/>
                          <a:pt x="473" y="423"/>
                        </a:cubicBezTo>
                        <a:cubicBezTo>
                          <a:pt x="458" y="408"/>
                          <a:pt x="442" y="386"/>
                          <a:pt x="421" y="386"/>
                        </a:cubicBezTo>
                        <a:cubicBezTo>
                          <a:pt x="418" y="386"/>
                          <a:pt x="414" y="386"/>
                          <a:pt x="411" y="387"/>
                        </a:cubicBezTo>
                        <a:cubicBezTo>
                          <a:pt x="393" y="396"/>
                          <a:pt x="384" y="405"/>
                          <a:pt x="384" y="423"/>
                        </a:cubicBezTo>
                        <a:cubicBezTo>
                          <a:pt x="357" y="512"/>
                          <a:pt x="384" y="601"/>
                          <a:pt x="455" y="664"/>
                        </a:cubicBezTo>
                        <a:cubicBezTo>
                          <a:pt x="482" y="691"/>
                          <a:pt x="518" y="717"/>
                          <a:pt x="562" y="735"/>
                        </a:cubicBezTo>
                        <a:cubicBezTo>
                          <a:pt x="446" y="798"/>
                          <a:pt x="330" y="824"/>
                          <a:pt x="205" y="833"/>
                        </a:cubicBezTo>
                        <a:cubicBezTo>
                          <a:pt x="192" y="831"/>
                          <a:pt x="179" y="830"/>
                          <a:pt x="167" y="830"/>
                        </a:cubicBezTo>
                        <a:cubicBezTo>
                          <a:pt x="129" y="830"/>
                          <a:pt x="94" y="840"/>
                          <a:pt x="54" y="860"/>
                        </a:cubicBezTo>
                        <a:cubicBezTo>
                          <a:pt x="36" y="869"/>
                          <a:pt x="18" y="887"/>
                          <a:pt x="18" y="914"/>
                        </a:cubicBezTo>
                        <a:cubicBezTo>
                          <a:pt x="0" y="958"/>
                          <a:pt x="45" y="1003"/>
                          <a:pt x="81" y="1021"/>
                        </a:cubicBezTo>
                        <a:cubicBezTo>
                          <a:pt x="132" y="1050"/>
                          <a:pt x="190" y="1068"/>
                          <a:pt x="249" y="1068"/>
                        </a:cubicBezTo>
                        <a:cubicBezTo>
                          <a:pt x="261" y="1068"/>
                          <a:pt x="273" y="1067"/>
                          <a:pt x="286" y="1065"/>
                        </a:cubicBezTo>
                        <a:lnTo>
                          <a:pt x="286" y="1065"/>
                        </a:lnTo>
                        <a:cubicBezTo>
                          <a:pt x="250" y="1083"/>
                          <a:pt x="223" y="1110"/>
                          <a:pt x="223" y="1146"/>
                        </a:cubicBezTo>
                        <a:cubicBezTo>
                          <a:pt x="223" y="1208"/>
                          <a:pt x="259" y="1253"/>
                          <a:pt x="312" y="1270"/>
                        </a:cubicBezTo>
                        <a:cubicBezTo>
                          <a:pt x="327" y="1275"/>
                          <a:pt x="342" y="1277"/>
                          <a:pt x="357" y="1277"/>
                        </a:cubicBezTo>
                        <a:cubicBezTo>
                          <a:pt x="385" y="1277"/>
                          <a:pt x="413" y="1270"/>
                          <a:pt x="436" y="1256"/>
                        </a:cubicBezTo>
                        <a:lnTo>
                          <a:pt x="436" y="1256"/>
                        </a:lnTo>
                        <a:cubicBezTo>
                          <a:pt x="429" y="1263"/>
                          <a:pt x="424" y="1271"/>
                          <a:pt x="420" y="1279"/>
                        </a:cubicBezTo>
                        <a:cubicBezTo>
                          <a:pt x="393" y="1315"/>
                          <a:pt x="393" y="1369"/>
                          <a:pt x="420" y="1404"/>
                        </a:cubicBezTo>
                        <a:cubicBezTo>
                          <a:pt x="438" y="1428"/>
                          <a:pt x="467" y="1439"/>
                          <a:pt x="495" y="1439"/>
                        </a:cubicBezTo>
                        <a:cubicBezTo>
                          <a:pt x="521" y="1439"/>
                          <a:pt x="545" y="1430"/>
                          <a:pt x="562" y="1413"/>
                        </a:cubicBezTo>
                        <a:cubicBezTo>
                          <a:pt x="580" y="1440"/>
                          <a:pt x="598" y="1476"/>
                          <a:pt x="607" y="1502"/>
                        </a:cubicBezTo>
                        <a:lnTo>
                          <a:pt x="607" y="1511"/>
                        </a:lnTo>
                        <a:cubicBezTo>
                          <a:pt x="616" y="1529"/>
                          <a:pt x="625" y="1547"/>
                          <a:pt x="643" y="1565"/>
                        </a:cubicBezTo>
                        <a:lnTo>
                          <a:pt x="776" y="1886"/>
                        </a:lnTo>
                        <a:cubicBezTo>
                          <a:pt x="785" y="1725"/>
                          <a:pt x="794" y="1440"/>
                          <a:pt x="812" y="1270"/>
                        </a:cubicBezTo>
                        <a:cubicBezTo>
                          <a:pt x="1044" y="1262"/>
                          <a:pt x="1267" y="1155"/>
                          <a:pt x="1410" y="967"/>
                        </a:cubicBezTo>
                        <a:cubicBezTo>
                          <a:pt x="1499" y="869"/>
                          <a:pt x="1561" y="753"/>
                          <a:pt x="1686" y="691"/>
                        </a:cubicBezTo>
                        <a:cubicBezTo>
                          <a:pt x="1739" y="661"/>
                          <a:pt x="1797" y="650"/>
                          <a:pt x="1858" y="650"/>
                        </a:cubicBezTo>
                        <a:cubicBezTo>
                          <a:pt x="1963" y="650"/>
                          <a:pt x="2075" y="684"/>
                          <a:pt x="2177" y="717"/>
                        </a:cubicBezTo>
                        <a:lnTo>
                          <a:pt x="2168" y="717"/>
                        </a:lnTo>
                        <a:cubicBezTo>
                          <a:pt x="2248" y="753"/>
                          <a:pt x="2329" y="807"/>
                          <a:pt x="2391" y="869"/>
                        </a:cubicBezTo>
                        <a:cubicBezTo>
                          <a:pt x="2355" y="1190"/>
                          <a:pt x="2391" y="1511"/>
                          <a:pt x="2498" y="1815"/>
                        </a:cubicBezTo>
                        <a:cubicBezTo>
                          <a:pt x="2516" y="1859"/>
                          <a:pt x="2587" y="2029"/>
                          <a:pt x="2632" y="2047"/>
                        </a:cubicBezTo>
                        <a:cubicBezTo>
                          <a:pt x="2643" y="2051"/>
                          <a:pt x="2652" y="2053"/>
                          <a:pt x="2660" y="2053"/>
                        </a:cubicBezTo>
                        <a:cubicBezTo>
                          <a:pt x="2714" y="2053"/>
                          <a:pt x="2694" y="1955"/>
                          <a:pt x="2757" y="1940"/>
                        </a:cubicBezTo>
                        <a:cubicBezTo>
                          <a:pt x="2810" y="1922"/>
                          <a:pt x="2837" y="1931"/>
                          <a:pt x="2935" y="1922"/>
                        </a:cubicBezTo>
                        <a:cubicBezTo>
                          <a:pt x="2971" y="1824"/>
                          <a:pt x="2998" y="1556"/>
                          <a:pt x="3024" y="1413"/>
                        </a:cubicBezTo>
                        <a:cubicBezTo>
                          <a:pt x="3056" y="1424"/>
                          <a:pt x="3087" y="1428"/>
                          <a:pt x="3120" y="1428"/>
                        </a:cubicBezTo>
                        <a:cubicBezTo>
                          <a:pt x="3144" y="1428"/>
                          <a:pt x="3168" y="1426"/>
                          <a:pt x="3194" y="1422"/>
                        </a:cubicBezTo>
                        <a:cubicBezTo>
                          <a:pt x="3176" y="1386"/>
                          <a:pt x="3158" y="1342"/>
                          <a:pt x="3140" y="1306"/>
                        </a:cubicBezTo>
                        <a:lnTo>
                          <a:pt x="3140" y="1306"/>
                        </a:lnTo>
                        <a:cubicBezTo>
                          <a:pt x="3158" y="1315"/>
                          <a:pt x="3185" y="1333"/>
                          <a:pt x="3212" y="1333"/>
                        </a:cubicBezTo>
                        <a:cubicBezTo>
                          <a:pt x="3217" y="1335"/>
                          <a:pt x="3222" y="1335"/>
                          <a:pt x="3226" y="1335"/>
                        </a:cubicBezTo>
                        <a:cubicBezTo>
                          <a:pt x="3248" y="1335"/>
                          <a:pt x="3267" y="1321"/>
                          <a:pt x="3274" y="1306"/>
                        </a:cubicBezTo>
                        <a:cubicBezTo>
                          <a:pt x="3292" y="1270"/>
                          <a:pt x="3265" y="1244"/>
                          <a:pt x="3256" y="1208"/>
                        </a:cubicBezTo>
                        <a:cubicBezTo>
                          <a:pt x="3230" y="1181"/>
                          <a:pt x="3212" y="1146"/>
                          <a:pt x="3203" y="1110"/>
                        </a:cubicBezTo>
                        <a:cubicBezTo>
                          <a:pt x="3247" y="1101"/>
                          <a:pt x="3292" y="1083"/>
                          <a:pt x="3328" y="1056"/>
                        </a:cubicBezTo>
                        <a:cubicBezTo>
                          <a:pt x="3337" y="1047"/>
                          <a:pt x="3355" y="1030"/>
                          <a:pt x="3355" y="1012"/>
                        </a:cubicBezTo>
                        <a:cubicBezTo>
                          <a:pt x="3346" y="994"/>
                          <a:pt x="3328" y="985"/>
                          <a:pt x="3319" y="976"/>
                        </a:cubicBezTo>
                        <a:cubicBezTo>
                          <a:pt x="3239" y="931"/>
                          <a:pt x="3167" y="860"/>
                          <a:pt x="3114" y="780"/>
                        </a:cubicBezTo>
                        <a:lnTo>
                          <a:pt x="3105" y="753"/>
                        </a:lnTo>
                        <a:cubicBezTo>
                          <a:pt x="3060" y="601"/>
                          <a:pt x="2971" y="441"/>
                          <a:pt x="2819" y="396"/>
                        </a:cubicBezTo>
                        <a:cubicBezTo>
                          <a:pt x="2757" y="373"/>
                          <a:pt x="2690" y="360"/>
                          <a:pt x="2624" y="360"/>
                        </a:cubicBezTo>
                        <a:cubicBezTo>
                          <a:pt x="2540" y="360"/>
                          <a:pt x="2460" y="382"/>
                          <a:pt x="2400" y="432"/>
                        </a:cubicBezTo>
                        <a:cubicBezTo>
                          <a:pt x="2373" y="236"/>
                          <a:pt x="2195" y="75"/>
                          <a:pt x="1990" y="22"/>
                        </a:cubicBezTo>
                        <a:cubicBezTo>
                          <a:pt x="1914" y="7"/>
                          <a:pt x="1837" y="0"/>
                          <a:pt x="175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9913389" y="3674795"/>
                    <a:ext cx="104033" cy="286899"/>
                  </a:xfrm>
                  <a:custGeom>
                    <a:avLst/>
                    <a:gdLst/>
                    <a:ahLst/>
                    <a:cxnLst/>
                    <a:rect l="l" t="t" r="r" b="b"/>
                    <a:pathLst>
                      <a:path w="644" h="1776" extrusionOk="0">
                        <a:moveTo>
                          <a:pt x="474" y="0"/>
                        </a:moveTo>
                        <a:cubicBezTo>
                          <a:pt x="474" y="9"/>
                          <a:pt x="376" y="1124"/>
                          <a:pt x="322" y="1526"/>
                        </a:cubicBezTo>
                        <a:cubicBezTo>
                          <a:pt x="322" y="1570"/>
                          <a:pt x="286" y="1597"/>
                          <a:pt x="242" y="1597"/>
                        </a:cubicBezTo>
                        <a:lnTo>
                          <a:pt x="1" y="1597"/>
                        </a:lnTo>
                        <a:lnTo>
                          <a:pt x="1" y="1776"/>
                        </a:lnTo>
                        <a:lnTo>
                          <a:pt x="242" y="1776"/>
                        </a:lnTo>
                        <a:cubicBezTo>
                          <a:pt x="376" y="1776"/>
                          <a:pt x="483" y="1677"/>
                          <a:pt x="501" y="1553"/>
                        </a:cubicBezTo>
                        <a:cubicBezTo>
                          <a:pt x="554" y="1142"/>
                          <a:pt x="643" y="27"/>
                          <a:pt x="643" y="9"/>
                        </a:cubicBezTo>
                        <a:lnTo>
                          <a:pt x="4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9912096" y="3671887"/>
                    <a:ext cx="106780" cy="289807"/>
                  </a:xfrm>
                  <a:custGeom>
                    <a:avLst/>
                    <a:gdLst/>
                    <a:ahLst/>
                    <a:cxnLst/>
                    <a:rect l="l" t="t" r="r" b="b"/>
                    <a:pathLst>
                      <a:path w="661" h="1794" extrusionOk="0">
                        <a:moveTo>
                          <a:pt x="271" y="1785"/>
                        </a:moveTo>
                        <a:cubicBezTo>
                          <a:pt x="270" y="1785"/>
                          <a:pt x="269" y="1785"/>
                          <a:pt x="268" y="1785"/>
                        </a:cubicBezTo>
                        <a:lnTo>
                          <a:pt x="170" y="1785"/>
                        </a:lnTo>
                        <a:cubicBezTo>
                          <a:pt x="187" y="1787"/>
                          <a:pt x="205" y="1788"/>
                          <a:pt x="222" y="1788"/>
                        </a:cubicBezTo>
                        <a:cubicBezTo>
                          <a:pt x="238" y="1788"/>
                          <a:pt x="255" y="1787"/>
                          <a:pt x="271" y="1785"/>
                        </a:cubicBezTo>
                        <a:close/>
                        <a:moveTo>
                          <a:pt x="464" y="0"/>
                        </a:moveTo>
                        <a:lnTo>
                          <a:pt x="464" y="9"/>
                        </a:lnTo>
                        <a:cubicBezTo>
                          <a:pt x="428" y="438"/>
                          <a:pt x="393" y="830"/>
                          <a:pt x="357" y="1151"/>
                        </a:cubicBezTo>
                        <a:cubicBezTo>
                          <a:pt x="357" y="1240"/>
                          <a:pt x="348" y="1312"/>
                          <a:pt x="339" y="1383"/>
                        </a:cubicBezTo>
                        <a:cubicBezTo>
                          <a:pt x="339" y="1419"/>
                          <a:pt x="330" y="1455"/>
                          <a:pt x="330" y="1490"/>
                        </a:cubicBezTo>
                        <a:cubicBezTo>
                          <a:pt x="330" y="1508"/>
                          <a:pt x="330" y="1526"/>
                          <a:pt x="321" y="1544"/>
                        </a:cubicBezTo>
                        <a:cubicBezTo>
                          <a:pt x="321" y="1553"/>
                          <a:pt x="312" y="1571"/>
                          <a:pt x="303" y="1579"/>
                        </a:cubicBezTo>
                        <a:cubicBezTo>
                          <a:pt x="294" y="1588"/>
                          <a:pt x="286" y="1597"/>
                          <a:pt x="268" y="1597"/>
                        </a:cubicBezTo>
                        <a:cubicBezTo>
                          <a:pt x="259" y="1602"/>
                          <a:pt x="252" y="1604"/>
                          <a:pt x="245" y="1604"/>
                        </a:cubicBezTo>
                        <a:cubicBezTo>
                          <a:pt x="239" y="1604"/>
                          <a:pt x="232" y="1602"/>
                          <a:pt x="223" y="1597"/>
                        </a:cubicBezTo>
                        <a:lnTo>
                          <a:pt x="0" y="1597"/>
                        </a:lnTo>
                        <a:lnTo>
                          <a:pt x="0" y="1606"/>
                        </a:lnTo>
                        <a:lnTo>
                          <a:pt x="0" y="1740"/>
                        </a:lnTo>
                        <a:lnTo>
                          <a:pt x="0" y="1767"/>
                        </a:lnTo>
                        <a:cubicBezTo>
                          <a:pt x="0" y="1776"/>
                          <a:pt x="0" y="1785"/>
                          <a:pt x="9" y="1794"/>
                        </a:cubicBezTo>
                        <a:cubicBezTo>
                          <a:pt x="9" y="1785"/>
                          <a:pt x="9" y="1785"/>
                          <a:pt x="9" y="1785"/>
                        </a:cubicBezTo>
                        <a:lnTo>
                          <a:pt x="9" y="1749"/>
                        </a:lnTo>
                        <a:lnTo>
                          <a:pt x="9" y="1624"/>
                        </a:lnTo>
                        <a:lnTo>
                          <a:pt x="268" y="1624"/>
                        </a:lnTo>
                        <a:cubicBezTo>
                          <a:pt x="286" y="1615"/>
                          <a:pt x="303" y="1606"/>
                          <a:pt x="312" y="1597"/>
                        </a:cubicBezTo>
                        <a:cubicBezTo>
                          <a:pt x="321" y="1588"/>
                          <a:pt x="330" y="1571"/>
                          <a:pt x="339" y="1553"/>
                        </a:cubicBezTo>
                        <a:cubicBezTo>
                          <a:pt x="339" y="1535"/>
                          <a:pt x="339" y="1517"/>
                          <a:pt x="339" y="1499"/>
                        </a:cubicBezTo>
                        <a:cubicBezTo>
                          <a:pt x="339" y="1463"/>
                          <a:pt x="348" y="1428"/>
                          <a:pt x="348" y="1392"/>
                        </a:cubicBezTo>
                        <a:cubicBezTo>
                          <a:pt x="357" y="1321"/>
                          <a:pt x="366" y="1249"/>
                          <a:pt x="375" y="1160"/>
                        </a:cubicBezTo>
                        <a:cubicBezTo>
                          <a:pt x="410" y="841"/>
                          <a:pt x="446" y="452"/>
                          <a:pt x="481" y="28"/>
                        </a:cubicBezTo>
                        <a:lnTo>
                          <a:pt x="481" y="28"/>
                        </a:lnTo>
                        <a:lnTo>
                          <a:pt x="607" y="36"/>
                        </a:lnTo>
                        <a:lnTo>
                          <a:pt x="642" y="36"/>
                        </a:lnTo>
                        <a:cubicBezTo>
                          <a:pt x="588" y="630"/>
                          <a:pt x="535" y="1162"/>
                          <a:pt x="500" y="1553"/>
                        </a:cubicBezTo>
                        <a:cubicBezTo>
                          <a:pt x="491" y="1642"/>
                          <a:pt x="446" y="1722"/>
                          <a:pt x="366" y="1758"/>
                        </a:cubicBezTo>
                        <a:cubicBezTo>
                          <a:pt x="335" y="1771"/>
                          <a:pt x="303" y="1780"/>
                          <a:pt x="271" y="1785"/>
                        </a:cubicBezTo>
                        <a:lnTo>
                          <a:pt x="271" y="1785"/>
                        </a:lnTo>
                        <a:cubicBezTo>
                          <a:pt x="306" y="1784"/>
                          <a:pt x="340" y="1775"/>
                          <a:pt x="375" y="1758"/>
                        </a:cubicBezTo>
                        <a:cubicBezTo>
                          <a:pt x="455" y="1722"/>
                          <a:pt x="509" y="1642"/>
                          <a:pt x="517" y="1544"/>
                        </a:cubicBezTo>
                        <a:lnTo>
                          <a:pt x="660" y="18"/>
                        </a:lnTo>
                        <a:lnTo>
                          <a:pt x="660" y="9"/>
                        </a:lnTo>
                        <a:lnTo>
                          <a:pt x="607" y="9"/>
                        </a:lnTo>
                        <a:lnTo>
                          <a:pt x="4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9234736" y="3909681"/>
                    <a:ext cx="723549" cy="86587"/>
                  </a:xfrm>
                  <a:custGeom>
                    <a:avLst/>
                    <a:gdLst/>
                    <a:ahLst/>
                    <a:cxnLst/>
                    <a:rect l="l" t="t" r="r" b="b"/>
                    <a:pathLst>
                      <a:path w="4479" h="536" extrusionOk="0">
                        <a:moveTo>
                          <a:pt x="268" y="0"/>
                        </a:moveTo>
                        <a:cubicBezTo>
                          <a:pt x="116" y="0"/>
                          <a:pt x="0" y="125"/>
                          <a:pt x="0" y="268"/>
                        </a:cubicBezTo>
                        <a:cubicBezTo>
                          <a:pt x="0" y="420"/>
                          <a:pt x="116" y="536"/>
                          <a:pt x="268" y="536"/>
                        </a:cubicBezTo>
                        <a:lnTo>
                          <a:pt x="4211" y="536"/>
                        </a:lnTo>
                        <a:cubicBezTo>
                          <a:pt x="4354" y="536"/>
                          <a:pt x="4479" y="420"/>
                          <a:pt x="4479" y="268"/>
                        </a:cubicBezTo>
                        <a:cubicBezTo>
                          <a:pt x="4479" y="125"/>
                          <a:pt x="4354" y="0"/>
                          <a:pt x="4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9962498" y="2966905"/>
                    <a:ext cx="178828" cy="768942"/>
                  </a:xfrm>
                  <a:custGeom>
                    <a:avLst/>
                    <a:gdLst/>
                    <a:ahLst/>
                    <a:cxnLst/>
                    <a:rect l="l" t="t" r="r" b="b"/>
                    <a:pathLst>
                      <a:path w="1107" h="4760" extrusionOk="0">
                        <a:moveTo>
                          <a:pt x="824" y="0"/>
                        </a:moveTo>
                        <a:cubicBezTo>
                          <a:pt x="687" y="0"/>
                          <a:pt x="578" y="102"/>
                          <a:pt x="553" y="234"/>
                        </a:cubicBezTo>
                        <a:lnTo>
                          <a:pt x="18" y="4463"/>
                        </a:lnTo>
                        <a:cubicBezTo>
                          <a:pt x="0" y="4605"/>
                          <a:pt x="98" y="4739"/>
                          <a:pt x="250" y="4757"/>
                        </a:cubicBezTo>
                        <a:cubicBezTo>
                          <a:pt x="261" y="4758"/>
                          <a:pt x="272" y="4759"/>
                          <a:pt x="284" y="4759"/>
                        </a:cubicBezTo>
                        <a:cubicBezTo>
                          <a:pt x="413" y="4759"/>
                          <a:pt x="528" y="4665"/>
                          <a:pt x="544" y="4525"/>
                        </a:cubicBezTo>
                        <a:lnTo>
                          <a:pt x="1089" y="305"/>
                        </a:lnTo>
                        <a:cubicBezTo>
                          <a:pt x="1106" y="154"/>
                          <a:pt x="999" y="20"/>
                          <a:pt x="857" y="2"/>
                        </a:cubicBezTo>
                        <a:cubicBezTo>
                          <a:pt x="846" y="1"/>
                          <a:pt x="835" y="0"/>
                          <a:pt x="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9188534" y="3970261"/>
                    <a:ext cx="177374" cy="691887"/>
                  </a:xfrm>
                  <a:custGeom>
                    <a:avLst/>
                    <a:gdLst/>
                    <a:ahLst/>
                    <a:cxnLst/>
                    <a:rect l="l" t="t" r="r" b="b"/>
                    <a:pathLst>
                      <a:path w="1098" h="4283" extrusionOk="0">
                        <a:moveTo>
                          <a:pt x="572" y="0"/>
                        </a:moveTo>
                        <a:lnTo>
                          <a:pt x="1" y="4282"/>
                        </a:lnTo>
                        <a:lnTo>
                          <a:pt x="233" y="4282"/>
                        </a:lnTo>
                        <a:lnTo>
                          <a:pt x="1098" y="161"/>
                        </a:lnTo>
                        <a:lnTo>
                          <a:pt x="5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9822600" y="3970261"/>
                    <a:ext cx="180443" cy="691887"/>
                  </a:xfrm>
                  <a:custGeom>
                    <a:avLst/>
                    <a:gdLst/>
                    <a:ahLst/>
                    <a:cxnLst/>
                    <a:rect l="l" t="t" r="r" b="b"/>
                    <a:pathLst>
                      <a:path w="1117" h="4283" extrusionOk="0">
                        <a:moveTo>
                          <a:pt x="527" y="0"/>
                        </a:moveTo>
                        <a:lnTo>
                          <a:pt x="1" y="161"/>
                        </a:lnTo>
                        <a:lnTo>
                          <a:pt x="884" y="4282"/>
                        </a:lnTo>
                        <a:lnTo>
                          <a:pt x="1116" y="4282"/>
                        </a:lnTo>
                        <a:lnTo>
                          <a:pt x="5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9253475" y="3994654"/>
                    <a:ext cx="670240" cy="3069"/>
                  </a:xfrm>
                  <a:custGeom>
                    <a:avLst/>
                    <a:gdLst/>
                    <a:ahLst/>
                    <a:cxnLst/>
                    <a:rect l="l" t="t" r="r" b="b"/>
                    <a:pathLst>
                      <a:path w="4149" h="19" extrusionOk="0">
                        <a:moveTo>
                          <a:pt x="2079" y="1"/>
                        </a:moveTo>
                        <a:cubicBezTo>
                          <a:pt x="928" y="1"/>
                          <a:pt x="0" y="1"/>
                          <a:pt x="0" y="10"/>
                        </a:cubicBezTo>
                        <a:cubicBezTo>
                          <a:pt x="0" y="19"/>
                          <a:pt x="928" y="19"/>
                          <a:pt x="2079" y="19"/>
                        </a:cubicBezTo>
                        <a:cubicBezTo>
                          <a:pt x="3221" y="19"/>
                          <a:pt x="4148" y="19"/>
                          <a:pt x="4148" y="10"/>
                        </a:cubicBezTo>
                        <a:cubicBezTo>
                          <a:pt x="4148" y="1"/>
                          <a:pt x="3221" y="1"/>
                          <a:pt x="20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8652526" y="4347791"/>
                    <a:ext cx="402241" cy="322923"/>
                  </a:xfrm>
                  <a:custGeom>
                    <a:avLst/>
                    <a:gdLst/>
                    <a:ahLst/>
                    <a:cxnLst/>
                    <a:rect l="l" t="t" r="r" b="b"/>
                    <a:pathLst>
                      <a:path w="2490" h="1999" extrusionOk="0">
                        <a:moveTo>
                          <a:pt x="1249" y="0"/>
                        </a:moveTo>
                        <a:lnTo>
                          <a:pt x="1294" y="1276"/>
                        </a:lnTo>
                        <a:cubicBezTo>
                          <a:pt x="1294" y="1276"/>
                          <a:pt x="18" y="1731"/>
                          <a:pt x="0" y="1972"/>
                        </a:cubicBezTo>
                        <a:lnTo>
                          <a:pt x="2480" y="1999"/>
                        </a:lnTo>
                        <a:lnTo>
                          <a:pt x="2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8348336" y="3947160"/>
                    <a:ext cx="507405" cy="379140"/>
                  </a:xfrm>
                  <a:custGeom>
                    <a:avLst/>
                    <a:gdLst/>
                    <a:ahLst/>
                    <a:cxnLst/>
                    <a:rect l="l" t="t" r="r" b="b"/>
                    <a:pathLst>
                      <a:path w="3141" h="2347" extrusionOk="0">
                        <a:moveTo>
                          <a:pt x="2070" y="0"/>
                        </a:moveTo>
                        <a:lnTo>
                          <a:pt x="1473" y="1133"/>
                        </a:lnTo>
                        <a:cubicBezTo>
                          <a:pt x="1473" y="1133"/>
                          <a:pt x="769" y="997"/>
                          <a:pt x="331" y="997"/>
                        </a:cubicBezTo>
                        <a:cubicBezTo>
                          <a:pt x="165" y="997"/>
                          <a:pt x="38" y="1017"/>
                          <a:pt x="1" y="1071"/>
                        </a:cubicBezTo>
                        <a:lnTo>
                          <a:pt x="2133" y="2347"/>
                        </a:lnTo>
                        <a:lnTo>
                          <a:pt x="3141" y="625"/>
                        </a:lnTo>
                        <a:lnTo>
                          <a:pt x="2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9939397" y="3634409"/>
                    <a:ext cx="1615" cy="7431"/>
                  </a:xfrm>
                  <a:custGeom>
                    <a:avLst/>
                    <a:gdLst/>
                    <a:ahLst/>
                    <a:cxnLst/>
                    <a:rect l="l" t="t" r="r" b="b"/>
                    <a:pathLst>
                      <a:path w="10" h="46" extrusionOk="0">
                        <a:moveTo>
                          <a:pt x="1" y="0"/>
                        </a:moveTo>
                        <a:lnTo>
                          <a:pt x="9" y="45"/>
                        </a:lnTo>
                        <a:cubicBezTo>
                          <a:pt x="9" y="18"/>
                          <a:pt x="1" y="1"/>
                          <a:pt x="1"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8603416" y="3308572"/>
                    <a:ext cx="1346134" cy="876530"/>
                  </a:xfrm>
                  <a:custGeom>
                    <a:avLst/>
                    <a:gdLst/>
                    <a:ahLst/>
                    <a:cxnLst/>
                    <a:rect l="l" t="t" r="r" b="b"/>
                    <a:pathLst>
                      <a:path w="8333" h="5426" extrusionOk="0">
                        <a:moveTo>
                          <a:pt x="2900" y="0"/>
                        </a:moveTo>
                        <a:cubicBezTo>
                          <a:pt x="2357" y="0"/>
                          <a:pt x="1877" y="456"/>
                          <a:pt x="1562" y="1116"/>
                        </a:cubicBezTo>
                        <a:cubicBezTo>
                          <a:pt x="1312" y="1634"/>
                          <a:pt x="1" y="4658"/>
                          <a:pt x="1" y="4658"/>
                        </a:cubicBezTo>
                        <a:lnTo>
                          <a:pt x="1160" y="5425"/>
                        </a:lnTo>
                        <a:lnTo>
                          <a:pt x="3212" y="1670"/>
                        </a:lnTo>
                        <a:lnTo>
                          <a:pt x="6415" y="3748"/>
                        </a:lnTo>
                        <a:cubicBezTo>
                          <a:pt x="6415" y="3748"/>
                          <a:pt x="7048" y="3730"/>
                          <a:pt x="7655" y="3730"/>
                        </a:cubicBezTo>
                        <a:cubicBezTo>
                          <a:pt x="8208" y="3730"/>
                          <a:pt x="8333" y="2312"/>
                          <a:pt x="8315" y="2062"/>
                        </a:cubicBezTo>
                        <a:lnTo>
                          <a:pt x="5469" y="992"/>
                        </a:lnTo>
                        <a:cubicBezTo>
                          <a:pt x="5469" y="992"/>
                          <a:pt x="3783" y="207"/>
                          <a:pt x="3168" y="37"/>
                        </a:cubicBezTo>
                        <a:cubicBezTo>
                          <a:pt x="3077" y="12"/>
                          <a:pt x="2988" y="0"/>
                          <a:pt x="2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9940851" y="3641678"/>
                    <a:ext cx="162" cy="162"/>
                  </a:xfrm>
                  <a:custGeom>
                    <a:avLst/>
                    <a:gdLst/>
                    <a:ahLst/>
                    <a:cxnLst/>
                    <a:rect l="l" t="t" r="r" b="b"/>
                    <a:pathLst>
                      <a:path w="1" h="1" extrusionOk="0">
                        <a:moveTo>
                          <a:pt x="0" y="0"/>
                        </a:move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8828287" y="3607592"/>
                    <a:ext cx="823059" cy="854237"/>
                  </a:xfrm>
                  <a:custGeom>
                    <a:avLst/>
                    <a:gdLst/>
                    <a:ahLst/>
                    <a:cxnLst/>
                    <a:rect l="l" t="t" r="r" b="b"/>
                    <a:pathLst>
                      <a:path w="5095" h="5288" extrusionOk="0">
                        <a:moveTo>
                          <a:pt x="1811" y="1"/>
                        </a:moveTo>
                        <a:cubicBezTo>
                          <a:pt x="1583" y="1"/>
                          <a:pt x="1261" y="23"/>
                          <a:pt x="964" y="122"/>
                        </a:cubicBezTo>
                        <a:cubicBezTo>
                          <a:pt x="429" y="309"/>
                          <a:pt x="357" y="1228"/>
                          <a:pt x="357" y="1228"/>
                        </a:cubicBezTo>
                        <a:lnTo>
                          <a:pt x="0" y="5189"/>
                        </a:lnTo>
                        <a:lnTo>
                          <a:pt x="1535" y="5287"/>
                        </a:lnTo>
                        <a:cubicBezTo>
                          <a:pt x="1535" y="5287"/>
                          <a:pt x="1785" y="3200"/>
                          <a:pt x="1838" y="2870"/>
                        </a:cubicBezTo>
                        <a:cubicBezTo>
                          <a:pt x="1883" y="2593"/>
                          <a:pt x="2034" y="1951"/>
                          <a:pt x="2034" y="1951"/>
                        </a:cubicBezTo>
                        <a:lnTo>
                          <a:pt x="5094" y="1897"/>
                        </a:lnTo>
                        <a:lnTo>
                          <a:pt x="2115" y="15"/>
                        </a:lnTo>
                        <a:cubicBezTo>
                          <a:pt x="2115" y="15"/>
                          <a:pt x="1993" y="1"/>
                          <a:pt x="18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8829741" y="3605654"/>
                    <a:ext cx="809974" cy="835982"/>
                  </a:xfrm>
                  <a:custGeom>
                    <a:avLst/>
                    <a:gdLst/>
                    <a:ahLst/>
                    <a:cxnLst/>
                    <a:rect l="l" t="t" r="r" b="b"/>
                    <a:pathLst>
                      <a:path w="5014" h="5175" extrusionOk="0">
                        <a:moveTo>
                          <a:pt x="4960" y="1713"/>
                        </a:moveTo>
                        <a:lnTo>
                          <a:pt x="5005" y="1740"/>
                        </a:lnTo>
                        <a:lnTo>
                          <a:pt x="5014" y="1740"/>
                        </a:lnTo>
                        <a:lnTo>
                          <a:pt x="5005" y="1731"/>
                        </a:lnTo>
                        <a:lnTo>
                          <a:pt x="4960" y="1713"/>
                        </a:lnTo>
                        <a:close/>
                        <a:moveTo>
                          <a:pt x="1677" y="0"/>
                        </a:moveTo>
                        <a:cubicBezTo>
                          <a:pt x="1499" y="9"/>
                          <a:pt x="1321" y="36"/>
                          <a:pt x="1142" y="71"/>
                        </a:cubicBezTo>
                        <a:cubicBezTo>
                          <a:pt x="1098" y="80"/>
                          <a:pt x="1053" y="98"/>
                          <a:pt x="1008" y="116"/>
                        </a:cubicBezTo>
                        <a:cubicBezTo>
                          <a:pt x="964" y="134"/>
                          <a:pt x="919" y="161"/>
                          <a:pt x="884" y="178"/>
                        </a:cubicBezTo>
                        <a:lnTo>
                          <a:pt x="821" y="223"/>
                        </a:lnTo>
                        <a:lnTo>
                          <a:pt x="794" y="241"/>
                        </a:lnTo>
                        <a:lnTo>
                          <a:pt x="768" y="268"/>
                        </a:lnTo>
                        <a:lnTo>
                          <a:pt x="723" y="321"/>
                        </a:lnTo>
                        <a:cubicBezTo>
                          <a:pt x="705" y="339"/>
                          <a:pt x="687" y="357"/>
                          <a:pt x="669" y="375"/>
                        </a:cubicBezTo>
                        <a:cubicBezTo>
                          <a:pt x="562" y="500"/>
                          <a:pt x="482" y="651"/>
                          <a:pt x="429" y="812"/>
                        </a:cubicBezTo>
                        <a:cubicBezTo>
                          <a:pt x="384" y="972"/>
                          <a:pt x="348" y="1133"/>
                          <a:pt x="339" y="1294"/>
                        </a:cubicBezTo>
                        <a:cubicBezTo>
                          <a:pt x="313" y="1615"/>
                          <a:pt x="286" y="1918"/>
                          <a:pt x="259" y="2212"/>
                        </a:cubicBezTo>
                        <a:cubicBezTo>
                          <a:pt x="206" y="2801"/>
                          <a:pt x="161" y="3328"/>
                          <a:pt x="116" y="3765"/>
                        </a:cubicBezTo>
                        <a:cubicBezTo>
                          <a:pt x="81" y="4211"/>
                          <a:pt x="54" y="4568"/>
                          <a:pt x="27" y="4817"/>
                        </a:cubicBezTo>
                        <a:cubicBezTo>
                          <a:pt x="18" y="4942"/>
                          <a:pt x="9" y="5040"/>
                          <a:pt x="9" y="5103"/>
                        </a:cubicBezTo>
                        <a:cubicBezTo>
                          <a:pt x="18" y="5040"/>
                          <a:pt x="27" y="4942"/>
                          <a:pt x="36" y="4817"/>
                        </a:cubicBezTo>
                        <a:cubicBezTo>
                          <a:pt x="63" y="4568"/>
                          <a:pt x="98" y="4211"/>
                          <a:pt x="134" y="3774"/>
                        </a:cubicBezTo>
                        <a:cubicBezTo>
                          <a:pt x="179" y="3328"/>
                          <a:pt x="214" y="2801"/>
                          <a:pt x="277" y="2212"/>
                        </a:cubicBezTo>
                        <a:cubicBezTo>
                          <a:pt x="304" y="1918"/>
                          <a:pt x="330" y="1615"/>
                          <a:pt x="357" y="1294"/>
                        </a:cubicBezTo>
                        <a:cubicBezTo>
                          <a:pt x="366" y="1133"/>
                          <a:pt x="393" y="972"/>
                          <a:pt x="446" y="821"/>
                        </a:cubicBezTo>
                        <a:cubicBezTo>
                          <a:pt x="500" y="660"/>
                          <a:pt x="580" y="509"/>
                          <a:pt x="678" y="384"/>
                        </a:cubicBezTo>
                        <a:cubicBezTo>
                          <a:pt x="696" y="366"/>
                          <a:pt x="714" y="348"/>
                          <a:pt x="732" y="330"/>
                        </a:cubicBezTo>
                        <a:lnTo>
                          <a:pt x="776" y="286"/>
                        </a:lnTo>
                        <a:lnTo>
                          <a:pt x="803" y="259"/>
                        </a:lnTo>
                        <a:lnTo>
                          <a:pt x="830" y="241"/>
                        </a:lnTo>
                        <a:lnTo>
                          <a:pt x="892" y="196"/>
                        </a:lnTo>
                        <a:cubicBezTo>
                          <a:pt x="928" y="170"/>
                          <a:pt x="973" y="152"/>
                          <a:pt x="1008" y="134"/>
                        </a:cubicBezTo>
                        <a:cubicBezTo>
                          <a:pt x="1053" y="116"/>
                          <a:pt x="1098" y="98"/>
                          <a:pt x="1142" y="89"/>
                        </a:cubicBezTo>
                        <a:cubicBezTo>
                          <a:pt x="1312" y="54"/>
                          <a:pt x="1490" y="27"/>
                          <a:pt x="1677" y="18"/>
                        </a:cubicBezTo>
                        <a:lnTo>
                          <a:pt x="2088" y="36"/>
                        </a:lnTo>
                        <a:lnTo>
                          <a:pt x="2079" y="36"/>
                        </a:lnTo>
                        <a:lnTo>
                          <a:pt x="2400" y="214"/>
                        </a:lnTo>
                        <a:lnTo>
                          <a:pt x="2703" y="393"/>
                        </a:lnTo>
                        <a:lnTo>
                          <a:pt x="3265" y="723"/>
                        </a:lnTo>
                        <a:lnTo>
                          <a:pt x="4193" y="1267"/>
                        </a:lnTo>
                        <a:lnTo>
                          <a:pt x="4800" y="1615"/>
                        </a:lnTo>
                        <a:lnTo>
                          <a:pt x="4193" y="1249"/>
                        </a:lnTo>
                        <a:lnTo>
                          <a:pt x="3265" y="705"/>
                        </a:lnTo>
                        <a:lnTo>
                          <a:pt x="2703" y="375"/>
                        </a:lnTo>
                        <a:lnTo>
                          <a:pt x="2409" y="196"/>
                        </a:lnTo>
                        <a:lnTo>
                          <a:pt x="2088" y="18"/>
                        </a:lnTo>
                        <a:lnTo>
                          <a:pt x="1677" y="0"/>
                        </a:lnTo>
                        <a:close/>
                        <a:moveTo>
                          <a:pt x="9" y="5103"/>
                        </a:moveTo>
                        <a:lnTo>
                          <a:pt x="9" y="5103"/>
                        </a:lnTo>
                        <a:cubicBezTo>
                          <a:pt x="9" y="5130"/>
                          <a:pt x="0" y="5156"/>
                          <a:pt x="0" y="5174"/>
                        </a:cubicBezTo>
                        <a:cubicBezTo>
                          <a:pt x="0" y="5156"/>
                          <a:pt x="9" y="5139"/>
                          <a:pt x="9" y="51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8604870" y="3314873"/>
                    <a:ext cx="445534" cy="743419"/>
                  </a:xfrm>
                  <a:custGeom>
                    <a:avLst/>
                    <a:gdLst/>
                    <a:ahLst/>
                    <a:cxnLst/>
                    <a:rect l="l" t="t" r="r" b="b"/>
                    <a:pathLst>
                      <a:path w="2758" h="4602" extrusionOk="0">
                        <a:moveTo>
                          <a:pt x="2725" y="0"/>
                        </a:moveTo>
                        <a:cubicBezTo>
                          <a:pt x="2713" y="0"/>
                          <a:pt x="2699" y="2"/>
                          <a:pt x="2686" y="7"/>
                        </a:cubicBezTo>
                        <a:cubicBezTo>
                          <a:pt x="2659" y="7"/>
                          <a:pt x="2623" y="7"/>
                          <a:pt x="2597" y="16"/>
                        </a:cubicBezTo>
                        <a:lnTo>
                          <a:pt x="2543" y="34"/>
                        </a:lnTo>
                        <a:lnTo>
                          <a:pt x="2606" y="25"/>
                        </a:lnTo>
                        <a:cubicBezTo>
                          <a:pt x="2632" y="16"/>
                          <a:pt x="2659" y="7"/>
                          <a:pt x="2695" y="7"/>
                        </a:cubicBezTo>
                        <a:lnTo>
                          <a:pt x="2757" y="7"/>
                        </a:lnTo>
                        <a:cubicBezTo>
                          <a:pt x="2748" y="2"/>
                          <a:pt x="2737" y="0"/>
                          <a:pt x="2725" y="0"/>
                        </a:cubicBezTo>
                        <a:close/>
                        <a:moveTo>
                          <a:pt x="2543" y="34"/>
                        </a:moveTo>
                        <a:lnTo>
                          <a:pt x="2481" y="52"/>
                        </a:lnTo>
                        <a:cubicBezTo>
                          <a:pt x="2463" y="60"/>
                          <a:pt x="2436" y="69"/>
                          <a:pt x="2418" y="78"/>
                        </a:cubicBezTo>
                        <a:cubicBezTo>
                          <a:pt x="2400" y="87"/>
                          <a:pt x="2383" y="96"/>
                          <a:pt x="2356" y="114"/>
                        </a:cubicBezTo>
                        <a:cubicBezTo>
                          <a:pt x="2258" y="168"/>
                          <a:pt x="2168" y="239"/>
                          <a:pt x="2079" y="319"/>
                        </a:cubicBezTo>
                        <a:cubicBezTo>
                          <a:pt x="1874" y="533"/>
                          <a:pt x="1687" y="774"/>
                          <a:pt x="1544" y="1033"/>
                        </a:cubicBezTo>
                        <a:cubicBezTo>
                          <a:pt x="1366" y="1354"/>
                          <a:pt x="1214" y="1684"/>
                          <a:pt x="1089" y="2023"/>
                        </a:cubicBezTo>
                        <a:lnTo>
                          <a:pt x="1062" y="2094"/>
                        </a:lnTo>
                        <a:cubicBezTo>
                          <a:pt x="768" y="2799"/>
                          <a:pt x="500" y="3424"/>
                          <a:pt x="304" y="3879"/>
                        </a:cubicBezTo>
                        <a:lnTo>
                          <a:pt x="81" y="4414"/>
                        </a:lnTo>
                        <a:lnTo>
                          <a:pt x="18" y="4566"/>
                        </a:lnTo>
                        <a:lnTo>
                          <a:pt x="81" y="4423"/>
                        </a:lnTo>
                        <a:lnTo>
                          <a:pt x="322" y="3888"/>
                        </a:lnTo>
                        <a:cubicBezTo>
                          <a:pt x="518" y="3433"/>
                          <a:pt x="786" y="2808"/>
                          <a:pt x="1089" y="2112"/>
                        </a:cubicBezTo>
                        <a:cubicBezTo>
                          <a:pt x="1098" y="2086"/>
                          <a:pt x="1107" y="2059"/>
                          <a:pt x="1116" y="2032"/>
                        </a:cubicBezTo>
                        <a:cubicBezTo>
                          <a:pt x="1241" y="1693"/>
                          <a:pt x="1392" y="1363"/>
                          <a:pt x="1571" y="1042"/>
                        </a:cubicBezTo>
                        <a:cubicBezTo>
                          <a:pt x="1713" y="783"/>
                          <a:pt x="1892" y="542"/>
                          <a:pt x="2097" y="328"/>
                        </a:cubicBezTo>
                        <a:cubicBezTo>
                          <a:pt x="2177" y="248"/>
                          <a:pt x="2267" y="176"/>
                          <a:pt x="2365" y="123"/>
                        </a:cubicBezTo>
                        <a:cubicBezTo>
                          <a:pt x="2383" y="105"/>
                          <a:pt x="2409" y="96"/>
                          <a:pt x="2427" y="87"/>
                        </a:cubicBezTo>
                        <a:cubicBezTo>
                          <a:pt x="2445" y="78"/>
                          <a:pt x="2472" y="69"/>
                          <a:pt x="2490" y="60"/>
                        </a:cubicBezTo>
                        <a:lnTo>
                          <a:pt x="2543" y="34"/>
                        </a:lnTo>
                        <a:close/>
                        <a:moveTo>
                          <a:pt x="18" y="4566"/>
                        </a:moveTo>
                        <a:lnTo>
                          <a:pt x="18" y="4566"/>
                        </a:lnTo>
                        <a:cubicBezTo>
                          <a:pt x="10" y="4583"/>
                          <a:pt x="1" y="4592"/>
                          <a:pt x="1" y="4601"/>
                        </a:cubicBezTo>
                        <a:cubicBezTo>
                          <a:pt x="10" y="4592"/>
                          <a:pt x="10" y="4583"/>
                          <a:pt x="18" y="45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9472531" y="2696155"/>
                    <a:ext cx="604007" cy="946478"/>
                  </a:xfrm>
                  <a:custGeom>
                    <a:avLst/>
                    <a:gdLst/>
                    <a:ahLst/>
                    <a:cxnLst/>
                    <a:rect l="l" t="t" r="r" b="b"/>
                    <a:pathLst>
                      <a:path w="3739" h="5859" extrusionOk="0">
                        <a:moveTo>
                          <a:pt x="2641" y="1"/>
                        </a:moveTo>
                        <a:cubicBezTo>
                          <a:pt x="2489" y="90"/>
                          <a:pt x="2329" y="161"/>
                          <a:pt x="2159" y="224"/>
                        </a:cubicBezTo>
                        <a:cubicBezTo>
                          <a:pt x="1847" y="358"/>
                          <a:pt x="1249" y="572"/>
                          <a:pt x="1249" y="572"/>
                        </a:cubicBezTo>
                        <a:lnTo>
                          <a:pt x="1240" y="688"/>
                        </a:lnTo>
                        <a:lnTo>
                          <a:pt x="749" y="1821"/>
                        </a:lnTo>
                        <a:lnTo>
                          <a:pt x="0" y="4738"/>
                        </a:lnTo>
                        <a:lnTo>
                          <a:pt x="2899" y="5853"/>
                        </a:lnTo>
                        <a:cubicBezTo>
                          <a:pt x="2899" y="5853"/>
                          <a:pt x="2907" y="5859"/>
                          <a:pt x="2922" y="5859"/>
                        </a:cubicBezTo>
                        <a:cubicBezTo>
                          <a:pt x="2952" y="5859"/>
                          <a:pt x="3014" y="5834"/>
                          <a:pt x="3105" y="5684"/>
                        </a:cubicBezTo>
                        <a:cubicBezTo>
                          <a:pt x="3238" y="5461"/>
                          <a:pt x="3381" y="3427"/>
                          <a:pt x="3560" y="2204"/>
                        </a:cubicBezTo>
                        <a:cubicBezTo>
                          <a:pt x="3738" y="982"/>
                          <a:pt x="2685" y="117"/>
                          <a:pt x="2685" y="117"/>
                        </a:cubicBezTo>
                        <a:lnTo>
                          <a:pt x="26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9115031" y="2812145"/>
                    <a:ext cx="841798" cy="586399"/>
                  </a:xfrm>
                  <a:custGeom>
                    <a:avLst/>
                    <a:gdLst/>
                    <a:ahLst/>
                    <a:cxnLst/>
                    <a:rect l="l" t="t" r="r" b="b"/>
                    <a:pathLst>
                      <a:path w="5211" h="3630" extrusionOk="0">
                        <a:moveTo>
                          <a:pt x="4565" y="1"/>
                        </a:moveTo>
                        <a:cubicBezTo>
                          <a:pt x="4258" y="1"/>
                          <a:pt x="3893" y="306"/>
                          <a:pt x="3632" y="568"/>
                        </a:cubicBezTo>
                        <a:cubicBezTo>
                          <a:pt x="3275" y="915"/>
                          <a:pt x="2124" y="2298"/>
                          <a:pt x="2124" y="2298"/>
                        </a:cubicBezTo>
                        <a:lnTo>
                          <a:pt x="1" y="3119"/>
                        </a:lnTo>
                        <a:lnTo>
                          <a:pt x="1205" y="3610"/>
                        </a:lnTo>
                        <a:cubicBezTo>
                          <a:pt x="1306" y="3623"/>
                          <a:pt x="1407" y="3629"/>
                          <a:pt x="1508" y="3629"/>
                        </a:cubicBezTo>
                        <a:cubicBezTo>
                          <a:pt x="2081" y="3629"/>
                          <a:pt x="2635" y="3416"/>
                          <a:pt x="3061" y="3021"/>
                        </a:cubicBezTo>
                        <a:cubicBezTo>
                          <a:pt x="3426" y="2691"/>
                          <a:pt x="3837" y="2316"/>
                          <a:pt x="4140" y="2048"/>
                        </a:cubicBezTo>
                        <a:cubicBezTo>
                          <a:pt x="4666" y="1585"/>
                          <a:pt x="5211" y="1147"/>
                          <a:pt x="5041" y="452"/>
                        </a:cubicBezTo>
                        <a:cubicBezTo>
                          <a:pt x="5014" y="389"/>
                          <a:pt x="4988" y="327"/>
                          <a:pt x="4961" y="273"/>
                        </a:cubicBezTo>
                        <a:cubicBezTo>
                          <a:pt x="4857" y="77"/>
                          <a:pt x="4718" y="1"/>
                          <a:pt x="4565" y="1"/>
                        </a:cubicBezTo>
                        <a:close/>
                      </a:path>
                    </a:pathLst>
                  </a:custGeom>
                  <a:solidFill>
                    <a:srgbClr val="6F4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9567520" y="2796636"/>
                    <a:ext cx="409510" cy="395456"/>
                  </a:xfrm>
                  <a:custGeom>
                    <a:avLst/>
                    <a:gdLst/>
                    <a:ahLst/>
                    <a:cxnLst/>
                    <a:rect l="l" t="t" r="r" b="b"/>
                    <a:pathLst>
                      <a:path w="2535" h="2448" extrusionOk="0">
                        <a:moveTo>
                          <a:pt x="1689" y="1"/>
                        </a:moveTo>
                        <a:cubicBezTo>
                          <a:pt x="1486" y="1"/>
                          <a:pt x="1270" y="63"/>
                          <a:pt x="1045" y="217"/>
                        </a:cubicBezTo>
                        <a:cubicBezTo>
                          <a:pt x="688" y="476"/>
                          <a:pt x="1" y="1386"/>
                          <a:pt x="1" y="1386"/>
                        </a:cubicBezTo>
                        <a:cubicBezTo>
                          <a:pt x="37" y="1458"/>
                          <a:pt x="1214" y="2448"/>
                          <a:pt x="1214" y="2448"/>
                        </a:cubicBezTo>
                        <a:cubicBezTo>
                          <a:pt x="1214" y="2448"/>
                          <a:pt x="2160" y="1511"/>
                          <a:pt x="2347" y="1056"/>
                        </a:cubicBezTo>
                        <a:cubicBezTo>
                          <a:pt x="2534" y="619"/>
                          <a:pt x="2365" y="173"/>
                          <a:pt x="2053" y="66"/>
                        </a:cubicBezTo>
                        <a:cubicBezTo>
                          <a:pt x="1937" y="25"/>
                          <a:pt x="1815" y="1"/>
                          <a:pt x="1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9563319" y="2795182"/>
                    <a:ext cx="400787" cy="399818"/>
                  </a:xfrm>
                  <a:custGeom>
                    <a:avLst/>
                    <a:gdLst/>
                    <a:ahLst/>
                    <a:cxnLst/>
                    <a:rect l="l" t="t" r="r" b="b"/>
                    <a:pathLst>
                      <a:path w="2481" h="2475" extrusionOk="0">
                        <a:moveTo>
                          <a:pt x="1727" y="0"/>
                        </a:moveTo>
                        <a:cubicBezTo>
                          <a:pt x="1598" y="0"/>
                          <a:pt x="1466" y="22"/>
                          <a:pt x="1347" y="66"/>
                        </a:cubicBezTo>
                        <a:cubicBezTo>
                          <a:pt x="1231" y="119"/>
                          <a:pt x="1115" y="182"/>
                          <a:pt x="1008" y="262"/>
                        </a:cubicBezTo>
                        <a:cubicBezTo>
                          <a:pt x="892" y="351"/>
                          <a:pt x="785" y="458"/>
                          <a:pt x="687" y="574"/>
                        </a:cubicBezTo>
                        <a:cubicBezTo>
                          <a:pt x="473" y="806"/>
                          <a:pt x="241" y="1083"/>
                          <a:pt x="9" y="1386"/>
                        </a:cubicBezTo>
                        <a:lnTo>
                          <a:pt x="0" y="1395"/>
                        </a:lnTo>
                        <a:lnTo>
                          <a:pt x="9" y="1404"/>
                        </a:lnTo>
                        <a:cubicBezTo>
                          <a:pt x="27" y="1422"/>
                          <a:pt x="36" y="1431"/>
                          <a:pt x="54" y="1449"/>
                        </a:cubicBezTo>
                        <a:cubicBezTo>
                          <a:pt x="63" y="1458"/>
                          <a:pt x="80" y="1475"/>
                          <a:pt x="89" y="1484"/>
                        </a:cubicBezTo>
                        <a:lnTo>
                          <a:pt x="179" y="1565"/>
                        </a:lnTo>
                        <a:lnTo>
                          <a:pt x="357" y="1725"/>
                        </a:lnTo>
                        <a:lnTo>
                          <a:pt x="732" y="2046"/>
                        </a:lnTo>
                        <a:lnTo>
                          <a:pt x="1231" y="2466"/>
                        </a:lnTo>
                        <a:lnTo>
                          <a:pt x="1240" y="2475"/>
                        </a:lnTo>
                        <a:lnTo>
                          <a:pt x="1249" y="2466"/>
                        </a:lnTo>
                        <a:cubicBezTo>
                          <a:pt x="1535" y="2189"/>
                          <a:pt x="1793" y="1904"/>
                          <a:pt x="2043" y="1600"/>
                        </a:cubicBezTo>
                        <a:cubicBezTo>
                          <a:pt x="2150" y="1467"/>
                          <a:pt x="2248" y="1333"/>
                          <a:pt x="2329" y="1190"/>
                        </a:cubicBezTo>
                        <a:cubicBezTo>
                          <a:pt x="2400" y="1056"/>
                          <a:pt x="2445" y="913"/>
                          <a:pt x="2462" y="771"/>
                        </a:cubicBezTo>
                        <a:cubicBezTo>
                          <a:pt x="2480" y="557"/>
                          <a:pt x="2418" y="351"/>
                          <a:pt x="2275" y="191"/>
                        </a:cubicBezTo>
                        <a:cubicBezTo>
                          <a:pt x="2230" y="155"/>
                          <a:pt x="2186" y="119"/>
                          <a:pt x="2141" y="93"/>
                        </a:cubicBezTo>
                        <a:lnTo>
                          <a:pt x="2097" y="75"/>
                        </a:lnTo>
                        <a:lnTo>
                          <a:pt x="2079" y="75"/>
                        </a:lnTo>
                        <a:cubicBezTo>
                          <a:pt x="2150" y="102"/>
                          <a:pt x="2213" y="146"/>
                          <a:pt x="2266" y="200"/>
                        </a:cubicBezTo>
                        <a:cubicBezTo>
                          <a:pt x="2400" y="360"/>
                          <a:pt x="2462" y="565"/>
                          <a:pt x="2436" y="771"/>
                        </a:cubicBezTo>
                        <a:cubicBezTo>
                          <a:pt x="2427" y="913"/>
                          <a:pt x="2382" y="1047"/>
                          <a:pt x="2311" y="1172"/>
                        </a:cubicBezTo>
                        <a:cubicBezTo>
                          <a:pt x="2221" y="1315"/>
                          <a:pt x="2123" y="1449"/>
                          <a:pt x="2016" y="1582"/>
                        </a:cubicBezTo>
                        <a:cubicBezTo>
                          <a:pt x="1795" y="1848"/>
                          <a:pt x="1531" y="2139"/>
                          <a:pt x="1239" y="2431"/>
                        </a:cubicBezTo>
                        <a:lnTo>
                          <a:pt x="1239" y="2431"/>
                        </a:lnTo>
                        <a:lnTo>
                          <a:pt x="750" y="2020"/>
                        </a:lnTo>
                        <a:lnTo>
                          <a:pt x="375" y="1698"/>
                        </a:lnTo>
                        <a:lnTo>
                          <a:pt x="196" y="1547"/>
                        </a:lnTo>
                        <a:lnTo>
                          <a:pt x="116" y="1467"/>
                        </a:lnTo>
                        <a:cubicBezTo>
                          <a:pt x="91" y="1441"/>
                          <a:pt x="65" y="1424"/>
                          <a:pt x="40" y="1399"/>
                        </a:cubicBezTo>
                        <a:lnTo>
                          <a:pt x="40" y="1399"/>
                        </a:lnTo>
                        <a:cubicBezTo>
                          <a:pt x="270" y="1098"/>
                          <a:pt x="492" y="832"/>
                          <a:pt x="705" y="592"/>
                        </a:cubicBezTo>
                        <a:cubicBezTo>
                          <a:pt x="803" y="485"/>
                          <a:pt x="910" y="378"/>
                          <a:pt x="1026" y="280"/>
                        </a:cubicBezTo>
                        <a:cubicBezTo>
                          <a:pt x="1124" y="200"/>
                          <a:pt x="1231" y="137"/>
                          <a:pt x="1356" y="93"/>
                        </a:cubicBezTo>
                        <a:cubicBezTo>
                          <a:pt x="1476" y="42"/>
                          <a:pt x="1601" y="18"/>
                          <a:pt x="1730" y="18"/>
                        </a:cubicBezTo>
                        <a:cubicBezTo>
                          <a:pt x="1783" y="18"/>
                          <a:pt x="1837" y="22"/>
                          <a:pt x="1891" y="30"/>
                        </a:cubicBezTo>
                        <a:cubicBezTo>
                          <a:pt x="1936" y="39"/>
                          <a:pt x="1981" y="48"/>
                          <a:pt x="2034" y="57"/>
                        </a:cubicBezTo>
                        <a:lnTo>
                          <a:pt x="2070" y="66"/>
                        </a:lnTo>
                        <a:lnTo>
                          <a:pt x="2079" y="66"/>
                        </a:lnTo>
                        <a:cubicBezTo>
                          <a:pt x="2016" y="48"/>
                          <a:pt x="1954" y="30"/>
                          <a:pt x="1891" y="12"/>
                        </a:cubicBezTo>
                        <a:cubicBezTo>
                          <a:pt x="1838" y="4"/>
                          <a:pt x="1783"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2"/>
                <p:cNvSpPr/>
                <p:nvPr/>
              </p:nvSpPr>
              <p:spPr>
                <a:xfrm>
                  <a:off x="6698122" y="2920801"/>
                  <a:ext cx="21948" cy="21812"/>
                </a:xfrm>
                <a:custGeom>
                  <a:avLst/>
                  <a:gdLst/>
                  <a:ahLst/>
                  <a:cxnLst/>
                  <a:rect l="l" t="t" r="r" b="b"/>
                  <a:pathLst>
                    <a:path w="162" h="161" extrusionOk="0">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6694600" y="2884492"/>
                  <a:ext cx="46063" cy="13683"/>
                </a:xfrm>
                <a:custGeom>
                  <a:avLst/>
                  <a:gdLst/>
                  <a:ahLst/>
                  <a:cxnLst/>
                  <a:rect l="l" t="t" r="r" b="b"/>
                  <a:pathLst>
                    <a:path w="340" h="101" extrusionOk="0">
                      <a:moveTo>
                        <a:pt x="161" y="1"/>
                      </a:moveTo>
                      <a:cubicBezTo>
                        <a:pt x="116" y="10"/>
                        <a:pt x="71" y="19"/>
                        <a:pt x="36" y="54"/>
                      </a:cubicBezTo>
                      <a:cubicBezTo>
                        <a:pt x="9" y="72"/>
                        <a:pt x="0" y="99"/>
                        <a:pt x="9" y="99"/>
                      </a:cubicBezTo>
                      <a:cubicBezTo>
                        <a:pt x="10" y="100"/>
                        <a:pt x="11" y="100"/>
                        <a:pt x="13" y="100"/>
                      </a:cubicBezTo>
                      <a:cubicBezTo>
                        <a:pt x="29" y="100"/>
                        <a:pt x="88" y="62"/>
                        <a:pt x="161" y="54"/>
                      </a:cubicBezTo>
                      <a:cubicBezTo>
                        <a:pt x="240" y="54"/>
                        <a:pt x="305" y="83"/>
                        <a:pt x="325" y="83"/>
                      </a:cubicBezTo>
                      <a:cubicBezTo>
                        <a:pt x="327" y="83"/>
                        <a:pt x="329" y="82"/>
                        <a:pt x="330" y="81"/>
                      </a:cubicBezTo>
                      <a:cubicBezTo>
                        <a:pt x="339" y="72"/>
                        <a:pt x="321" y="63"/>
                        <a:pt x="294" y="36"/>
                      </a:cubicBezTo>
                      <a:cubicBezTo>
                        <a:pt x="250" y="19"/>
                        <a:pt x="205"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6806913" y="2920801"/>
                  <a:ext cx="21948" cy="21812"/>
                </a:xfrm>
                <a:custGeom>
                  <a:avLst/>
                  <a:gdLst/>
                  <a:ahLst/>
                  <a:cxnLst/>
                  <a:rect l="l" t="t" r="r" b="b"/>
                  <a:pathLst>
                    <a:path w="162" h="161" extrusionOk="0">
                      <a:moveTo>
                        <a:pt x="81" y="0"/>
                      </a:moveTo>
                      <a:cubicBezTo>
                        <a:pt x="36" y="0"/>
                        <a:pt x="1" y="36"/>
                        <a:pt x="1" y="81"/>
                      </a:cubicBezTo>
                      <a:cubicBezTo>
                        <a:pt x="1" y="125"/>
                        <a:pt x="36" y="161"/>
                        <a:pt x="81" y="161"/>
                      </a:cubicBezTo>
                      <a:cubicBezTo>
                        <a:pt x="126" y="161"/>
                        <a:pt x="161" y="125"/>
                        <a:pt x="161" y="81"/>
                      </a:cubicBezTo>
                      <a:cubicBezTo>
                        <a:pt x="161" y="36"/>
                        <a:pt x="126" y="0"/>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6811791" y="2883273"/>
                  <a:ext cx="44844" cy="12464"/>
                </a:xfrm>
                <a:custGeom>
                  <a:avLst/>
                  <a:gdLst/>
                  <a:ahLst/>
                  <a:cxnLst/>
                  <a:rect l="l" t="t" r="r" b="b"/>
                  <a:pathLst>
                    <a:path w="331" h="92" extrusionOk="0">
                      <a:moveTo>
                        <a:pt x="152" y="1"/>
                      </a:moveTo>
                      <a:cubicBezTo>
                        <a:pt x="107" y="1"/>
                        <a:pt x="72" y="19"/>
                        <a:pt x="27" y="45"/>
                      </a:cubicBezTo>
                      <a:cubicBezTo>
                        <a:pt x="9" y="72"/>
                        <a:pt x="0" y="90"/>
                        <a:pt x="0" y="90"/>
                      </a:cubicBezTo>
                      <a:cubicBezTo>
                        <a:pt x="1" y="91"/>
                        <a:pt x="2" y="91"/>
                        <a:pt x="4" y="91"/>
                      </a:cubicBezTo>
                      <a:cubicBezTo>
                        <a:pt x="21" y="91"/>
                        <a:pt x="80" y="54"/>
                        <a:pt x="161" y="54"/>
                      </a:cubicBezTo>
                      <a:cubicBezTo>
                        <a:pt x="169" y="54"/>
                        <a:pt x="177" y="53"/>
                        <a:pt x="185" y="53"/>
                      </a:cubicBezTo>
                      <a:cubicBezTo>
                        <a:pt x="253" y="53"/>
                        <a:pt x="303" y="82"/>
                        <a:pt x="318" y="82"/>
                      </a:cubicBezTo>
                      <a:cubicBezTo>
                        <a:pt x="319" y="82"/>
                        <a:pt x="321" y="82"/>
                        <a:pt x="322" y="81"/>
                      </a:cubicBezTo>
                      <a:cubicBezTo>
                        <a:pt x="330" y="63"/>
                        <a:pt x="313" y="54"/>
                        <a:pt x="286" y="37"/>
                      </a:cubicBezTo>
                      <a:cubicBezTo>
                        <a:pt x="250" y="10"/>
                        <a:pt x="206"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6741612" y="2889369"/>
                  <a:ext cx="34005" cy="100391"/>
                </a:xfrm>
                <a:custGeom>
                  <a:avLst/>
                  <a:gdLst/>
                  <a:ahLst/>
                  <a:cxnLst/>
                  <a:rect l="l" t="t" r="r" b="b"/>
                  <a:pathLst>
                    <a:path w="251" h="741" extrusionOk="0">
                      <a:moveTo>
                        <a:pt x="242" y="0"/>
                      </a:moveTo>
                      <a:cubicBezTo>
                        <a:pt x="233" y="0"/>
                        <a:pt x="162" y="197"/>
                        <a:pt x="81" y="447"/>
                      </a:cubicBezTo>
                      <a:cubicBezTo>
                        <a:pt x="54" y="509"/>
                        <a:pt x="37" y="563"/>
                        <a:pt x="19" y="616"/>
                      </a:cubicBezTo>
                      <a:cubicBezTo>
                        <a:pt x="10" y="643"/>
                        <a:pt x="1" y="678"/>
                        <a:pt x="10" y="705"/>
                      </a:cubicBezTo>
                      <a:cubicBezTo>
                        <a:pt x="19" y="723"/>
                        <a:pt x="37" y="732"/>
                        <a:pt x="54" y="741"/>
                      </a:cubicBezTo>
                      <a:lnTo>
                        <a:pt x="90" y="741"/>
                      </a:lnTo>
                      <a:cubicBezTo>
                        <a:pt x="135" y="741"/>
                        <a:pt x="188" y="741"/>
                        <a:pt x="233" y="732"/>
                      </a:cubicBezTo>
                      <a:cubicBezTo>
                        <a:pt x="188" y="723"/>
                        <a:pt x="135" y="714"/>
                        <a:pt x="90" y="714"/>
                      </a:cubicBezTo>
                      <a:cubicBezTo>
                        <a:pt x="63" y="714"/>
                        <a:pt x="46" y="705"/>
                        <a:pt x="46" y="696"/>
                      </a:cubicBezTo>
                      <a:cubicBezTo>
                        <a:pt x="37" y="670"/>
                        <a:pt x="46" y="652"/>
                        <a:pt x="54" y="625"/>
                      </a:cubicBezTo>
                      <a:lnTo>
                        <a:pt x="117" y="455"/>
                      </a:lnTo>
                      <a:cubicBezTo>
                        <a:pt x="197" y="206"/>
                        <a:pt x="251" y="9"/>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6805694" y="2844661"/>
                  <a:ext cx="55818" cy="15445"/>
                </a:xfrm>
                <a:custGeom>
                  <a:avLst/>
                  <a:gdLst/>
                  <a:ahLst/>
                  <a:cxnLst/>
                  <a:rect l="l" t="t" r="r" b="b"/>
                  <a:pathLst>
                    <a:path w="412" h="114" extrusionOk="0">
                      <a:moveTo>
                        <a:pt x="197" y="0"/>
                      </a:moveTo>
                      <a:cubicBezTo>
                        <a:pt x="152" y="9"/>
                        <a:pt x="99" y="27"/>
                        <a:pt x="54" y="54"/>
                      </a:cubicBezTo>
                      <a:cubicBezTo>
                        <a:pt x="19" y="72"/>
                        <a:pt x="1" y="90"/>
                        <a:pt x="10" y="107"/>
                      </a:cubicBezTo>
                      <a:cubicBezTo>
                        <a:pt x="12" y="112"/>
                        <a:pt x="19" y="113"/>
                        <a:pt x="29" y="113"/>
                      </a:cubicBezTo>
                      <a:cubicBezTo>
                        <a:pt x="62" y="113"/>
                        <a:pt x="131" y="96"/>
                        <a:pt x="206" y="90"/>
                      </a:cubicBezTo>
                      <a:cubicBezTo>
                        <a:pt x="249" y="90"/>
                        <a:pt x="287" y="91"/>
                        <a:pt x="319" y="91"/>
                      </a:cubicBezTo>
                      <a:cubicBezTo>
                        <a:pt x="367" y="91"/>
                        <a:pt x="400" y="88"/>
                        <a:pt x="411" y="72"/>
                      </a:cubicBezTo>
                      <a:cubicBezTo>
                        <a:pt x="411" y="63"/>
                        <a:pt x="393" y="45"/>
                        <a:pt x="358" y="27"/>
                      </a:cubicBezTo>
                      <a:cubicBezTo>
                        <a:pt x="304" y="9"/>
                        <a:pt x="251"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6692161" y="2849945"/>
                  <a:ext cx="49586" cy="13954"/>
                </a:xfrm>
                <a:custGeom>
                  <a:avLst/>
                  <a:gdLst/>
                  <a:ahLst/>
                  <a:cxnLst/>
                  <a:rect l="l" t="t" r="r" b="b"/>
                  <a:pathLst>
                    <a:path w="366" h="103" extrusionOk="0">
                      <a:moveTo>
                        <a:pt x="186" y="0"/>
                      </a:moveTo>
                      <a:cubicBezTo>
                        <a:pt x="136" y="0"/>
                        <a:pt x="87" y="14"/>
                        <a:pt x="45" y="42"/>
                      </a:cubicBezTo>
                      <a:cubicBezTo>
                        <a:pt x="9" y="68"/>
                        <a:pt x="0" y="86"/>
                        <a:pt x="9" y="95"/>
                      </a:cubicBezTo>
                      <a:cubicBezTo>
                        <a:pt x="15" y="101"/>
                        <a:pt x="25" y="103"/>
                        <a:pt x="40" y="103"/>
                      </a:cubicBezTo>
                      <a:cubicBezTo>
                        <a:pt x="73" y="103"/>
                        <a:pt x="126" y="92"/>
                        <a:pt x="188" y="86"/>
                      </a:cubicBezTo>
                      <a:cubicBezTo>
                        <a:pt x="228" y="86"/>
                        <a:pt x="268" y="89"/>
                        <a:pt x="299" y="89"/>
                      </a:cubicBezTo>
                      <a:cubicBezTo>
                        <a:pt x="330" y="89"/>
                        <a:pt x="353" y="86"/>
                        <a:pt x="357" y="77"/>
                      </a:cubicBezTo>
                      <a:cubicBezTo>
                        <a:pt x="366" y="68"/>
                        <a:pt x="357" y="51"/>
                        <a:pt x="321" y="33"/>
                      </a:cubicBezTo>
                      <a:cubicBezTo>
                        <a:pt x="279" y="11"/>
                        <a:pt x="232"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6955536" y="2948033"/>
                  <a:ext cx="24386" cy="46605"/>
                </a:xfrm>
                <a:custGeom>
                  <a:avLst/>
                  <a:gdLst/>
                  <a:ahLst/>
                  <a:cxnLst/>
                  <a:rect l="l" t="t" r="r" b="b"/>
                  <a:pathLst>
                    <a:path w="180" h="344" extrusionOk="0">
                      <a:moveTo>
                        <a:pt x="68" y="1"/>
                      </a:moveTo>
                      <a:cubicBezTo>
                        <a:pt x="58" y="1"/>
                        <a:pt x="52" y="7"/>
                        <a:pt x="46" y="14"/>
                      </a:cubicBezTo>
                      <a:cubicBezTo>
                        <a:pt x="37" y="14"/>
                        <a:pt x="28" y="22"/>
                        <a:pt x="28" y="40"/>
                      </a:cubicBezTo>
                      <a:cubicBezTo>
                        <a:pt x="28" y="49"/>
                        <a:pt x="28" y="58"/>
                        <a:pt x="37" y="58"/>
                      </a:cubicBezTo>
                      <a:cubicBezTo>
                        <a:pt x="37" y="58"/>
                        <a:pt x="37" y="49"/>
                        <a:pt x="37" y="40"/>
                      </a:cubicBezTo>
                      <a:cubicBezTo>
                        <a:pt x="43" y="27"/>
                        <a:pt x="54" y="19"/>
                        <a:pt x="67" y="19"/>
                      </a:cubicBezTo>
                      <a:cubicBezTo>
                        <a:pt x="72" y="19"/>
                        <a:pt x="76" y="20"/>
                        <a:pt x="81" y="22"/>
                      </a:cubicBezTo>
                      <a:cubicBezTo>
                        <a:pt x="99" y="31"/>
                        <a:pt x="126" y="49"/>
                        <a:pt x="135" y="76"/>
                      </a:cubicBezTo>
                      <a:cubicBezTo>
                        <a:pt x="144" y="103"/>
                        <a:pt x="153" y="138"/>
                        <a:pt x="153" y="165"/>
                      </a:cubicBezTo>
                      <a:cubicBezTo>
                        <a:pt x="153" y="228"/>
                        <a:pt x="126" y="290"/>
                        <a:pt x="72" y="317"/>
                      </a:cubicBezTo>
                      <a:cubicBezTo>
                        <a:pt x="63" y="321"/>
                        <a:pt x="54" y="324"/>
                        <a:pt x="46" y="324"/>
                      </a:cubicBezTo>
                      <a:cubicBezTo>
                        <a:pt x="37" y="324"/>
                        <a:pt x="28" y="321"/>
                        <a:pt x="19" y="317"/>
                      </a:cubicBezTo>
                      <a:cubicBezTo>
                        <a:pt x="10" y="317"/>
                        <a:pt x="1" y="308"/>
                        <a:pt x="1" y="308"/>
                      </a:cubicBezTo>
                      <a:lnTo>
                        <a:pt x="1" y="308"/>
                      </a:lnTo>
                      <a:cubicBezTo>
                        <a:pt x="1" y="317"/>
                        <a:pt x="10" y="317"/>
                        <a:pt x="19" y="335"/>
                      </a:cubicBezTo>
                      <a:cubicBezTo>
                        <a:pt x="37" y="344"/>
                        <a:pt x="54" y="344"/>
                        <a:pt x="81" y="344"/>
                      </a:cubicBezTo>
                      <a:cubicBezTo>
                        <a:pt x="144" y="308"/>
                        <a:pt x="179" y="245"/>
                        <a:pt x="179" y="174"/>
                      </a:cubicBezTo>
                      <a:cubicBezTo>
                        <a:pt x="179" y="138"/>
                        <a:pt x="170" y="94"/>
                        <a:pt x="153" y="67"/>
                      </a:cubicBezTo>
                      <a:cubicBezTo>
                        <a:pt x="144" y="31"/>
                        <a:pt x="117" y="5"/>
                        <a:pt x="81" y="5"/>
                      </a:cubicBezTo>
                      <a:cubicBezTo>
                        <a:pt x="76" y="2"/>
                        <a:pt x="72"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6774262" y="2995722"/>
                  <a:ext cx="38883" cy="32786"/>
                </a:xfrm>
                <a:custGeom>
                  <a:avLst/>
                  <a:gdLst/>
                  <a:ahLst/>
                  <a:cxnLst/>
                  <a:rect l="l" t="t" r="r" b="b"/>
                  <a:pathLst>
                    <a:path w="287" h="242" extrusionOk="0">
                      <a:moveTo>
                        <a:pt x="268" y="1"/>
                      </a:moveTo>
                      <a:cubicBezTo>
                        <a:pt x="251" y="1"/>
                        <a:pt x="251" y="90"/>
                        <a:pt x="179" y="152"/>
                      </a:cubicBezTo>
                      <a:cubicBezTo>
                        <a:pt x="99" y="224"/>
                        <a:pt x="1" y="206"/>
                        <a:pt x="1" y="215"/>
                      </a:cubicBezTo>
                      <a:cubicBezTo>
                        <a:pt x="1" y="232"/>
                        <a:pt x="28" y="232"/>
                        <a:pt x="63" y="241"/>
                      </a:cubicBezTo>
                      <a:cubicBezTo>
                        <a:pt x="117" y="241"/>
                        <a:pt x="170" y="224"/>
                        <a:pt x="206" y="188"/>
                      </a:cubicBezTo>
                      <a:cubicBezTo>
                        <a:pt x="251" y="161"/>
                        <a:pt x="277" y="108"/>
                        <a:pt x="277" y="63"/>
                      </a:cubicBezTo>
                      <a:cubicBezTo>
                        <a:pt x="286" y="27"/>
                        <a:pt x="277"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6869777" y="2739528"/>
                  <a:ext cx="116106" cy="130603"/>
                </a:xfrm>
                <a:custGeom>
                  <a:avLst/>
                  <a:gdLst/>
                  <a:ahLst/>
                  <a:cxnLst/>
                  <a:rect l="l" t="t" r="r" b="b"/>
                  <a:pathLst>
                    <a:path w="857" h="964" extrusionOk="0">
                      <a:moveTo>
                        <a:pt x="839" y="919"/>
                      </a:moveTo>
                      <a:lnTo>
                        <a:pt x="857" y="928"/>
                      </a:lnTo>
                      <a:cubicBezTo>
                        <a:pt x="848" y="919"/>
                        <a:pt x="848" y="919"/>
                        <a:pt x="839" y="919"/>
                      </a:cubicBezTo>
                      <a:close/>
                      <a:moveTo>
                        <a:pt x="1" y="0"/>
                      </a:moveTo>
                      <a:cubicBezTo>
                        <a:pt x="27" y="18"/>
                        <a:pt x="45" y="36"/>
                        <a:pt x="63" y="54"/>
                      </a:cubicBezTo>
                      <a:cubicBezTo>
                        <a:pt x="108" y="107"/>
                        <a:pt x="143" y="170"/>
                        <a:pt x="152" y="241"/>
                      </a:cubicBezTo>
                      <a:cubicBezTo>
                        <a:pt x="161" y="286"/>
                        <a:pt x="170" y="339"/>
                        <a:pt x="170" y="384"/>
                      </a:cubicBezTo>
                      <a:cubicBezTo>
                        <a:pt x="170" y="437"/>
                        <a:pt x="170" y="491"/>
                        <a:pt x="161" y="553"/>
                      </a:cubicBezTo>
                      <a:cubicBezTo>
                        <a:pt x="161" y="616"/>
                        <a:pt x="161" y="678"/>
                        <a:pt x="161" y="741"/>
                      </a:cubicBezTo>
                      <a:cubicBezTo>
                        <a:pt x="161" y="776"/>
                        <a:pt x="170" y="803"/>
                        <a:pt x="179" y="839"/>
                      </a:cubicBezTo>
                      <a:cubicBezTo>
                        <a:pt x="179" y="875"/>
                        <a:pt x="197" y="910"/>
                        <a:pt x="215" y="937"/>
                      </a:cubicBezTo>
                      <a:cubicBezTo>
                        <a:pt x="241" y="955"/>
                        <a:pt x="268" y="964"/>
                        <a:pt x="304" y="964"/>
                      </a:cubicBezTo>
                      <a:cubicBezTo>
                        <a:pt x="331" y="955"/>
                        <a:pt x="357" y="937"/>
                        <a:pt x="375" y="919"/>
                      </a:cubicBezTo>
                      <a:cubicBezTo>
                        <a:pt x="397" y="882"/>
                        <a:pt x="413" y="845"/>
                        <a:pt x="423" y="804"/>
                      </a:cubicBezTo>
                      <a:lnTo>
                        <a:pt x="423" y="804"/>
                      </a:lnTo>
                      <a:cubicBezTo>
                        <a:pt x="440" y="836"/>
                        <a:pt x="461" y="864"/>
                        <a:pt x="482" y="892"/>
                      </a:cubicBezTo>
                      <a:cubicBezTo>
                        <a:pt x="509" y="928"/>
                        <a:pt x="554" y="946"/>
                        <a:pt x="598" y="955"/>
                      </a:cubicBezTo>
                      <a:cubicBezTo>
                        <a:pt x="616" y="955"/>
                        <a:pt x="634" y="955"/>
                        <a:pt x="652" y="946"/>
                      </a:cubicBezTo>
                      <a:cubicBezTo>
                        <a:pt x="670" y="937"/>
                        <a:pt x="687" y="919"/>
                        <a:pt x="696" y="901"/>
                      </a:cubicBezTo>
                      <a:cubicBezTo>
                        <a:pt x="705" y="892"/>
                        <a:pt x="705" y="875"/>
                        <a:pt x="705" y="857"/>
                      </a:cubicBezTo>
                      <a:cubicBezTo>
                        <a:pt x="705" y="850"/>
                        <a:pt x="704" y="844"/>
                        <a:pt x="702" y="838"/>
                      </a:cubicBezTo>
                      <a:lnTo>
                        <a:pt x="702" y="838"/>
                      </a:lnTo>
                      <a:cubicBezTo>
                        <a:pt x="733" y="868"/>
                        <a:pt x="768" y="889"/>
                        <a:pt x="803" y="910"/>
                      </a:cubicBezTo>
                      <a:cubicBezTo>
                        <a:pt x="821" y="910"/>
                        <a:pt x="830" y="919"/>
                        <a:pt x="839" y="919"/>
                      </a:cubicBezTo>
                      <a:cubicBezTo>
                        <a:pt x="830" y="910"/>
                        <a:pt x="821" y="910"/>
                        <a:pt x="803" y="901"/>
                      </a:cubicBezTo>
                      <a:cubicBezTo>
                        <a:pt x="759" y="883"/>
                        <a:pt x="723" y="848"/>
                        <a:pt x="687" y="812"/>
                      </a:cubicBezTo>
                      <a:lnTo>
                        <a:pt x="679" y="812"/>
                      </a:lnTo>
                      <a:cubicBezTo>
                        <a:pt x="679" y="812"/>
                        <a:pt x="679" y="812"/>
                        <a:pt x="679" y="812"/>
                      </a:cubicBezTo>
                      <a:lnTo>
                        <a:pt x="679" y="812"/>
                      </a:lnTo>
                      <a:cubicBezTo>
                        <a:pt x="696" y="839"/>
                        <a:pt x="705" y="875"/>
                        <a:pt x="687" y="901"/>
                      </a:cubicBezTo>
                      <a:cubicBezTo>
                        <a:pt x="679" y="919"/>
                        <a:pt x="661" y="928"/>
                        <a:pt x="652" y="937"/>
                      </a:cubicBezTo>
                      <a:cubicBezTo>
                        <a:pt x="634" y="946"/>
                        <a:pt x="616" y="946"/>
                        <a:pt x="598" y="946"/>
                      </a:cubicBezTo>
                      <a:cubicBezTo>
                        <a:pt x="554" y="937"/>
                        <a:pt x="518" y="919"/>
                        <a:pt x="491" y="892"/>
                      </a:cubicBezTo>
                      <a:cubicBezTo>
                        <a:pt x="464" y="857"/>
                        <a:pt x="438" y="812"/>
                        <a:pt x="429" y="776"/>
                      </a:cubicBezTo>
                      <a:lnTo>
                        <a:pt x="420" y="750"/>
                      </a:lnTo>
                      <a:lnTo>
                        <a:pt x="411" y="776"/>
                      </a:lnTo>
                      <a:cubicBezTo>
                        <a:pt x="411" y="821"/>
                        <a:pt x="393" y="875"/>
                        <a:pt x="357" y="910"/>
                      </a:cubicBezTo>
                      <a:cubicBezTo>
                        <a:pt x="348" y="928"/>
                        <a:pt x="322" y="946"/>
                        <a:pt x="295" y="955"/>
                      </a:cubicBezTo>
                      <a:cubicBezTo>
                        <a:pt x="277" y="955"/>
                        <a:pt x="250" y="946"/>
                        <a:pt x="233" y="928"/>
                      </a:cubicBezTo>
                      <a:cubicBezTo>
                        <a:pt x="206" y="901"/>
                        <a:pt x="197" y="875"/>
                        <a:pt x="188" y="839"/>
                      </a:cubicBezTo>
                      <a:cubicBezTo>
                        <a:pt x="188" y="803"/>
                        <a:pt x="179" y="776"/>
                        <a:pt x="179" y="741"/>
                      </a:cubicBezTo>
                      <a:cubicBezTo>
                        <a:pt x="170" y="678"/>
                        <a:pt x="170" y="616"/>
                        <a:pt x="179" y="553"/>
                      </a:cubicBezTo>
                      <a:cubicBezTo>
                        <a:pt x="179" y="491"/>
                        <a:pt x="188" y="437"/>
                        <a:pt x="179" y="384"/>
                      </a:cubicBezTo>
                      <a:cubicBezTo>
                        <a:pt x="179" y="339"/>
                        <a:pt x="179" y="286"/>
                        <a:pt x="161" y="241"/>
                      </a:cubicBezTo>
                      <a:cubicBezTo>
                        <a:pt x="152" y="170"/>
                        <a:pt x="117" y="98"/>
                        <a:pt x="72" y="45"/>
                      </a:cubicBezTo>
                      <a:cubicBezTo>
                        <a:pt x="54" y="27"/>
                        <a:pt x="27" y="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6631737" y="2697258"/>
                  <a:ext cx="235735" cy="133041"/>
                </a:xfrm>
                <a:custGeom>
                  <a:avLst/>
                  <a:gdLst/>
                  <a:ahLst/>
                  <a:cxnLst/>
                  <a:rect l="l" t="t" r="r" b="b"/>
                  <a:pathLst>
                    <a:path w="1740" h="982" extrusionOk="0">
                      <a:moveTo>
                        <a:pt x="1731" y="231"/>
                      </a:moveTo>
                      <a:cubicBezTo>
                        <a:pt x="1731" y="231"/>
                        <a:pt x="1731" y="232"/>
                        <a:pt x="1731" y="232"/>
                      </a:cubicBezTo>
                      <a:cubicBezTo>
                        <a:pt x="1731" y="232"/>
                        <a:pt x="1731" y="232"/>
                        <a:pt x="1731" y="233"/>
                      </a:cubicBezTo>
                      <a:lnTo>
                        <a:pt x="1731" y="233"/>
                      </a:lnTo>
                      <a:cubicBezTo>
                        <a:pt x="1731" y="232"/>
                        <a:pt x="1731" y="231"/>
                        <a:pt x="1731" y="231"/>
                      </a:cubicBezTo>
                      <a:close/>
                      <a:moveTo>
                        <a:pt x="1731" y="233"/>
                      </a:moveTo>
                      <a:cubicBezTo>
                        <a:pt x="1734" y="242"/>
                        <a:pt x="1737" y="251"/>
                        <a:pt x="1740" y="259"/>
                      </a:cubicBezTo>
                      <a:cubicBezTo>
                        <a:pt x="1740" y="259"/>
                        <a:pt x="1740" y="259"/>
                        <a:pt x="1740" y="250"/>
                      </a:cubicBezTo>
                      <a:cubicBezTo>
                        <a:pt x="1740" y="250"/>
                        <a:pt x="1740" y="241"/>
                        <a:pt x="1731" y="233"/>
                      </a:cubicBezTo>
                      <a:close/>
                      <a:moveTo>
                        <a:pt x="0" y="892"/>
                      </a:moveTo>
                      <a:cubicBezTo>
                        <a:pt x="5" y="894"/>
                        <a:pt x="10" y="896"/>
                        <a:pt x="15" y="898"/>
                      </a:cubicBezTo>
                      <a:lnTo>
                        <a:pt x="15" y="898"/>
                      </a:lnTo>
                      <a:lnTo>
                        <a:pt x="9" y="892"/>
                      </a:lnTo>
                      <a:close/>
                      <a:moveTo>
                        <a:pt x="15" y="898"/>
                      </a:moveTo>
                      <a:lnTo>
                        <a:pt x="18" y="901"/>
                      </a:lnTo>
                      <a:lnTo>
                        <a:pt x="45" y="919"/>
                      </a:lnTo>
                      <a:cubicBezTo>
                        <a:pt x="54" y="928"/>
                        <a:pt x="63" y="928"/>
                        <a:pt x="80" y="937"/>
                      </a:cubicBezTo>
                      <a:cubicBezTo>
                        <a:pt x="59" y="922"/>
                        <a:pt x="37" y="908"/>
                        <a:pt x="15" y="898"/>
                      </a:cubicBezTo>
                      <a:close/>
                      <a:moveTo>
                        <a:pt x="1445" y="0"/>
                      </a:moveTo>
                      <a:cubicBezTo>
                        <a:pt x="1410" y="0"/>
                        <a:pt x="1383" y="0"/>
                        <a:pt x="1356" y="9"/>
                      </a:cubicBezTo>
                      <a:cubicBezTo>
                        <a:pt x="1285" y="27"/>
                        <a:pt x="1231" y="62"/>
                        <a:pt x="1187" y="107"/>
                      </a:cubicBezTo>
                      <a:cubicBezTo>
                        <a:pt x="1133" y="161"/>
                        <a:pt x="1088" y="223"/>
                        <a:pt x="1053" y="286"/>
                      </a:cubicBezTo>
                      <a:cubicBezTo>
                        <a:pt x="1017" y="357"/>
                        <a:pt x="981" y="428"/>
                        <a:pt x="946" y="500"/>
                      </a:cubicBezTo>
                      <a:cubicBezTo>
                        <a:pt x="874" y="625"/>
                        <a:pt x="776" y="740"/>
                        <a:pt x="660" y="839"/>
                      </a:cubicBezTo>
                      <a:cubicBezTo>
                        <a:pt x="562" y="910"/>
                        <a:pt x="446" y="955"/>
                        <a:pt x="321" y="972"/>
                      </a:cubicBezTo>
                      <a:cubicBezTo>
                        <a:pt x="241" y="972"/>
                        <a:pt x="152" y="964"/>
                        <a:pt x="80" y="937"/>
                      </a:cubicBezTo>
                      <a:lnTo>
                        <a:pt x="80" y="937"/>
                      </a:lnTo>
                      <a:cubicBezTo>
                        <a:pt x="152" y="972"/>
                        <a:pt x="241" y="981"/>
                        <a:pt x="321" y="981"/>
                      </a:cubicBezTo>
                      <a:cubicBezTo>
                        <a:pt x="446" y="964"/>
                        <a:pt x="571" y="919"/>
                        <a:pt x="669" y="848"/>
                      </a:cubicBezTo>
                      <a:cubicBezTo>
                        <a:pt x="785" y="749"/>
                        <a:pt x="883" y="633"/>
                        <a:pt x="964" y="500"/>
                      </a:cubicBezTo>
                      <a:cubicBezTo>
                        <a:pt x="999" y="428"/>
                        <a:pt x="1035" y="357"/>
                        <a:pt x="1071" y="294"/>
                      </a:cubicBezTo>
                      <a:cubicBezTo>
                        <a:pt x="1106" y="232"/>
                        <a:pt x="1142" y="170"/>
                        <a:pt x="1196" y="116"/>
                      </a:cubicBezTo>
                      <a:cubicBezTo>
                        <a:pt x="1240" y="71"/>
                        <a:pt x="1294" y="36"/>
                        <a:pt x="1356" y="18"/>
                      </a:cubicBezTo>
                      <a:cubicBezTo>
                        <a:pt x="1383" y="9"/>
                        <a:pt x="1419" y="9"/>
                        <a:pt x="1445" y="9"/>
                      </a:cubicBezTo>
                      <a:cubicBezTo>
                        <a:pt x="1517" y="9"/>
                        <a:pt x="1588" y="36"/>
                        <a:pt x="1642" y="89"/>
                      </a:cubicBezTo>
                      <a:cubicBezTo>
                        <a:pt x="1668" y="116"/>
                        <a:pt x="1695" y="143"/>
                        <a:pt x="1704" y="170"/>
                      </a:cubicBezTo>
                      <a:cubicBezTo>
                        <a:pt x="1716" y="188"/>
                        <a:pt x="1724" y="210"/>
                        <a:pt x="1731" y="231"/>
                      </a:cubicBezTo>
                      <a:lnTo>
                        <a:pt x="1731" y="231"/>
                      </a:lnTo>
                      <a:cubicBezTo>
                        <a:pt x="1730" y="213"/>
                        <a:pt x="1722" y="196"/>
                        <a:pt x="1713" y="170"/>
                      </a:cubicBezTo>
                      <a:cubicBezTo>
                        <a:pt x="1677" y="98"/>
                        <a:pt x="1606" y="36"/>
                        <a:pt x="1526" y="9"/>
                      </a:cubicBezTo>
                      <a:cubicBezTo>
                        <a:pt x="1499" y="0"/>
                        <a:pt x="1472" y="0"/>
                        <a:pt x="1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6624421" y="2783017"/>
                  <a:ext cx="82372" cy="12735"/>
                </a:xfrm>
                <a:custGeom>
                  <a:avLst/>
                  <a:gdLst/>
                  <a:ahLst/>
                  <a:cxnLst/>
                  <a:rect l="l" t="t" r="r" b="b"/>
                  <a:pathLst>
                    <a:path w="608" h="94" extrusionOk="0">
                      <a:moveTo>
                        <a:pt x="1" y="0"/>
                      </a:moveTo>
                      <a:cubicBezTo>
                        <a:pt x="10" y="9"/>
                        <a:pt x="10" y="18"/>
                        <a:pt x="18" y="18"/>
                      </a:cubicBezTo>
                      <a:cubicBezTo>
                        <a:pt x="36" y="27"/>
                        <a:pt x="63" y="36"/>
                        <a:pt x="81" y="45"/>
                      </a:cubicBezTo>
                      <a:cubicBezTo>
                        <a:pt x="117" y="63"/>
                        <a:pt x="143" y="72"/>
                        <a:pt x="179" y="81"/>
                      </a:cubicBezTo>
                      <a:cubicBezTo>
                        <a:pt x="224" y="90"/>
                        <a:pt x="259" y="90"/>
                        <a:pt x="304" y="90"/>
                      </a:cubicBezTo>
                      <a:cubicBezTo>
                        <a:pt x="317" y="92"/>
                        <a:pt x="329" y="93"/>
                        <a:pt x="341" y="93"/>
                      </a:cubicBezTo>
                      <a:cubicBezTo>
                        <a:pt x="370" y="93"/>
                        <a:pt x="397" y="87"/>
                        <a:pt x="429" y="81"/>
                      </a:cubicBezTo>
                      <a:cubicBezTo>
                        <a:pt x="464" y="81"/>
                        <a:pt x="491" y="72"/>
                        <a:pt x="527" y="54"/>
                      </a:cubicBezTo>
                      <a:cubicBezTo>
                        <a:pt x="545" y="54"/>
                        <a:pt x="572" y="45"/>
                        <a:pt x="589" y="27"/>
                      </a:cubicBezTo>
                      <a:cubicBezTo>
                        <a:pt x="598" y="27"/>
                        <a:pt x="607" y="18"/>
                        <a:pt x="607" y="18"/>
                      </a:cubicBezTo>
                      <a:lnTo>
                        <a:pt x="607" y="18"/>
                      </a:lnTo>
                      <a:cubicBezTo>
                        <a:pt x="607" y="18"/>
                        <a:pt x="580" y="27"/>
                        <a:pt x="527" y="45"/>
                      </a:cubicBezTo>
                      <a:cubicBezTo>
                        <a:pt x="491" y="63"/>
                        <a:pt x="456" y="63"/>
                        <a:pt x="429" y="72"/>
                      </a:cubicBezTo>
                      <a:cubicBezTo>
                        <a:pt x="384" y="81"/>
                        <a:pt x="349" y="81"/>
                        <a:pt x="304" y="81"/>
                      </a:cubicBezTo>
                      <a:cubicBezTo>
                        <a:pt x="268" y="81"/>
                        <a:pt x="224" y="72"/>
                        <a:pt x="188" y="63"/>
                      </a:cubicBezTo>
                      <a:cubicBezTo>
                        <a:pt x="152" y="63"/>
                        <a:pt x="117" y="54"/>
                        <a:pt x="90" y="36"/>
                      </a:cubicBezTo>
                      <a:cubicBezTo>
                        <a:pt x="27" y="18"/>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32"/>
              <p:cNvGrpSpPr/>
              <p:nvPr/>
            </p:nvGrpSpPr>
            <p:grpSpPr>
              <a:xfrm>
                <a:off x="6829430" y="2731383"/>
                <a:ext cx="1601349" cy="2121709"/>
                <a:chOff x="6829430" y="2731383"/>
                <a:chExt cx="1601349" cy="2121709"/>
              </a:xfrm>
            </p:grpSpPr>
            <p:grpSp>
              <p:nvGrpSpPr>
                <p:cNvPr id="547" name="Google Shape;547;p32"/>
                <p:cNvGrpSpPr/>
                <p:nvPr/>
              </p:nvGrpSpPr>
              <p:grpSpPr>
                <a:xfrm>
                  <a:off x="6829430" y="2731383"/>
                  <a:ext cx="1601349" cy="2121709"/>
                  <a:chOff x="10304006" y="2224929"/>
                  <a:chExt cx="1902518" cy="2520742"/>
                </a:xfrm>
              </p:grpSpPr>
              <p:sp>
                <p:nvSpPr>
                  <p:cNvPr id="548" name="Google Shape;548;p32"/>
                  <p:cNvSpPr/>
                  <p:nvPr/>
                </p:nvSpPr>
                <p:spPr>
                  <a:xfrm>
                    <a:off x="10304006" y="4379454"/>
                    <a:ext cx="474289" cy="366217"/>
                  </a:xfrm>
                  <a:custGeom>
                    <a:avLst/>
                    <a:gdLst/>
                    <a:ahLst/>
                    <a:cxnLst/>
                    <a:rect l="l" t="t" r="r" b="b"/>
                    <a:pathLst>
                      <a:path w="2936" h="2267" extrusionOk="0">
                        <a:moveTo>
                          <a:pt x="1838" y="1"/>
                        </a:moveTo>
                        <a:lnTo>
                          <a:pt x="1446" y="1196"/>
                        </a:lnTo>
                        <a:cubicBezTo>
                          <a:pt x="1446" y="1196"/>
                          <a:pt x="90" y="1196"/>
                          <a:pt x="1" y="1419"/>
                        </a:cubicBezTo>
                        <a:lnTo>
                          <a:pt x="2293" y="2267"/>
                        </a:lnTo>
                        <a:lnTo>
                          <a:pt x="2936" y="402"/>
                        </a:lnTo>
                        <a:lnTo>
                          <a:pt x="1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10576371" y="4471696"/>
                    <a:ext cx="66556" cy="21808"/>
                  </a:xfrm>
                  <a:custGeom>
                    <a:avLst/>
                    <a:gdLst/>
                    <a:ahLst/>
                    <a:cxnLst/>
                    <a:rect l="l" t="t" r="r" b="b"/>
                    <a:pathLst>
                      <a:path w="412" h="135" extrusionOk="0">
                        <a:moveTo>
                          <a:pt x="242" y="36"/>
                        </a:moveTo>
                        <a:cubicBezTo>
                          <a:pt x="259" y="36"/>
                          <a:pt x="286" y="36"/>
                          <a:pt x="313" y="45"/>
                        </a:cubicBezTo>
                        <a:cubicBezTo>
                          <a:pt x="340" y="45"/>
                          <a:pt x="357" y="54"/>
                          <a:pt x="357" y="63"/>
                        </a:cubicBezTo>
                        <a:cubicBezTo>
                          <a:pt x="366" y="81"/>
                          <a:pt x="357" y="72"/>
                          <a:pt x="357" y="81"/>
                        </a:cubicBezTo>
                        <a:cubicBezTo>
                          <a:pt x="349" y="81"/>
                          <a:pt x="331" y="81"/>
                          <a:pt x="322" y="90"/>
                        </a:cubicBezTo>
                        <a:cubicBezTo>
                          <a:pt x="295" y="90"/>
                          <a:pt x="268" y="99"/>
                          <a:pt x="250" y="99"/>
                        </a:cubicBezTo>
                        <a:cubicBezTo>
                          <a:pt x="228" y="103"/>
                          <a:pt x="206" y="105"/>
                          <a:pt x="185" y="105"/>
                        </a:cubicBezTo>
                        <a:cubicBezTo>
                          <a:pt x="163" y="105"/>
                          <a:pt x="143" y="103"/>
                          <a:pt x="126" y="99"/>
                        </a:cubicBezTo>
                        <a:cubicBezTo>
                          <a:pt x="92" y="92"/>
                          <a:pt x="63" y="90"/>
                          <a:pt x="32" y="90"/>
                        </a:cubicBezTo>
                        <a:lnTo>
                          <a:pt x="32" y="90"/>
                        </a:lnTo>
                        <a:cubicBezTo>
                          <a:pt x="52" y="81"/>
                          <a:pt x="81" y="68"/>
                          <a:pt x="117" y="54"/>
                        </a:cubicBezTo>
                        <a:cubicBezTo>
                          <a:pt x="152" y="45"/>
                          <a:pt x="197" y="36"/>
                          <a:pt x="242" y="36"/>
                        </a:cubicBezTo>
                        <a:close/>
                        <a:moveTo>
                          <a:pt x="233" y="1"/>
                        </a:moveTo>
                        <a:cubicBezTo>
                          <a:pt x="188" y="1"/>
                          <a:pt x="143" y="10"/>
                          <a:pt x="108" y="27"/>
                        </a:cubicBezTo>
                        <a:cubicBezTo>
                          <a:pt x="53" y="55"/>
                          <a:pt x="19" y="77"/>
                          <a:pt x="6" y="90"/>
                        </a:cubicBezTo>
                        <a:lnTo>
                          <a:pt x="6" y="90"/>
                        </a:lnTo>
                        <a:cubicBezTo>
                          <a:pt x="4" y="90"/>
                          <a:pt x="3" y="90"/>
                          <a:pt x="1" y="90"/>
                        </a:cubicBezTo>
                        <a:cubicBezTo>
                          <a:pt x="2" y="90"/>
                          <a:pt x="3" y="91"/>
                          <a:pt x="5" y="92"/>
                        </a:cubicBezTo>
                        <a:lnTo>
                          <a:pt x="5" y="92"/>
                        </a:lnTo>
                        <a:cubicBezTo>
                          <a:pt x="2" y="95"/>
                          <a:pt x="1" y="97"/>
                          <a:pt x="1" y="99"/>
                        </a:cubicBezTo>
                        <a:cubicBezTo>
                          <a:pt x="1" y="100"/>
                          <a:pt x="1" y="100"/>
                          <a:pt x="3" y="100"/>
                        </a:cubicBezTo>
                        <a:cubicBezTo>
                          <a:pt x="5" y="100"/>
                          <a:pt x="9" y="99"/>
                          <a:pt x="15" y="97"/>
                        </a:cubicBezTo>
                        <a:lnTo>
                          <a:pt x="15" y="97"/>
                        </a:lnTo>
                        <a:cubicBezTo>
                          <a:pt x="46" y="112"/>
                          <a:pt x="78" y="125"/>
                          <a:pt x="117" y="125"/>
                        </a:cubicBezTo>
                        <a:cubicBezTo>
                          <a:pt x="161" y="134"/>
                          <a:pt x="206" y="134"/>
                          <a:pt x="250" y="134"/>
                        </a:cubicBezTo>
                        <a:cubicBezTo>
                          <a:pt x="277" y="134"/>
                          <a:pt x="304" y="134"/>
                          <a:pt x="331" y="125"/>
                        </a:cubicBezTo>
                        <a:cubicBezTo>
                          <a:pt x="349" y="125"/>
                          <a:pt x="357" y="117"/>
                          <a:pt x="375" y="108"/>
                        </a:cubicBezTo>
                        <a:cubicBezTo>
                          <a:pt x="393" y="99"/>
                          <a:pt x="411" y="81"/>
                          <a:pt x="402" y="54"/>
                        </a:cubicBezTo>
                        <a:cubicBezTo>
                          <a:pt x="393" y="36"/>
                          <a:pt x="384" y="18"/>
                          <a:pt x="357" y="10"/>
                        </a:cubicBezTo>
                        <a:cubicBezTo>
                          <a:pt x="349" y="1"/>
                          <a:pt x="331" y="1"/>
                          <a:pt x="31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10564902" y="4423556"/>
                    <a:ext cx="30370" cy="65586"/>
                  </a:xfrm>
                  <a:custGeom>
                    <a:avLst/>
                    <a:gdLst/>
                    <a:ahLst/>
                    <a:cxnLst/>
                    <a:rect l="l" t="t" r="r" b="b"/>
                    <a:pathLst>
                      <a:path w="188" h="406" extrusionOk="0">
                        <a:moveTo>
                          <a:pt x="109" y="1"/>
                        </a:moveTo>
                        <a:cubicBezTo>
                          <a:pt x="94" y="1"/>
                          <a:pt x="76" y="9"/>
                          <a:pt x="63" y="22"/>
                        </a:cubicBezTo>
                        <a:cubicBezTo>
                          <a:pt x="54" y="31"/>
                          <a:pt x="45" y="49"/>
                          <a:pt x="36" y="58"/>
                        </a:cubicBezTo>
                        <a:cubicBezTo>
                          <a:pt x="27" y="84"/>
                          <a:pt x="18" y="111"/>
                          <a:pt x="9" y="138"/>
                        </a:cubicBezTo>
                        <a:cubicBezTo>
                          <a:pt x="0" y="183"/>
                          <a:pt x="0" y="227"/>
                          <a:pt x="18" y="272"/>
                        </a:cubicBezTo>
                        <a:cubicBezTo>
                          <a:pt x="36" y="352"/>
                          <a:pt x="81" y="379"/>
                          <a:pt x="81" y="379"/>
                        </a:cubicBezTo>
                        <a:cubicBezTo>
                          <a:pt x="72" y="343"/>
                          <a:pt x="54" y="308"/>
                          <a:pt x="45" y="272"/>
                        </a:cubicBezTo>
                        <a:cubicBezTo>
                          <a:pt x="36" y="227"/>
                          <a:pt x="36" y="183"/>
                          <a:pt x="45" y="147"/>
                        </a:cubicBezTo>
                        <a:cubicBezTo>
                          <a:pt x="54" y="120"/>
                          <a:pt x="63" y="102"/>
                          <a:pt x="72" y="84"/>
                        </a:cubicBezTo>
                        <a:cubicBezTo>
                          <a:pt x="79" y="62"/>
                          <a:pt x="92" y="46"/>
                          <a:pt x="102" y="46"/>
                        </a:cubicBezTo>
                        <a:cubicBezTo>
                          <a:pt x="104" y="46"/>
                          <a:pt x="106" y="47"/>
                          <a:pt x="107" y="49"/>
                        </a:cubicBezTo>
                        <a:cubicBezTo>
                          <a:pt x="125" y="58"/>
                          <a:pt x="134" y="76"/>
                          <a:pt x="134" y="102"/>
                        </a:cubicBezTo>
                        <a:cubicBezTo>
                          <a:pt x="143" y="120"/>
                          <a:pt x="143" y="147"/>
                          <a:pt x="143" y="174"/>
                        </a:cubicBezTo>
                        <a:cubicBezTo>
                          <a:pt x="143" y="218"/>
                          <a:pt x="134" y="254"/>
                          <a:pt x="116" y="299"/>
                        </a:cubicBezTo>
                        <a:cubicBezTo>
                          <a:pt x="107" y="361"/>
                          <a:pt x="81" y="406"/>
                          <a:pt x="81" y="406"/>
                        </a:cubicBezTo>
                        <a:cubicBezTo>
                          <a:pt x="89" y="406"/>
                          <a:pt x="125" y="379"/>
                          <a:pt x="152" y="308"/>
                        </a:cubicBezTo>
                        <a:cubicBezTo>
                          <a:pt x="170" y="263"/>
                          <a:pt x="179" y="218"/>
                          <a:pt x="188" y="174"/>
                        </a:cubicBezTo>
                        <a:cubicBezTo>
                          <a:pt x="188" y="147"/>
                          <a:pt x="188" y="120"/>
                          <a:pt x="179" y="93"/>
                        </a:cubicBezTo>
                        <a:cubicBezTo>
                          <a:pt x="179" y="58"/>
                          <a:pt x="161" y="22"/>
                          <a:pt x="125" y="4"/>
                        </a:cubicBezTo>
                        <a:cubicBezTo>
                          <a:pt x="120" y="2"/>
                          <a:pt x="115" y="1"/>
                          <a:pt x="109"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10521608" y="3661710"/>
                    <a:ext cx="1339026" cy="925477"/>
                  </a:xfrm>
                  <a:custGeom>
                    <a:avLst/>
                    <a:gdLst/>
                    <a:ahLst/>
                    <a:cxnLst/>
                    <a:rect l="l" t="t" r="r" b="b"/>
                    <a:pathLst>
                      <a:path w="8289" h="5729" extrusionOk="0">
                        <a:moveTo>
                          <a:pt x="6656" y="1"/>
                        </a:moveTo>
                        <a:cubicBezTo>
                          <a:pt x="6558" y="46"/>
                          <a:pt x="1901" y="278"/>
                          <a:pt x="1803" y="447"/>
                        </a:cubicBezTo>
                        <a:cubicBezTo>
                          <a:pt x="1651" y="697"/>
                          <a:pt x="1" y="5202"/>
                          <a:pt x="1" y="5202"/>
                        </a:cubicBezTo>
                        <a:lnTo>
                          <a:pt x="1696" y="5728"/>
                        </a:lnTo>
                        <a:lnTo>
                          <a:pt x="3444" y="1865"/>
                        </a:lnTo>
                        <a:lnTo>
                          <a:pt x="7610" y="1741"/>
                        </a:lnTo>
                        <a:cubicBezTo>
                          <a:pt x="7610" y="1741"/>
                          <a:pt x="8279" y="1509"/>
                          <a:pt x="8288" y="759"/>
                        </a:cubicBezTo>
                        <a:lnTo>
                          <a:pt x="665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10304006" y="4196424"/>
                    <a:ext cx="429703" cy="292715"/>
                  </a:xfrm>
                  <a:custGeom>
                    <a:avLst/>
                    <a:gdLst/>
                    <a:ahLst/>
                    <a:cxnLst/>
                    <a:rect l="l" t="t" r="r" b="b"/>
                    <a:pathLst>
                      <a:path w="2660" h="1812" extrusionOk="0">
                        <a:moveTo>
                          <a:pt x="1606" y="1"/>
                        </a:moveTo>
                        <a:lnTo>
                          <a:pt x="1392" y="830"/>
                        </a:lnTo>
                        <a:cubicBezTo>
                          <a:pt x="1392" y="830"/>
                          <a:pt x="81" y="928"/>
                          <a:pt x="1" y="1143"/>
                        </a:cubicBezTo>
                        <a:lnTo>
                          <a:pt x="2293" y="1812"/>
                        </a:lnTo>
                        <a:lnTo>
                          <a:pt x="2659" y="277"/>
                        </a:lnTo>
                        <a:lnTo>
                          <a:pt x="16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10560540" y="4225340"/>
                    <a:ext cx="63648" cy="23747"/>
                  </a:xfrm>
                  <a:custGeom>
                    <a:avLst/>
                    <a:gdLst/>
                    <a:ahLst/>
                    <a:cxnLst/>
                    <a:rect l="l" t="t" r="r" b="b"/>
                    <a:pathLst>
                      <a:path w="394" h="147" extrusionOk="0">
                        <a:moveTo>
                          <a:pt x="268" y="38"/>
                        </a:moveTo>
                        <a:cubicBezTo>
                          <a:pt x="279" y="38"/>
                          <a:pt x="290" y="40"/>
                          <a:pt x="304" y="45"/>
                        </a:cubicBezTo>
                        <a:cubicBezTo>
                          <a:pt x="331" y="45"/>
                          <a:pt x="348" y="45"/>
                          <a:pt x="348" y="63"/>
                        </a:cubicBezTo>
                        <a:cubicBezTo>
                          <a:pt x="357" y="71"/>
                          <a:pt x="348" y="71"/>
                          <a:pt x="348" y="71"/>
                        </a:cubicBezTo>
                        <a:cubicBezTo>
                          <a:pt x="340" y="80"/>
                          <a:pt x="331" y="80"/>
                          <a:pt x="313" y="89"/>
                        </a:cubicBezTo>
                        <a:cubicBezTo>
                          <a:pt x="295" y="89"/>
                          <a:pt x="268" y="98"/>
                          <a:pt x="241" y="98"/>
                        </a:cubicBezTo>
                        <a:cubicBezTo>
                          <a:pt x="206" y="107"/>
                          <a:pt x="161" y="116"/>
                          <a:pt x="116" y="116"/>
                        </a:cubicBezTo>
                        <a:cubicBezTo>
                          <a:pt x="88" y="109"/>
                          <a:pt x="60" y="108"/>
                          <a:pt x="28" y="107"/>
                        </a:cubicBezTo>
                        <a:lnTo>
                          <a:pt x="28" y="107"/>
                        </a:lnTo>
                        <a:cubicBezTo>
                          <a:pt x="44" y="99"/>
                          <a:pt x="71" y="87"/>
                          <a:pt x="108" y="71"/>
                        </a:cubicBezTo>
                        <a:cubicBezTo>
                          <a:pt x="152" y="54"/>
                          <a:pt x="188" y="45"/>
                          <a:pt x="232" y="45"/>
                        </a:cubicBezTo>
                        <a:cubicBezTo>
                          <a:pt x="246" y="40"/>
                          <a:pt x="257" y="38"/>
                          <a:pt x="268" y="38"/>
                        </a:cubicBezTo>
                        <a:close/>
                        <a:moveTo>
                          <a:pt x="224" y="0"/>
                        </a:moveTo>
                        <a:cubicBezTo>
                          <a:pt x="179" y="9"/>
                          <a:pt x="143" y="27"/>
                          <a:pt x="99" y="45"/>
                        </a:cubicBezTo>
                        <a:cubicBezTo>
                          <a:pt x="55" y="70"/>
                          <a:pt x="25" y="94"/>
                          <a:pt x="13" y="107"/>
                        </a:cubicBezTo>
                        <a:lnTo>
                          <a:pt x="13" y="107"/>
                        </a:lnTo>
                        <a:cubicBezTo>
                          <a:pt x="9" y="107"/>
                          <a:pt x="5" y="107"/>
                          <a:pt x="1" y="107"/>
                        </a:cubicBezTo>
                        <a:cubicBezTo>
                          <a:pt x="3" y="109"/>
                          <a:pt x="6" y="111"/>
                          <a:pt x="9" y="113"/>
                        </a:cubicBezTo>
                        <a:lnTo>
                          <a:pt x="9" y="113"/>
                        </a:lnTo>
                        <a:cubicBezTo>
                          <a:pt x="8" y="115"/>
                          <a:pt x="8" y="116"/>
                          <a:pt x="9" y="116"/>
                        </a:cubicBezTo>
                        <a:cubicBezTo>
                          <a:pt x="9" y="116"/>
                          <a:pt x="10" y="116"/>
                          <a:pt x="12" y="115"/>
                        </a:cubicBezTo>
                        <a:lnTo>
                          <a:pt x="12" y="115"/>
                        </a:lnTo>
                        <a:cubicBezTo>
                          <a:pt x="45" y="136"/>
                          <a:pt x="84" y="143"/>
                          <a:pt x="116" y="143"/>
                        </a:cubicBezTo>
                        <a:cubicBezTo>
                          <a:pt x="136" y="145"/>
                          <a:pt x="155" y="146"/>
                          <a:pt x="174" y="146"/>
                        </a:cubicBezTo>
                        <a:cubicBezTo>
                          <a:pt x="225" y="146"/>
                          <a:pt x="276" y="138"/>
                          <a:pt x="322" y="125"/>
                        </a:cubicBezTo>
                        <a:cubicBezTo>
                          <a:pt x="340" y="125"/>
                          <a:pt x="357" y="116"/>
                          <a:pt x="366" y="107"/>
                        </a:cubicBezTo>
                        <a:cubicBezTo>
                          <a:pt x="384" y="98"/>
                          <a:pt x="393" y="71"/>
                          <a:pt x="393" y="54"/>
                        </a:cubicBezTo>
                        <a:cubicBezTo>
                          <a:pt x="384" y="27"/>
                          <a:pt x="366" y="18"/>
                          <a:pt x="348" y="9"/>
                        </a:cubicBezTo>
                        <a:cubicBezTo>
                          <a:pt x="331" y="9"/>
                          <a:pt x="322" y="0"/>
                          <a:pt x="304"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10547616" y="4182854"/>
                    <a:ext cx="28916" cy="64132"/>
                  </a:xfrm>
                  <a:custGeom>
                    <a:avLst/>
                    <a:gdLst/>
                    <a:ahLst/>
                    <a:cxnLst/>
                    <a:rect l="l" t="t" r="r" b="b"/>
                    <a:pathLst>
                      <a:path w="179" h="397" extrusionOk="0">
                        <a:moveTo>
                          <a:pt x="96" y="1"/>
                        </a:moveTo>
                        <a:cubicBezTo>
                          <a:pt x="80" y="1"/>
                          <a:pt x="67" y="9"/>
                          <a:pt x="54" y="22"/>
                        </a:cubicBezTo>
                        <a:cubicBezTo>
                          <a:pt x="45" y="31"/>
                          <a:pt x="36" y="49"/>
                          <a:pt x="36" y="58"/>
                        </a:cubicBezTo>
                        <a:cubicBezTo>
                          <a:pt x="18" y="85"/>
                          <a:pt x="9" y="111"/>
                          <a:pt x="9" y="138"/>
                        </a:cubicBezTo>
                        <a:cubicBezTo>
                          <a:pt x="0" y="183"/>
                          <a:pt x="9" y="227"/>
                          <a:pt x="27" y="272"/>
                        </a:cubicBezTo>
                        <a:cubicBezTo>
                          <a:pt x="54" y="343"/>
                          <a:pt x="98" y="370"/>
                          <a:pt x="98" y="370"/>
                        </a:cubicBezTo>
                        <a:cubicBezTo>
                          <a:pt x="81" y="334"/>
                          <a:pt x="63" y="299"/>
                          <a:pt x="54" y="263"/>
                        </a:cubicBezTo>
                        <a:cubicBezTo>
                          <a:pt x="45" y="227"/>
                          <a:pt x="36" y="183"/>
                          <a:pt x="45" y="147"/>
                        </a:cubicBezTo>
                        <a:cubicBezTo>
                          <a:pt x="54" y="120"/>
                          <a:pt x="63" y="103"/>
                          <a:pt x="72" y="76"/>
                        </a:cubicBezTo>
                        <a:cubicBezTo>
                          <a:pt x="81" y="58"/>
                          <a:pt x="98" y="40"/>
                          <a:pt x="98" y="40"/>
                        </a:cubicBezTo>
                        <a:cubicBezTo>
                          <a:pt x="116" y="58"/>
                          <a:pt x="125" y="76"/>
                          <a:pt x="134" y="94"/>
                        </a:cubicBezTo>
                        <a:cubicBezTo>
                          <a:pt x="134" y="120"/>
                          <a:pt x="143" y="138"/>
                          <a:pt x="143" y="165"/>
                        </a:cubicBezTo>
                        <a:cubicBezTo>
                          <a:pt x="143" y="201"/>
                          <a:pt x="143" y="245"/>
                          <a:pt x="134" y="281"/>
                        </a:cubicBezTo>
                        <a:cubicBezTo>
                          <a:pt x="107" y="352"/>
                          <a:pt x="89" y="388"/>
                          <a:pt x="89" y="397"/>
                        </a:cubicBezTo>
                        <a:cubicBezTo>
                          <a:pt x="89" y="397"/>
                          <a:pt x="134" y="361"/>
                          <a:pt x="152" y="290"/>
                        </a:cubicBezTo>
                        <a:cubicBezTo>
                          <a:pt x="170" y="254"/>
                          <a:pt x="179" y="210"/>
                          <a:pt x="179" y="165"/>
                        </a:cubicBezTo>
                        <a:cubicBezTo>
                          <a:pt x="179" y="138"/>
                          <a:pt x="179" y="111"/>
                          <a:pt x="170" y="85"/>
                        </a:cubicBezTo>
                        <a:cubicBezTo>
                          <a:pt x="170" y="49"/>
                          <a:pt x="143" y="22"/>
                          <a:pt x="116" y="4"/>
                        </a:cubicBezTo>
                        <a:cubicBezTo>
                          <a:pt x="109" y="2"/>
                          <a:pt x="102" y="1"/>
                          <a:pt x="96"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10518700" y="3472056"/>
                    <a:ext cx="1068119" cy="852783"/>
                  </a:xfrm>
                  <a:custGeom>
                    <a:avLst/>
                    <a:gdLst/>
                    <a:ahLst/>
                    <a:cxnLst/>
                    <a:rect l="l" t="t" r="r" b="b"/>
                    <a:pathLst>
                      <a:path w="6612" h="5279" extrusionOk="0">
                        <a:moveTo>
                          <a:pt x="2484" y="0"/>
                        </a:moveTo>
                        <a:cubicBezTo>
                          <a:pt x="2035" y="0"/>
                          <a:pt x="1516" y="138"/>
                          <a:pt x="1294" y="756"/>
                        </a:cubicBezTo>
                        <a:lnTo>
                          <a:pt x="1" y="4842"/>
                        </a:lnTo>
                        <a:lnTo>
                          <a:pt x="1589" y="5279"/>
                        </a:lnTo>
                        <a:lnTo>
                          <a:pt x="2740" y="1710"/>
                        </a:lnTo>
                        <a:lnTo>
                          <a:pt x="6611" y="1211"/>
                        </a:lnTo>
                        <a:lnTo>
                          <a:pt x="6370" y="363"/>
                        </a:lnTo>
                        <a:lnTo>
                          <a:pt x="2891" y="33"/>
                        </a:lnTo>
                        <a:cubicBezTo>
                          <a:pt x="2772" y="15"/>
                          <a:pt x="2632" y="0"/>
                          <a:pt x="24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10707546" y="3883672"/>
                    <a:ext cx="207744" cy="483012"/>
                  </a:xfrm>
                  <a:custGeom>
                    <a:avLst/>
                    <a:gdLst/>
                    <a:ahLst/>
                    <a:cxnLst/>
                    <a:rect l="l" t="t" r="r" b="b"/>
                    <a:pathLst>
                      <a:path w="1286" h="2990" extrusionOk="0">
                        <a:moveTo>
                          <a:pt x="1276" y="1"/>
                        </a:moveTo>
                        <a:lnTo>
                          <a:pt x="1276" y="1"/>
                        </a:lnTo>
                        <a:cubicBezTo>
                          <a:pt x="1000" y="875"/>
                          <a:pt x="438" y="2731"/>
                          <a:pt x="438" y="2731"/>
                        </a:cubicBezTo>
                        <a:lnTo>
                          <a:pt x="54" y="2633"/>
                        </a:lnTo>
                        <a:lnTo>
                          <a:pt x="0" y="2873"/>
                        </a:lnTo>
                        <a:cubicBezTo>
                          <a:pt x="72" y="2900"/>
                          <a:pt x="482" y="2972"/>
                          <a:pt x="554" y="2989"/>
                        </a:cubicBezTo>
                        <a:lnTo>
                          <a:pt x="857" y="1705"/>
                        </a:lnTo>
                        <a:cubicBezTo>
                          <a:pt x="991" y="1161"/>
                          <a:pt x="1285" y="45"/>
                          <a:pt x="1276"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10778142" y="3661710"/>
                    <a:ext cx="599646" cy="663132"/>
                  </a:xfrm>
                  <a:custGeom>
                    <a:avLst/>
                    <a:gdLst/>
                    <a:ahLst/>
                    <a:cxnLst/>
                    <a:rect l="l" t="t" r="r" b="b"/>
                    <a:pathLst>
                      <a:path w="3712" h="4105" extrusionOk="0">
                        <a:moveTo>
                          <a:pt x="3703" y="1"/>
                        </a:moveTo>
                        <a:lnTo>
                          <a:pt x="3667" y="10"/>
                        </a:lnTo>
                        <a:lnTo>
                          <a:pt x="3515" y="37"/>
                        </a:lnTo>
                        <a:lnTo>
                          <a:pt x="2971" y="144"/>
                        </a:lnTo>
                        <a:lnTo>
                          <a:pt x="1125" y="527"/>
                        </a:lnTo>
                        <a:lnTo>
                          <a:pt x="1116" y="527"/>
                        </a:lnTo>
                        <a:lnTo>
                          <a:pt x="1116" y="536"/>
                        </a:lnTo>
                        <a:cubicBezTo>
                          <a:pt x="1062" y="706"/>
                          <a:pt x="1009" y="875"/>
                          <a:pt x="946" y="1054"/>
                        </a:cubicBezTo>
                        <a:lnTo>
                          <a:pt x="268" y="3213"/>
                        </a:lnTo>
                        <a:cubicBezTo>
                          <a:pt x="188" y="3489"/>
                          <a:pt x="117" y="3712"/>
                          <a:pt x="72" y="3864"/>
                        </a:cubicBezTo>
                        <a:cubicBezTo>
                          <a:pt x="45" y="3944"/>
                          <a:pt x="27" y="3998"/>
                          <a:pt x="18" y="4042"/>
                        </a:cubicBezTo>
                        <a:cubicBezTo>
                          <a:pt x="36" y="4007"/>
                          <a:pt x="63" y="3944"/>
                          <a:pt x="81" y="3873"/>
                        </a:cubicBezTo>
                        <a:cubicBezTo>
                          <a:pt x="134" y="3712"/>
                          <a:pt x="206" y="3489"/>
                          <a:pt x="295" y="3221"/>
                        </a:cubicBezTo>
                        <a:lnTo>
                          <a:pt x="982" y="1063"/>
                        </a:lnTo>
                        <a:cubicBezTo>
                          <a:pt x="1044" y="886"/>
                          <a:pt x="1097" y="718"/>
                          <a:pt x="1150" y="551"/>
                        </a:cubicBezTo>
                        <a:lnTo>
                          <a:pt x="1150" y="551"/>
                        </a:lnTo>
                        <a:lnTo>
                          <a:pt x="2980" y="162"/>
                        </a:lnTo>
                        <a:lnTo>
                          <a:pt x="3524" y="46"/>
                        </a:lnTo>
                        <a:lnTo>
                          <a:pt x="3676" y="10"/>
                        </a:lnTo>
                        <a:lnTo>
                          <a:pt x="3712" y="1"/>
                        </a:lnTo>
                        <a:close/>
                        <a:moveTo>
                          <a:pt x="18" y="4042"/>
                        </a:moveTo>
                        <a:lnTo>
                          <a:pt x="18" y="4042"/>
                        </a:lnTo>
                        <a:cubicBezTo>
                          <a:pt x="10" y="4060"/>
                          <a:pt x="10" y="4078"/>
                          <a:pt x="1" y="4087"/>
                        </a:cubicBezTo>
                        <a:cubicBezTo>
                          <a:pt x="1" y="4096"/>
                          <a:pt x="1" y="4105"/>
                          <a:pt x="1" y="4105"/>
                        </a:cubicBezTo>
                        <a:cubicBezTo>
                          <a:pt x="1" y="4105"/>
                          <a:pt x="1" y="4105"/>
                          <a:pt x="10" y="4096"/>
                        </a:cubicBezTo>
                        <a:cubicBezTo>
                          <a:pt x="10" y="4078"/>
                          <a:pt x="18" y="4060"/>
                          <a:pt x="18" y="40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11699113" y="2224929"/>
                    <a:ext cx="278176" cy="212105"/>
                  </a:xfrm>
                  <a:custGeom>
                    <a:avLst/>
                    <a:gdLst/>
                    <a:ahLst/>
                    <a:cxnLst/>
                    <a:rect l="l" t="t" r="r" b="b"/>
                    <a:pathLst>
                      <a:path w="1722" h="1313" extrusionOk="0">
                        <a:moveTo>
                          <a:pt x="1173" y="1"/>
                        </a:moveTo>
                        <a:cubicBezTo>
                          <a:pt x="1093" y="1"/>
                          <a:pt x="1013" y="28"/>
                          <a:pt x="946" y="81"/>
                        </a:cubicBezTo>
                        <a:cubicBezTo>
                          <a:pt x="901" y="45"/>
                          <a:pt x="848" y="36"/>
                          <a:pt x="794" y="28"/>
                        </a:cubicBezTo>
                        <a:cubicBezTo>
                          <a:pt x="788" y="27"/>
                          <a:pt x="783" y="27"/>
                          <a:pt x="777" y="27"/>
                        </a:cubicBezTo>
                        <a:cubicBezTo>
                          <a:pt x="606" y="27"/>
                          <a:pt x="463" y="158"/>
                          <a:pt x="446" y="331"/>
                        </a:cubicBezTo>
                        <a:cubicBezTo>
                          <a:pt x="436" y="330"/>
                          <a:pt x="426" y="329"/>
                          <a:pt x="415" y="329"/>
                        </a:cubicBezTo>
                        <a:cubicBezTo>
                          <a:pt x="344" y="329"/>
                          <a:pt x="269" y="355"/>
                          <a:pt x="214" y="402"/>
                        </a:cubicBezTo>
                        <a:cubicBezTo>
                          <a:pt x="98" y="509"/>
                          <a:pt x="98" y="679"/>
                          <a:pt x="196" y="795"/>
                        </a:cubicBezTo>
                        <a:cubicBezTo>
                          <a:pt x="80" y="830"/>
                          <a:pt x="0" y="946"/>
                          <a:pt x="9" y="1071"/>
                        </a:cubicBezTo>
                        <a:cubicBezTo>
                          <a:pt x="26" y="1208"/>
                          <a:pt x="142" y="1313"/>
                          <a:pt x="278" y="1313"/>
                        </a:cubicBezTo>
                        <a:cubicBezTo>
                          <a:pt x="283" y="1313"/>
                          <a:pt x="289" y="1312"/>
                          <a:pt x="295" y="1312"/>
                        </a:cubicBezTo>
                        <a:lnTo>
                          <a:pt x="1624" y="527"/>
                        </a:lnTo>
                        <a:cubicBezTo>
                          <a:pt x="1686" y="465"/>
                          <a:pt x="1722" y="384"/>
                          <a:pt x="1704" y="295"/>
                        </a:cubicBezTo>
                        <a:cubicBezTo>
                          <a:pt x="1680" y="168"/>
                          <a:pt x="1572" y="77"/>
                          <a:pt x="1448" y="77"/>
                        </a:cubicBezTo>
                        <a:cubicBezTo>
                          <a:pt x="1432" y="77"/>
                          <a:pt x="1417" y="78"/>
                          <a:pt x="1401" y="81"/>
                        </a:cubicBezTo>
                        <a:cubicBezTo>
                          <a:pt x="1334" y="28"/>
                          <a:pt x="1254" y="1"/>
                          <a:pt x="117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11722052" y="2279692"/>
                    <a:ext cx="362017" cy="624200"/>
                  </a:xfrm>
                  <a:custGeom>
                    <a:avLst/>
                    <a:gdLst/>
                    <a:ahLst/>
                    <a:cxnLst/>
                    <a:rect l="l" t="t" r="r" b="b"/>
                    <a:pathLst>
                      <a:path w="2241" h="3864" extrusionOk="0">
                        <a:moveTo>
                          <a:pt x="1241" y="1"/>
                        </a:moveTo>
                        <a:cubicBezTo>
                          <a:pt x="660" y="1"/>
                          <a:pt x="179" y="435"/>
                          <a:pt x="117" y="1009"/>
                        </a:cubicBezTo>
                        <a:cubicBezTo>
                          <a:pt x="63" y="1544"/>
                          <a:pt x="10" y="2142"/>
                          <a:pt x="1" y="2436"/>
                        </a:cubicBezTo>
                        <a:cubicBezTo>
                          <a:pt x="1" y="3034"/>
                          <a:pt x="599" y="3141"/>
                          <a:pt x="599" y="3141"/>
                        </a:cubicBezTo>
                        <a:lnTo>
                          <a:pt x="536" y="3864"/>
                        </a:lnTo>
                        <a:lnTo>
                          <a:pt x="1990" y="3846"/>
                        </a:lnTo>
                        <a:lnTo>
                          <a:pt x="2178" y="1232"/>
                        </a:lnTo>
                        <a:cubicBezTo>
                          <a:pt x="2240" y="607"/>
                          <a:pt x="1937" y="54"/>
                          <a:pt x="1312" y="1"/>
                        </a:cubicBezTo>
                        <a:lnTo>
                          <a:pt x="1259" y="1"/>
                        </a:lnTo>
                        <a:cubicBezTo>
                          <a:pt x="1253" y="1"/>
                          <a:pt x="1247" y="1"/>
                          <a:pt x="1241" y="1"/>
                        </a:cubicBezTo>
                        <a:close/>
                      </a:path>
                    </a:pathLst>
                  </a:custGeom>
                  <a:solidFill>
                    <a:srgbClr val="D5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11815749" y="2752373"/>
                    <a:ext cx="129880" cy="63486"/>
                  </a:xfrm>
                  <a:custGeom>
                    <a:avLst/>
                    <a:gdLst/>
                    <a:ahLst/>
                    <a:cxnLst/>
                    <a:rect l="l" t="t" r="r" b="b"/>
                    <a:pathLst>
                      <a:path w="804" h="393" extrusionOk="0">
                        <a:moveTo>
                          <a:pt x="804" y="1"/>
                        </a:moveTo>
                        <a:lnTo>
                          <a:pt x="804" y="1"/>
                        </a:lnTo>
                        <a:cubicBezTo>
                          <a:pt x="575" y="136"/>
                          <a:pt x="322" y="216"/>
                          <a:pt x="53" y="216"/>
                        </a:cubicBezTo>
                        <a:cubicBezTo>
                          <a:pt x="38" y="216"/>
                          <a:pt x="24" y="215"/>
                          <a:pt x="10" y="215"/>
                        </a:cubicBezTo>
                        <a:lnTo>
                          <a:pt x="1" y="384"/>
                        </a:lnTo>
                        <a:cubicBezTo>
                          <a:pt x="44" y="390"/>
                          <a:pt x="86" y="392"/>
                          <a:pt x="125" y="392"/>
                        </a:cubicBezTo>
                        <a:cubicBezTo>
                          <a:pt x="627" y="392"/>
                          <a:pt x="804" y="1"/>
                          <a:pt x="804"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11748061" y="2267253"/>
                    <a:ext cx="353293" cy="346832"/>
                  </a:xfrm>
                  <a:custGeom>
                    <a:avLst/>
                    <a:gdLst/>
                    <a:ahLst/>
                    <a:cxnLst/>
                    <a:rect l="l" t="t" r="r" b="b"/>
                    <a:pathLst>
                      <a:path w="2187" h="2147" extrusionOk="0">
                        <a:moveTo>
                          <a:pt x="992" y="0"/>
                        </a:moveTo>
                        <a:cubicBezTo>
                          <a:pt x="931" y="0"/>
                          <a:pt x="873" y="3"/>
                          <a:pt x="821" y="6"/>
                        </a:cubicBezTo>
                        <a:cubicBezTo>
                          <a:pt x="545" y="33"/>
                          <a:pt x="0" y="336"/>
                          <a:pt x="18" y="809"/>
                        </a:cubicBezTo>
                        <a:cubicBezTo>
                          <a:pt x="18" y="809"/>
                          <a:pt x="188" y="435"/>
                          <a:pt x="366" y="354"/>
                        </a:cubicBezTo>
                        <a:cubicBezTo>
                          <a:pt x="406" y="335"/>
                          <a:pt x="442" y="327"/>
                          <a:pt x="475" y="327"/>
                        </a:cubicBezTo>
                        <a:cubicBezTo>
                          <a:pt x="605" y="327"/>
                          <a:pt x="691" y="445"/>
                          <a:pt x="824" y="445"/>
                        </a:cubicBezTo>
                        <a:cubicBezTo>
                          <a:pt x="845" y="445"/>
                          <a:pt x="868" y="442"/>
                          <a:pt x="893" y="435"/>
                        </a:cubicBezTo>
                        <a:cubicBezTo>
                          <a:pt x="1011" y="404"/>
                          <a:pt x="1132" y="361"/>
                          <a:pt x="1254" y="361"/>
                        </a:cubicBezTo>
                        <a:cubicBezTo>
                          <a:pt x="1344" y="361"/>
                          <a:pt x="1435" y="384"/>
                          <a:pt x="1526" y="452"/>
                        </a:cubicBezTo>
                        <a:cubicBezTo>
                          <a:pt x="1758" y="640"/>
                          <a:pt x="1642" y="756"/>
                          <a:pt x="1651" y="1023"/>
                        </a:cubicBezTo>
                        <a:cubicBezTo>
                          <a:pt x="1675" y="1769"/>
                          <a:pt x="1771" y="2146"/>
                          <a:pt x="1852" y="2146"/>
                        </a:cubicBezTo>
                        <a:cubicBezTo>
                          <a:pt x="1889" y="2146"/>
                          <a:pt x="1923" y="2067"/>
                          <a:pt x="1945" y="1907"/>
                        </a:cubicBezTo>
                        <a:cubicBezTo>
                          <a:pt x="1954" y="1853"/>
                          <a:pt x="2106" y="1817"/>
                          <a:pt x="2133" y="1576"/>
                        </a:cubicBezTo>
                        <a:cubicBezTo>
                          <a:pt x="2168" y="1273"/>
                          <a:pt x="2186" y="898"/>
                          <a:pt x="2124" y="684"/>
                        </a:cubicBezTo>
                        <a:cubicBezTo>
                          <a:pt x="2070" y="497"/>
                          <a:pt x="1972" y="372"/>
                          <a:pt x="1785" y="229"/>
                        </a:cubicBezTo>
                        <a:cubicBezTo>
                          <a:pt x="1555" y="43"/>
                          <a:pt x="1244" y="0"/>
                          <a:pt x="992"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12050636" y="2547857"/>
                    <a:ext cx="72209" cy="101126"/>
                  </a:xfrm>
                  <a:custGeom>
                    <a:avLst/>
                    <a:gdLst/>
                    <a:ahLst/>
                    <a:cxnLst/>
                    <a:rect l="l" t="t" r="r" b="b"/>
                    <a:pathLst>
                      <a:path w="447" h="626" extrusionOk="0">
                        <a:moveTo>
                          <a:pt x="206" y="0"/>
                        </a:moveTo>
                        <a:cubicBezTo>
                          <a:pt x="117" y="0"/>
                          <a:pt x="37" y="62"/>
                          <a:pt x="37" y="152"/>
                        </a:cubicBezTo>
                        <a:cubicBezTo>
                          <a:pt x="19" y="330"/>
                          <a:pt x="1" y="598"/>
                          <a:pt x="10" y="607"/>
                        </a:cubicBezTo>
                        <a:cubicBezTo>
                          <a:pt x="10" y="610"/>
                          <a:pt x="62" y="626"/>
                          <a:pt x="129" y="626"/>
                        </a:cubicBezTo>
                        <a:cubicBezTo>
                          <a:pt x="250" y="626"/>
                          <a:pt x="421" y="575"/>
                          <a:pt x="438" y="312"/>
                        </a:cubicBezTo>
                        <a:cubicBezTo>
                          <a:pt x="447" y="80"/>
                          <a:pt x="322" y="18"/>
                          <a:pt x="215" y="0"/>
                        </a:cubicBezTo>
                        <a:close/>
                      </a:path>
                    </a:pathLst>
                  </a:custGeom>
                  <a:solidFill>
                    <a:srgbClr val="D5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11797009" y="2244960"/>
                    <a:ext cx="325831" cy="212428"/>
                  </a:xfrm>
                  <a:custGeom>
                    <a:avLst/>
                    <a:gdLst/>
                    <a:ahLst/>
                    <a:cxnLst/>
                    <a:rect l="l" t="t" r="r" b="b"/>
                    <a:pathLst>
                      <a:path w="2017" h="1315" extrusionOk="0">
                        <a:moveTo>
                          <a:pt x="680" y="1"/>
                        </a:moveTo>
                        <a:cubicBezTo>
                          <a:pt x="530" y="1"/>
                          <a:pt x="390" y="95"/>
                          <a:pt x="340" y="251"/>
                        </a:cubicBezTo>
                        <a:cubicBezTo>
                          <a:pt x="309" y="239"/>
                          <a:pt x="276" y="232"/>
                          <a:pt x="243" y="232"/>
                        </a:cubicBezTo>
                        <a:cubicBezTo>
                          <a:pt x="161" y="232"/>
                          <a:pt x="78" y="271"/>
                          <a:pt x="28" y="341"/>
                        </a:cubicBezTo>
                        <a:cubicBezTo>
                          <a:pt x="10" y="358"/>
                          <a:pt x="1" y="394"/>
                          <a:pt x="10" y="412"/>
                        </a:cubicBezTo>
                        <a:cubicBezTo>
                          <a:pt x="19" y="466"/>
                          <a:pt x="81" y="474"/>
                          <a:pt x="135" y="474"/>
                        </a:cubicBezTo>
                        <a:cubicBezTo>
                          <a:pt x="155" y="466"/>
                          <a:pt x="176" y="462"/>
                          <a:pt x="199" y="462"/>
                        </a:cubicBezTo>
                        <a:cubicBezTo>
                          <a:pt x="226" y="462"/>
                          <a:pt x="253" y="469"/>
                          <a:pt x="277" y="483"/>
                        </a:cubicBezTo>
                        <a:cubicBezTo>
                          <a:pt x="322" y="510"/>
                          <a:pt x="331" y="573"/>
                          <a:pt x="340" y="626"/>
                        </a:cubicBezTo>
                        <a:cubicBezTo>
                          <a:pt x="340" y="680"/>
                          <a:pt x="367" y="742"/>
                          <a:pt x="420" y="751"/>
                        </a:cubicBezTo>
                        <a:cubicBezTo>
                          <a:pt x="456" y="751"/>
                          <a:pt x="483" y="742"/>
                          <a:pt x="509" y="733"/>
                        </a:cubicBezTo>
                        <a:cubicBezTo>
                          <a:pt x="572" y="733"/>
                          <a:pt x="616" y="760"/>
                          <a:pt x="652" y="805"/>
                        </a:cubicBezTo>
                        <a:cubicBezTo>
                          <a:pt x="679" y="840"/>
                          <a:pt x="714" y="876"/>
                          <a:pt x="750" y="894"/>
                        </a:cubicBezTo>
                        <a:cubicBezTo>
                          <a:pt x="768" y="908"/>
                          <a:pt x="789" y="915"/>
                          <a:pt x="809" y="915"/>
                        </a:cubicBezTo>
                        <a:cubicBezTo>
                          <a:pt x="840" y="915"/>
                          <a:pt x="871" y="899"/>
                          <a:pt x="893" y="867"/>
                        </a:cubicBezTo>
                        <a:cubicBezTo>
                          <a:pt x="919" y="988"/>
                          <a:pt x="1045" y="1117"/>
                          <a:pt x="1166" y="1117"/>
                        </a:cubicBezTo>
                        <a:cubicBezTo>
                          <a:pt x="1170" y="1117"/>
                          <a:pt x="1174" y="1117"/>
                          <a:pt x="1178" y="1117"/>
                        </a:cubicBezTo>
                        <a:cubicBezTo>
                          <a:pt x="1193" y="1113"/>
                          <a:pt x="1209" y="1111"/>
                          <a:pt x="1225" y="1111"/>
                        </a:cubicBezTo>
                        <a:cubicBezTo>
                          <a:pt x="1246" y="1111"/>
                          <a:pt x="1266" y="1115"/>
                          <a:pt x="1276" y="1126"/>
                        </a:cubicBezTo>
                        <a:cubicBezTo>
                          <a:pt x="1294" y="1152"/>
                          <a:pt x="1285" y="1188"/>
                          <a:pt x="1294" y="1215"/>
                        </a:cubicBezTo>
                        <a:cubicBezTo>
                          <a:pt x="1311" y="1272"/>
                          <a:pt x="1364" y="1314"/>
                          <a:pt x="1421" y="1314"/>
                        </a:cubicBezTo>
                        <a:cubicBezTo>
                          <a:pt x="1426" y="1314"/>
                          <a:pt x="1432" y="1314"/>
                          <a:pt x="1437" y="1313"/>
                        </a:cubicBezTo>
                        <a:cubicBezTo>
                          <a:pt x="1495" y="1305"/>
                          <a:pt x="1554" y="1281"/>
                          <a:pt x="1605" y="1241"/>
                        </a:cubicBezTo>
                        <a:lnTo>
                          <a:pt x="1605" y="1241"/>
                        </a:lnTo>
                        <a:cubicBezTo>
                          <a:pt x="1636" y="1270"/>
                          <a:pt x="1676" y="1288"/>
                          <a:pt x="1719" y="1288"/>
                        </a:cubicBezTo>
                        <a:cubicBezTo>
                          <a:pt x="1738" y="1288"/>
                          <a:pt x="1757" y="1285"/>
                          <a:pt x="1776" y="1277"/>
                        </a:cubicBezTo>
                        <a:cubicBezTo>
                          <a:pt x="1847" y="1242"/>
                          <a:pt x="1883" y="1152"/>
                          <a:pt x="1847" y="1081"/>
                        </a:cubicBezTo>
                        <a:lnTo>
                          <a:pt x="1874" y="1081"/>
                        </a:lnTo>
                        <a:cubicBezTo>
                          <a:pt x="1954" y="1081"/>
                          <a:pt x="2017" y="1019"/>
                          <a:pt x="2017" y="938"/>
                        </a:cubicBezTo>
                        <a:cubicBezTo>
                          <a:pt x="2008" y="849"/>
                          <a:pt x="1954" y="769"/>
                          <a:pt x="1883" y="733"/>
                        </a:cubicBezTo>
                        <a:cubicBezTo>
                          <a:pt x="1919" y="671"/>
                          <a:pt x="1928" y="599"/>
                          <a:pt x="1910" y="537"/>
                        </a:cubicBezTo>
                        <a:cubicBezTo>
                          <a:pt x="1880" y="415"/>
                          <a:pt x="1772" y="333"/>
                          <a:pt x="1652" y="333"/>
                        </a:cubicBezTo>
                        <a:cubicBezTo>
                          <a:pt x="1631" y="333"/>
                          <a:pt x="1610" y="335"/>
                          <a:pt x="1589" y="341"/>
                        </a:cubicBezTo>
                        <a:cubicBezTo>
                          <a:pt x="1580" y="296"/>
                          <a:pt x="1553" y="260"/>
                          <a:pt x="1526" y="234"/>
                        </a:cubicBezTo>
                        <a:cubicBezTo>
                          <a:pt x="1453" y="146"/>
                          <a:pt x="1351" y="103"/>
                          <a:pt x="1248" y="103"/>
                        </a:cubicBezTo>
                        <a:cubicBezTo>
                          <a:pt x="1163" y="103"/>
                          <a:pt x="1078" y="132"/>
                          <a:pt x="1009" y="189"/>
                        </a:cubicBezTo>
                        <a:cubicBezTo>
                          <a:pt x="964" y="109"/>
                          <a:pt x="893" y="46"/>
                          <a:pt x="795" y="19"/>
                        </a:cubicBezTo>
                        <a:cubicBezTo>
                          <a:pt x="757" y="7"/>
                          <a:pt x="718" y="1"/>
                          <a:pt x="68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11402192" y="2876439"/>
                    <a:ext cx="739380" cy="758119"/>
                  </a:xfrm>
                  <a:custGeom>
                    <a:avLst/>
                    <a:gdLst/>
                    <a:ahLst/>
                    <a:cxnLst/>
                    <a:rect l="l" t="t" r="r" b="b"/>
                    <a:pathLst>
                      <a:path w="4577" h="4693" extrusionOk="0">
                        <a:moveTo>
                          <a:pt x="3612" y="79"/>
                        </a:moveTo>
                        <a:cubicBezTo>
                          <a:pt x="3420" y="79"/>
                          <a:pt x="2975" y="430"/>
                          <a:pt x="2846" y="740"/>
                        </a:cubicBezTo>
                        <a:cubicBezTo>
                          <a:pt x="2739" y="999"/>
                          <a:pt x="2195" y="3167"/>
                          <a:pt x="2195" y="3167"/>
                        </a:cubicBezTo>
                        <a:lnTo>
                          <a:pt x="9" y="3845"/>
                        </a:lnTo>
                        <a:lnTo>
                          <a:pt x="0" y="3845"/>
                        </a:lnTo>
                        <a:lnTo>
                          <a:pt x="152" y="4692"/>
                        </a:lnTo>
                        <a:lnTo>
                          <a:pt x="2596" y="4559"/>
                        </a:lnTo>
                        <a:cubicBezTo>
                          <a:pt x="2962" y="4541"/>
                          <a:pt x="3283" y="4300"/>
                          <a:pt x="3417" y="3952"/>
                        </a:cubicBezTo>
                        <a:cubicBezTo>
                          <a:pt x="3667" y="3256"/>
                          <a:pt x="4051" y="2195"/>
                          <a:pt x="4193" y="1579"/>
                        </a:cubicBezTo>
                        <a:cubicBezTo>
                          <a:pt x="4577" y="0"/>
                          <a:pt x="3935" y="125"/>
                          <a:pt x="3631" y="80"/>
                        </a:cubicBezTo>
                        <a:cubicBezTo>
                          <a:pt x="3625" y="79"/>
                          <a:pt x="3619" y="79"/>
                          <a:pt x="3612" y="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1425293" y="2818768"/>
                    <a:ext cx="716279" cy="1008833"/>
                  </a:xfrm>
                  <a:custGeom>
                    <a:avLst/>
                    <a:gdLst/>
                    <a:ahLst/>
                    <a:cxnLst/>
                    <a:rect l="l" t="t" r="r" b="b"/>
                    <a:pathLst>
                      <a:path w="4434" h="6245" extrusionOk="0">
                        <a:moveTo>
                          <a:pt x="3899" y="0"/>
                        </a:moveTo>
                        <a:lnTo>
                          <a:pt x="2382" y="277"/>
                        </a:lnTo>
                        <a:cubicBezTo>
                          <a:pt x="2337" y="321"/>
                          <a:pt x="1731" y="1321"/>
                          <a:pt x="1606" y="1615"/>
                        </a:cubicBezTo>
                        <a:cubicBezTo>
                          <a:pt x="1472" y="1900"/>
                          <a:pt x="1017" y="3479"/>
                          <a:pt x="1017" y="3479"/>
                        </a:cubicBezTo>
                        <a:lnTo>
                          <a:pt x="0" y="4443"/>
                        </a:lnTo>
                        <a:lnTo>
                          <a:pt x="500" y="5192"/>
                        </a:lnTo>
                        <a:cubicBezTo>
                          <a:pt x="660" y="5433"/>
                          <a:pt x="883" y="5629"/>
                          <a:pt x="1142" y="5754"/>
                        </a:cubicBezTo>
                        <a:cubicBezTo>
                          <a:pt x="1606" y="5977"/>
                          <a:pt x="2204" y="6245"/>
                          <a:pt x="2409" y="6245"/>
                        </a:cubicBezTo>
                        <a:cubicBezTo>
                          <a:pt x="2534" y="6245"/>
                          <a:pt x="2668" y="6218"/>
                          <a:pt x="2792" y="6165"/>
                        </a:cubicBezTo>
                        <a:cubicBezTo>
                          <a:pt x="2810" y="6138"/>
                          <a:pt x="4282" y="2980"/>
                          <a:pt x="4380" y="2016"/>
                        </a:cubicBezTo>
                        <a:cubicBezTo>
                          <a:pt x="4434" y="1312"/>
                          <a:pt x="4273" y="607"/>
                          <a:pt x="3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10933872" y="3277071"/>
                    <a:ext cx="402241" cy="360401"/>
                  </a:xfrm>
                  <a:custGeom>
                    <a:avLst/>
                    <a:gdLst/>
                    <a:ahLst/>
                    <a:cxnLst/>
                    <a:rect l="l" t="t" r="r" b="b"/>
                    <a:pathLst>
                      <a:path w="2490" h="2231" extrusionOk="0">
                        <a:moveTo>
                          <a:pt x="259" y="0"/>
                        </a:moveTo>
                        <a:lnTo>
                          <a:pt x="0" y="241"/>
                        </a:lnTo>
                        <a:cubicBezTo>
                          <a:pt x="0" y="294"/>
                          <a:pt x="1552" y="1713"/>
                          <a:pt x="1552" y="1713"/>
                        </a:cubicBezTo>
                        <a:lnTo>
                          <a:pt x="2186" y="2230"/>
                        </a:lnTo>
                        <a:lnTo>
                          <a:pt x="2489" y="2025"/>
                        </a:lnTo>
                        <a:lnTo>
                          <a:pt x="2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11154220" y="3437001"/>
                    <a:ext cx="272684" cy="200636"/>
                  </a:xfrm>
                  <a:custGeom>
                    <a:avLst/>
                    <a:gdLst/>
                    <a:ahLst/>
                    <a:cxnLst/>
                    <a:rect l="l" t="t" r="r" b="b"/>
                    <a:pathLst>
                      <a:path w="1688" h="1242" extrusionOk="0">
                        <a:moveTo>
                          <a:pt x="72" y="0"/>
                        </a:moveTo>
                        <a:lnTo>
                          <a:pt x="72" y="0"/>
                        </a:lnTo>
                        <a:cubicBezTo>
                          <a:pt x="72" y="0"/>
                          <a:pt x="1" y="134"/>
                          <a:pt x="269" y="214"/>
                        </a:cubicBezTo>
                        <a:lnTo>
                          <a:pt x="617" y="268"/>
                        </a:lnTo>
                        <a:lnTo>
                          <a:pt x="28" y="643"/>
                        </a:lnTo>
                        <a:cubicBezTo>
                          <a:pt x="55" y="732"/>
                          <a:pt x="117" y="794"/>
                          <a:pt x="206" y="812"/>
                        </a:cubicBezTo>
                        <a:cubicBezTo>
                          <a:pt x="295" y="848"/>
                          <a:pt x="367" y="901"/>
                          <a:pt x="429" y="973"/>
                        </a:cubicBezTo>
                        <a:lnTo>
                          <a:pt x="590" y="1151"/>
                        </a:lnTo>
                        <a:cubicBezTo>
                          <a:pt x="646" y="1207"/>
                          <a:pt x="723" y="1242"/>
                          <a:pt x="797" y="1242"/>
                        </a:cubicBezTo>
                        <a:cubicBezTo>
                          <a:pt x="805" y="1242"/>
                          <a:pt x="814" y="1241"/>
                          <a:pt x="822" y="1240"/>
                        </a:cubicBezTo>
                        <a:lnTo>
                          <a:pt x="1268" y="1222"/>
                        </a:lnTo>
                        <a:lnTo>
                          <a:pt x="1687" y="1178"/>
                        </a:lnTo>
                        <a:lnTo>
                          <a:pt x="1562" y="473"/>
                        </a:lnTo>
                        <a:lnTo>
                          <a:pt x="1295" y="268"/>
                        </a:lnTo>
                        <a:cubicBezTo>
                          <a:pt x="1107" y="125"/>
                          <a:pt x="875" y="36"/>
                          <a:pt x="625" y="27"/>
                        </a:cubicBezTo>
                        <a:lnTo>
                          <a:pt x="72" y="0"/>
                        </a:lnTo>
                        <a:close/>
                      </a:path>
                    </a:pathLst>
                  </a:custGeom>
                  <a:solidFill>
                    <a:srgbClr val="D5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11400738" y="2995983"/>
                    <a:ext cx="680417" cy="641485"/>
                  </a:xfrm>
                  <a:custGeom>
                    <a:avLst/>
                    <a:gdLst/>
                    <a:ahLst/>
                    <a:cxnLst/>
                    <a:rect l="l" t="t" r="r" b="b"/>
                    <a:pathLst>
                      <a:path w="4212" h="3971" extrusionOk="0">
                        <a:moveTo>
                          <a:pt x="2855" y="0"/>
                        </a:moveTo>
                        <a:cubicBezTo>
                          <a:pt x="2855" y="1"/>
                          <a:pt x="2846" y="18"/>
                          <a:pt x="2837" y="45"/>
                        </a:cubicBezTo>
                        <a:cubicBezTo>
                          <a:pt x="2828" y="72"/>
                          <a:pt x="2820" y="116"/>
                          <a:pt x="2802" y="170"/>
                        </a:cubicBezTo>
                        <a:cubicBezTo>
                          <a:pt x="2820" y="116"/>
                          <a:pt x="2828" y="72"/>
                          <a:pt x="2846" y="45"/>
                        </a:cubicBezTo>
                        <a:cubicBezTo>
                          <a:pt x="2855" y="18"/>
                          <a:pt x="2855" y="1"/>
                          <a:pt x="2855" y="0"/>
                        </a:cubicBezTo>
                        <a:close/>
                        <a:moveTo>
                          <a:pt x="2802" y="170"/>
                        </a:moveTo>
                        <a:cubicBezTo>
                          <a:pt x="2785" y="222"/>
                          <a:pt x="2765" y="288"/>
                          <a:pt x="2744" y="366"/>
                        </a:cubicBezTo>
                        <a:lnTo>
                          <a:pt x="2744" y="366"/>
                        </a:lnTo>
                        <a:cubicBezTo>
                          <a:pt x="2766" y="290"/>
                          <a:pt x="2785" y="225"/>
                          <a:pt x="2802" y="170"/>
                        </a:cubicBezTo>
                        <a:close/>
                        <a:moveTo>
                          <a:pt x="4211" y="839"/>
                        </a:moveTo>
                        <a:lnTo>
                          <a:pt x="4202" y="866"/>
                        </a:lnTo>
                        <a:cubicBezTo>
                          <a:pt x="4211" y="848"/>
                          <a:pt x="4211" y="839"/>
                          <a:pt x="4211" y="839"/>
                        </a:cubicBezTo>
                        <a:close/>
                        <a:moveTo>
                          <a:pt x="2744" y="366"/>
                        </a:moveTo>
                        <a:cubicBezTo>
                          <a:pt x="2720" y="450"/>
                          <a:pt x="2692" y="548"/>
                          <a:pt x="2659" y="661"/>
                        </a:cubicBezTo>
                        <a:cubicBezTo>
                          <a:pt x="2543" y="1079"/>
                          <a:pt x="2392" y="1683"/>
                          <a:pt x="2206" y="2420"/>
                        </a:cubicBezTo>
                        <a:lnTo>
                          <a:pt x="2206" y="2420"/>
                        </a:lnTo>
                        <a:lnTo>
                          <a:pt x="18" y="3096"/>
                        </a:lnTo>
                        <a:lnTo>
                          <a:pt x="0" y="3096"/>
                        </a:lnTo>
                        <a:lnTo>
                          <a:pt x="0" y="3105"/>
                        </a:lnTo>
                        <a:cubicBezTo>
                          <a:pt x="45" y="3382"/>
                          <a:pt x="99" y="3667"/>
                          <a:pt x="152" y="3961"/>
                        </a:cubicBezTo>
                        <a:lnTo>
                          <a:pt x="152" y="3970"/>
                        </a:lnTo>
                        <a:lnTo>
                          <a:pt x="161" y="3970"/>
                        </a:lnTo>
                        <a:lnTo>
                          <a:pt x="339" y="3961"/>
                        </a:lnTo>
                        <a:lnTo>
                          <a:pt x="2614" y="3828"/>
                        </a:lnTo>
                        <a:cubicBezTo>
                          <a:pt x="2953" y="3801"/>
                          <a:pt x="3257" y="3596"/>
                          <a:pt x="3408" y="3292"/>
                        </a:cubicBezTo>
                        <a:cubicBezTo>
                          <a:pt x="3444" y="3221"/>
                          <a:pt x="3462" y="3150"/>
                          <a:pt x="3489" y="3078"/>
                        </a:cubicBezTo>
                        <a:lnTo>
                          <a:pt x="3569" y="2864"/>
                        </a:lnTo>
                        <a:cubicBezTo>
                          <a:pt x="3614" y="2730"/>
                          <a:pt x="3658" y="2596"/>
                          <a:pt x="3703" y="2472"/>
                        </a:cubicBezTo>
                        <a:cubicBezTo>
                          <a:pt x="3881" y="1972"/>
                          <a:pt x="4006" y="1571"/>
                          <a:pt x="4095" y="1285"/>
                        </a:cubicBezTo>
                        <a:cubicBezTo>
                          <a:pt x="4131" y="1142"/>
                          <a:pt x="4167" y="1026"/>
                          <a:pt x="4184" y="955"/>
                        </a:cubicBezTo>
                        <a:cubicBezTo>
                          <a:pt x="4193" y="919"/>
                          <a:pt x="4193" y="893"/>
                          <a:pt x="4202" y="866"/>
                        </a:cubicBezTo>
                        <a:lnTo>
                          <a:pt x="4202" y="866"/>
                        </a:lnTo>
                        <a:cubicBezTo>
                          <a:pt x="4193" y="884"/>
                          <a:pt x="4184" y="919"/>
                          <a:pt x="4176" y="955"/>
                        </a:cubicBezTo>
                        <a:cubicBezTo>
                          <a:pt x="4158" y="1026"/>
                          <a:pt x="4122" y="1142"/>
                          <a:pt x="4086" y="1276"/>
                        </a:cubicBezTo>
                        <a:cubicBezTo>
                          <a:pt x="3997" y="1562"/>
                          <a:pt x="3863" y="1972"/>
                          <a:pt x="3685" y="2472"/>
                        </a:cubicBezTo>
                        <a:lnTo>
                          <a:pt x="3542" y="2855"/>
                        </a:lnTo>
                        <a:cubicBezTo>
                          <a:pt x="3524" y="2927"/>
                          <a:pt x="3498" y="2998"/>
                          <a:pt x="3471" y="3069"/>
                        </a:cubicBezTo>
                        <a:cubicBezTo>
                          <a:pt x="3444" y="3141"/>
                          <a:pt x="3417" y="3212"/>
                          <a:pt x="3390" y="3283"/>
                        </a:cubicBezTo>
                        <a:cubicBezTo>
                          <a:pt x="3248" y="3578"/>
                          <a:pt x="2944" y="3783"/>
                          <a:pt x="2614" y="3801"/>
                        </a:cubicBezTo>
                        <a:lnTo>
                          <a:pt x="339" y="3926"/>
                        </a:lnTo>
                        <a:lnTo>
                          <a:pt x="177" y="3934"/>
                        </a:lnTo>
                        <a:lnTo>
                          <a:pt x="177" y="3934"/>
                        </a:lnTo>
                        <a:cubicBezTo>
                          <a:pt x="125" y="3657"/>
                          <a:pt x="82" y="3373"/>
                          <a:pt x="31" y="3113"/>
                        </a:cubicBezTo>
                        <a:lnTo>
                          <a:pt x="31" y="3113"/>
                        </a:lnTo>
                        <a:lnTo>
                          <a:pt x="2213" y="2436"/>
                        </a:lnTo>
                        <a:lnTo>
                          <a:pt x="2213" y="2427"/>
                        </a:lnTo>
                        <a:cubicBezTo>
                          <a:pt x="2400" y="1687"/>
                          <a:pt x="2552" y="1080"/>
                          <a:pt x="2668" y="661"/>
                        </a:cubicBezTo>
                        <a:cubicBezTo>
                          <a:pt x="2696" y="550"/>
                          <a:pt x="2721" y="451"/>
                          <a:pt x="2744" y="36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11874874" y="2921026"/>
                    <a:ext cx="199020" cy="66394"/>
                  </a:xfrm>
                  <a:custGeom>
                    <a:avLst/>
                    <a:gdLst/>
                    <a:ahLst/>
                    <a:cxnLst/>
                    <a:rect l="l" t="t" r="r" b="b"/>
                    <a:pathLst>
                      <a:path w="1232" h="411" extrusionOk="0">
                        <a:moveTo>
                          <a:pt x="643" y="1"/>
                        </a:moveTo>
                        <a:cubicBezTo>
                          <a:pt x="455" y="1"/>
                          <a:pt x="277" y="63"/>
                          <a:pt x="143" y="188"/>
                        </a:cubicBezTo>
                        <a:cubicBezTo>
                          <a:pt x="99" y="215"/>
                          <a:pt x="63" y="259"/>
                          <a:pt x="27" y="304"/>
                        </a:cubicBezTo>
                        <a:cubicBezTo>
                          <a:pt x="18" y="322"/>
                          <a:pt x="9" y="340"/>
                          <a:pt x="1" y="357"/>
                        </a:cubicBezTo>
                        <a:cubicBezTo>
                          <a:pt x="45" y="295"/>
                          <a:pt x="99" y="250"/>
                          <a:pt x="152" y="197"/>
                        </a:cubicBezTo>
                        <a:cubicBezTo>
                          <a:pt x="215" y="152"/>
                          <a:pt x="286" y="108"/>
                          <a:pt x="357" y="81"/>
                        </a:cubicBezTo>
                        <a:cubicBezTo>
                          <a:pt x="447" y="45"/>
                          <a:pt x="545" y="27"/>
                          <a:pt x="643" y="27"/>
                        </a:cubicBezTo>
                        <a:cubicBezTo>
                          <a:pt x="821" y="27"/>
                          <a:pt x="991" y="99"/>
                          <a:pt x="1116" y="224"/>
                        </a:cubicBezTo>
                        <a:cubicBezTo>
                          <a:pt x="1163" y="271"/>
                          <a:pt x="1197" y="326"/>
                          <a:pt x="1223" y="388"/>
                        </a:cubicBezTo>
                        <a:lnTo>
                          <a:pt x="1223" y="388"/>
                        </a:lnTo>
                        <a:cubicBezTo>
                          <a:pt x="1223" y="374"/>
                          <a:pt x="1222" y="365"/>
                          <a:pt x="1214" y="349"/>
                        </a:cubicBezTo>
                        <a:cubicBezTo>
                          <a:pt x="1196" y="295"/>
                          <a:pt x="1169" y="250"/>
                          <a:pt x="1133" y="206"/>
                        </a:cubicBezTo>
                        <a:cubicBezTo>
                          <a:pt x="1000" y="81"/>
                          <a:pt x="821" y="1"/>
                          <a:pt x="643" y="1"/>
                        </a:cubicBezTo>
                        <a:close/>
                        <a:moveTo>
                          <a:pt x="1223" y="388"/>
                        </a:moveTo>
                        <a:cubicBezTo>
                          <a:pt x="1223" y="390"/>
                          <a:pt x="1223" y="391"/>
                          <a:pt x="1223" y="393"/>
                        </a:cubicBezTo>
                        <a:cubicBezTo>
                          <a:pt x="1224" y="395"/>
                          <a:pt x="1225" y="396"/>
                          <a:pt x="1226" y="397"/>
                        </a:cubicBezTo>
                        <a:lnTo>
                          <a:pt x="1226" y="397"/>
                        </a:lnTo>
                        <a:cubicBezTo>
                          <a:pt x="1225" y="394"/>
                          <a:pt x="1224" y="391"/>
                          <a:pt x="1223" y="388"/>
                        </a:cubicBezTo>
                        <a:close/>
                        <a:moveTo>
                          <a:pt x="1226" y="397"/>
                        </a:moveTo>
                        <a:cubicBezTo>
                          <a:pt x="1228" y="402"/>
                          <a:pt x="1230" y="406"/>
                          <a:pt x="1232" y="411"/>
                        </a:cubicBezTo>
                        <a:cubicBezTo>
                          <a:pt x="1232" y="411"/>
                          <a:pt x="1232" y="405"/>
                          <a:pt x="1226" y="3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11946924" y="3697896"/>
                    <a:ext cx="101126" cy="275268"/>
                  </a:xfrm>
                  <a:custGeom>
                    <a:avLst/>
                    <a:gdLst/>
                    <a:ahLst/>
                    <a:cxnLst/>
                    <a:rect l="l" t="t" r="r" b="b"/>
                    <a:pathLst>
                      <a:path w="626" h="1704" extrusionOk="0">
                        <a:moveTo>
                          <a:pt x="456" y="0"/>
                        </a:moveTo>
                        <a:cubicBezTo>
                          <a:pt x="456" y="9"/>
                          <a:pt x="366" y="1079"/>
                          <a:pt x="322" y="1463"/>
                        </a:cubicBezTo>
                        <a:cubicBezTo>
                          <a:pt x="313" y="1508"/>
                          <a:pt x="277" y="1534"/>
                          <a:pt x="241" y="1534"/>
                        </a:cubicBezTo>
                        <a:lnTo>
                          <a:pt x="1" y="1534"/>
                        </a:lnTo>
                        <a:lnTo>
                          <a:pt x="1" y="1704"/>
                        </a:lnTo>
                        <a:lnTo>
                          <a:pt x="241" y="1704"/>
                        </a:lnTo>
                        <a:cubicBezTo>
                          <a:pt x="366" y="1704"/>
                          <a:pt x="473" y="1606"/>
                          <a:pt x="482" y="1481"/>
                        </a:cubicBezTo>
                        <a:cubicBezTo>
                          <a:pt x="536" y="1097"/>
                          <a:pt x="625" y="18"/>
                          <a:pt x="625" y="9"/>
                        </a:cubicBezTo>
                        <a:lnTo>
                          <a:pt x="4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11946924" y="3696442"/>
                    <a:ext cx="103872" cy="278176"/>
                  </a:xfrm>
                  <a:custGeom>
                    <a:avLst/>
                    <a:gdLst/>
                    <a:ahLst/>
                    <a:cxnLst/>
                    <a:rect l="l" t="t" r="r" b="b"/>
                    <a:pathLst>
                      <a:path w="643" h="1722" extrusionOk="0">
                        <a:moveTo>
                          <a:pt x="456" y="0"/>
                        </a:moveTo>
                        <a:lnTo>
                          <a:pt x="456" y="9"/>
                        </a:lnTo>
                        <a:cubicBezTo>
                          <a:pt x="411" y="419"/>
                          <a:pt x="375" y="803"/>
                          <a:pt x="348" y="1115"/>
                        </a:cubicBezTo>
                        <a:cubicBezTo>
                          <a:pt x="340" y="1187"/>
                          <a:pt x="331" y="1267"/>
                          <a:pt x="331" y="1338"/>
                        </a:cubicBezTo>
                        <a:cubicBezTo>
                          <a:pt x="322" y="1374"/>
                          <a:pt x="322" y="1401"/>
                          <a:pt x="322" y="1436"/>
                        </a:cubicBezTo>
                        <a:cubicBezTo>
                          <a:pt x="313" y="1454"/>
                          <a:pt x="313" y="1472"/>
                          <a:pt x="313" y="1481"/>
                        </a:cubicBezTo>
                        <a:cubicBezTo>
                          <a:pt x="313" y="1499"/>
                          <a:pt x="304" y="1508"/>
                          <a:pt x="295" y="1517"/>
                        </a:cubicBezTo>
                        <a:cubicBezTo>
                          <a:pt x="286" y="1534"/>
                          <a:pt x="277" y="1534"/>
                          <a:pt x="259" y="1543"/>
                        </a:cubicBezTo>
                        <a:lnTo>
                          <a:pt x="1" y="1543"/>
                        </a:lnTo>
                        <a:lnTo>
                          <a:pt x="1" y="1668"/>
                        </a:lnTo>
                        <a:lnTo>
                          <a:pt x="1" y="1704"/>
                        </a:lnTo>
                        <a:lnTo>
                          <a:pt x="1" y="1713"/>
                        </a:lnTo>
                        <a:cubicBezTo>
                          <a:pt x="1" y="1713"/>
                          <a:pt x="5" y="1717"/>
                          <a:pt x="7" y="1717"/>
                        </a:cubicBezTo>
                        <a:cubicBezTo>
                          <a:pt x="8" y="1717"/>
                          <a:pt x="9" y="1716"/>
                          <a:pt x="9" y="1713"/>
                        </a:cubicBezTo>
                        <a:lnTo>
                          <a:pt x="9" y="1677"/>
                        </a:lnTo>
                        <a:lnTo>
                          <a:pt x="9" y="1561"/>
                        </a:lnTo>
                        <a:lnTo>
                          <a:pt x="268" y="1561"/>
                        </a:lnTo>
                        <a:cubicBezTo>
                          <a:pt x="295" y="1552"/>
                          <a:pt x="322" y="1526"/>
                          <a:pt x="331" y="1490"/>
                        </a:cubicBezTo>
                        <a:cubicBezTo>
                          <a:pt x="331" y="1472"/>
                          <a:pt x="331" y="1463"/>
                          <a:pt x="331" y="1445"/>
                        </a:cubicBezTo>
                        <a:cubicBezTo>
                          <a:pt x="340" y="1410"/>
                          <a:pt x="340" y="1374"/>
                          <a:pt x="340" y="1347"/>
                        </a:cubicBezTo>
                        <a:cubicBezTo>
                          <a:pt x="348" y="1276"/>
                          <a:pt x="357" y="1195"/>
                          <a:pt x="366" y="1124"/>
                        </a:cubicBezTo>
                        <a:cubicBezTo>
                          <a:pt x="393" y="805"/>
                          <a:pt x="428" y="434"/>
                          <a:pt x="472" y="27"/>
                        </a:cubicBezTo>
                        <a:lnTo>
                          <a:pt x="472" y="27"/>
                        </a:lnTo>
                        <a:lnTo>
                          <a:pt x="589" y="36"/>
                        </a:lnTo>
                        <a:lnTo>
                          <a:pt x="616" y="42"/>
                        </a:lnTo>
                        <a:lnTo>
                          <a:pt x="616" y="42"/>
                        </a:lnTo>
                        <a:cubicBezTo>
                          <a:pt x="562" y="611"/>
                          <a:pt x="518" y="1117"/>
                          <a:pt x="482" y="1490"/>
                        </a:cubicBezTo>
                        <a:cubicBezTo>
                          <a:pt x="473" y="1579"/>
                          <a:pt x="429" y="1650"/>
                          <a:pt x="357" y="1695"/>
                        </a:cubicBezTo>
                        <a:cubicBezTo>
                          <a:pt x="438" y="1650"/>
                          <a:pt x="491" y="1579"/>
                          <a:pt x="500" y="1490"/>
                        </a:cubicBezTo>
                        <a:cubicBezTo>
                          <a:pt x="536" y="1115"/>
                          <a:pt x="589" y="598"/>
                          <a:pt x="643" y="27"/>
                        </a:cubicBezTo>
                        <a:lnTo>
                          <a:pt x="643" y="18"/>
                        </a:lnTo>
                        <a:lnTo>
                          <a:pt x="634" y="18"/>
                        </a:lnTo>
                        <a:lnTo>
                          <a:pt x="589" y="9"/>
                        </a:lnTo>
                        <a:lnTo>
                          <a:pt x="464" y="0"/>
                        </a:lnTo>
                        <a:close/>
                        <a:moveTo>
                          <a:pt x="357" y="1695"/>
                        </a:moveTo>
                        <a:lnTo>
                          <a:pt x="357" y="1695"/>
                        </a:lnTo>
                        <a:cubicBezTo>
                          <a:pt x="295" y="1713"/>
                          <a:pt x="233" y="1722"/>
                          <a:pt x="170" y="1722"/>
                        </a:cubicBezTo>
                        <a:lnTo>
                          <a:pt x="259" y="1722"/>
                        </a:lnTo>
                        <a:cubicBezTo>
                          <a:pt x="295" y="1722"/>
                          <a:pt x="331" y="1713"/>
                          <a:pt x="357" y="16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11249370" y="3980276"/>
                    <a:ext cx="173174" cy="686071"/>
                  </a:xfrm>
                  <a:custGeom>
                    <a:avLst/>
                    <a:gdLst/>
                    <a:ahLst/>
                    <a:cxnLst/>
                    <a:rect l="l" t="t" r="r" b="b"/>
                    <a:pathLst>
                      <a:path w="1072" h="4247" extrusionOk="0">
                        <a:moveTo>
                          <a:pt x="572" y="1"/>
                        </a:moveTo>
                        <a:lnTo>
                          <a:pt x="1" y="4247"/>
                        </a:lnTo>
                        <a:lnTo>
                          <a:pt x="224" y="4247"/>
                        </a:lnTo>
                        <a:lnTo>
                          <a:pt x="1071" y="161"/>
                        </a:lnTo>
                        <a:lnTo>
                          <a:pt x="5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11247916" y="3983184"/>
                    <a:ext cx="176081" cy="684617"/>
                  </a:xfrm>
                  <a:custGeom>
                    <a:avLst/>
                    <a:gdLst/>
                    <a:ahLst/>
                    <a:cxnLst/>
                    <a:rect l="l" t="t" r="r" b="b"/>
                    <a:pathLst>
                      <a:path w="1090" h="4238" extrusionOk="0">
                        <a:moveTo>
                          <a:pt x="581" y="0"/>
                        </a:moveTo>
                        <a:lnTo>
                          <a:pt x="572" y="63"/>
                        </a:lnTo>
                        <a:cubicBezTo>
                          <a:pt x="563" y="125"/>
                          <a:pt x="545" y="206"/>
                          <a:pt x="536" y="313"/>
                        </a:cubicBezTo>
                        <a:cubicBezTo>
                          <a:pt x="500" y="518"/>
                          <a:pt x="465" y="830"/>
                          <a:pt x="411" y="1214"/>
                        </a:cubicBezTo>
                        <a:cubicBezTo>
                          <a:pt x="304" y="1972"/>
                          <a:pt x="161" y="3034"/>
                          <a:pt x="1" y="4220"/>
                        </a:cubicBezTo>
                        <a:lnTo>
                          <a:pt x="1" y="4238"/>
                        </a:lnTo>
                        <a:lnTo>
                          <a:pt x="242" y="4238"/>
                        </a:lnTo>
                        <a:lnTo>
                          <a:pt x="242" y="4229"/>
                        </a:lnTo>
                        <a:lnTo>
                          <a:pt x="260" y="4131"/>
                        </a:lnTo>
                        <a:cubicBezTo>
                          <a:pt x="625" y="2391"/>
                          <a:pt x="938" y="875"/>
                          <a:pt x="1089" y="143"/>
                        </a:cubicBezTo>
                        <a:lnTo>
                          <a:pt x="1089" y="134"/>
                        </a:lnTo>
                        <a:lnTo>
                          <a:pt x="1080" y="134"/>
                        </a:lnTo>
                        <a:lnTo>
                          <a:pt x="706" y="27"/>
                        </a:lnTo>
                        <a:lnTo>
                          <a:pt x="706" y="27"/>
                        </a:lnTo>
                        <a:lnTo>
                          <a:pt x="1079" y="143"/>
                        </a:lnTo>
                        <a:lnTo>
                          <a:pt x="1079" y="143"/>
                        </a:lnTo>
                        <a:cubicBezTo>
                          <a:pt x="926" y="886"/>
                          <a:pt x="606" y="2389"/>
                          <a:pt x="242" y="4131"/>
                        </a:cubicBezTo>
                        <a:cubicBezTo>
                          <a:pt x="234" y="4155"/>
                          <a:pt x="233" y="4186"/>
                          <a:pt x="226" y="4211"/>
                        </a:cubicBezTo>
                        <a:lnTo>
                          <a:pt x="21" y="4211"/>
                        </a:lnTo>
                        <a:lnTo>
                          <a:pt x="420" y="1214"/>
                        </a:lnTo>
                        <a:cubicBezTo>
                          <a:pt x="474" y="839"/>
                          <a:pt x="509" y="527"/>
                          <a:pt x="545" y="313"/>
                        </a:cubicBezTo>
                        <a:cubicBezTo>
                          <a:pt x="554" y="206"/>
                          <a:pt x="563" y="125"/>
                          <a:pt x="572" y="72"/>
                        </a:cubicBezTo>
                        <a:cubicBezTo>
                          <a:pt x="581" y="45"/>
                          <a:pt x="581" y="18"/>
                          <a:pt x="581" y="9"/>
                        </a:cubicBezTo>
                        <a:lnTo>
                          <a:pt x="5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11297026" y="3924059"/>
                    <a:ext cx="693340" cy="82387"/>
                  </a:xfrm>
                  <a:custGeom>
                    <a:avLst/>
                    <a:gdLst/>
                    <a:ahLst/>
                    <a:cxnLst/>
                    <a:rect l="l" t="t" r="r" b="b"/>
                    <a:pathLst>
                      <a:path w="4292" h="510" extrusionOk="0">
                        <a:moveTo>
                          <a:pt x="250" y="1"/>
                        </a:moveTo>
                        <a:cubicBezTo>
                          <a:pt x="107" y="1"/>
                          <a:pt x="0" y="117"/>
                          <a:pt x="0" y="250"/>
                        </a:cubicBezTo>
                        <a:cubicBezTo>
                          <a:pt x="0" y="393"/>
                          <a:pt x="107" y="509"/>
                          <a:pt x="250" y="509"/>
                        </a:cubicBezTo>
                        <a:lnTo>
                          <a:pt x="4032" y="509"/>
                        </a:lnTo>
                        <a:cubicBezTo>
                          <a:pt x="4175" y="509"/>
                          <a:pt x="4291" y="393"/>
                          <a:pt x="4291" y="250"/>
                        </a:cubicBezTo>
                        <a:cubicBezTo>
                          <a:pt x="4291" y="117"/>
                          <a:pt x="4175" y="1"/>
                          <a:pt x="40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11991672" y="3025545"/>
                    <a:ext cx="214852" cy="730818"/>
                  </a:xfrm>
                  <a:custGeom>
                    <a:avLst/>
                    <a:gdLst/>
                    <a:ahLst/>
                    <a:cxnLst/>
                    <a:rect l="l" t="t" r="r" b="b"/>
                    <a:pathLst>
                      <a:path w="1330" h="4524" extrusionOk="0">
                        <a:moveTo>
                          <a:pt x="1050" y="0"/>
                        </a:moveTo>
                        <a:cubicBezTo>
                          <a:pt x="933" y="0"/>
                          <a:pt x="827" y="84"/>
                          <a:pt x="803" y="210"/>
                        </a:cubicBezTo>
                        <a:lnTo>
                          <a:pt x="27" y="4216"/>
                        </a:lnTo>
                        <a:cubicBezTo>
                          <a:pt x="0" y="4358"/>
                          <a:pt x="89" y="4492"/>
                          <a:pt x="232" y="4519"/>
                        </a:cubicBezTo>
                        <a:cubicBezTo>
                          <a:pt x="248" y="4522"/>
                          <a:pt x="264" y="4524"/>
                          <a:pt x="280" y="4524"/>
                        </a:cubicBezTo>
                        <a:cubicBezTo>
                          <a:pt x="396" y="4524"/>
                          <a:pt x="503" y="4439"/>
                          <a:pt x="526" y="4314"/>
                        </a:cubicBezTo>
                        <a:lnTo>
                          <a:pt x="1303" y="308"/>
                        </a:lnTo>
                        <a:cubicBezTo>
                          <a:pt x="1329" y="165"/>
                          <a:pt x="1240" y="32"/>
                          <a:pt x="1097" y="5"/>
                        </a:cubicBezTo>
                        <a:cubicBezTo>
                          <a:pt x="1081" y="2"/>
                          <a:pt x="1065" y="0"/>
                          <a:pt x="1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11860497" y="3980276"/>
                    <a:ext cx="174466" cy="686071"/>
                  </a:xfrm>
                  <a:custGeom>
                    <a:avLst/>
                    <a:gdLst/>
                    <a:ahLst/>
                    <a:cxnLst/>
                    <a:rect l="l" t="t" r="r" b="b"/>
                    <a:pathLst>
                      <a:path w="1080" h="4247" extrusionOk="0">
                        <a:moveTo>
                          <a:pt x="500" y="1"/>
                        </a:moveTo>
                        <a:lnTo>
                          <a:pt x="0" y="161"/>
                        </a:lnTo>
                        <a:lnTo>
                          <a:pt x="857" y="4247"/>
                        </a:lnTo>
                        <a:lnTo>
                          <a:pt x="1080" y="4247"/>
                        </a:lnTo>
                        <a:lnTo>
                          <a:pt x="5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11333051" y="4004831"/>
                    <a:ext cx="625493" cy="3069"/>
                  </a:xfrm>
                  <a:custGeom>
                    <a:avLst/>
                    <a:gdLst/>
                    <a:ahLst/>
                    <a:cxnLst/>
                    <a:rect l="l" t="t" r="r" b="b"/>
                    <a:pathLst>
                      <a:path w="3872" h="19" extrusionOk="0">
                        <a:moveTo>
                          <a:pt x="1936" y="0"/>
                        </a:moveTo>
                        <a:cubicBezTo>
                          <a:pt x="866" y="0"/>
                          <a:pt x="0" y="0"/>
                          <a:pt x="0" y="9"/>
                        </a:cubicBezTo>
                        <a:cubicBezTo>
                          <a:pt x="0" y="18"/>
                          <a:pt x="866" y="18"/>
                          <a:pt x="1936" y="18"/>
                        </a:cubicBezTo>
                        <a:cubicBezTo>
                          <a:pt x="3007" y="18"/>
                          <a:pt x="3872" y="18"/>
                          <a:pt x="3872" y="9"/>
                        </a:cubicBezTo>
                        <a:cubicBezTo>
                          <a:pt x="3872" y="0"/>
                          <a:pt x="3007" y="0"/>
                          <a:pt x="1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32"/>
                <p:cNvSpPr/>
                <p:nvPr/>
              </p:nvSpPr>
              <p:spPr>
                <a:xfrm>
                  <a:off x="8056125" y="2981226"/>
                  <a:ext cx="23167" cy="22083"/>
                </a:xfrm>
                <a:custGeom>
                  <a:avLst/>
                  <a:gdLst/>
                  <a:ahLst/>
                  <a:cxnLst/>
                  <a:rect l="l" t="t" r="r" b="b"/>
                  <a:pathLst>
                    <a:path w="171" h="163" extrusionOk="0">
                      <a:moveTo>
                        <a:pt x="90" y="0"/>
                      </a:moveTo>
                      <a:cubicBezTo>
                        <a:pt x="45" y="0"/>
                        <a:pt x="1" y="27"/>
                        <a:pt x="1" y="72"/>
                      </a:cubicBezTo>
                      <a:cubicBezTo>
                        <a:pt x="1" y="125"/>
                        <a:pt x="36" y="161"/>
                        <a:pt x="81" y="161"/>
                      </a:cubicBezTo>
                      <a:cubicBezTo>
                        <a:pt x="86" y="162"/>
                        <a:pt x="90" y="162"/>
                        <a:pt x="95" y="162"/>
                      </a:cubicBezTo>
                      <a:cubicBezTo>
                        <a:pt x="133" y="162"/>
                        <a:pt x="162" y="130"/>
                        <a:pt x="170" y="90"/>
                      </a:cubicBezTo>
                      <a:cubicBezTo>
                        <a:pt x="170" y="45"/>
                        <a:pt x="135"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8054906" y="2942613"/>
                  <a:ext cx="48502" cy="13548"/>
                </a:xfrm>
                <a:custGeom>
                  <a:avLst/>
                  <a:gdLst/>
                  <a:ahLst/>
                  <a:cxnLst/>
                  <a:rect l="l" t="t" r="r" b="b"/>
                  <a:pathLst>
                    <a:path w="358" h="100" extrusionOk="0">
                      <a:moveTo>
                        <a:pt x="179" y="0"/>
                      </a:moveTo>
                      <a:cubicBezTo>
                        <a:pt x="126" y="0"/>
                        <a:pt x="81" y="18"/>
                        <a:pt x="37" y="45"/>
                      </a:cubicBezTo>
                      <a:cubicBezTo>
                        <a:pt x="10" y="62"/>
                        <a:pt x="1" y="80"/>
                        <a:pt x="10" y="89"/>
                      </a:cubicBezTo>
                      <a:cubicBezTo>
                        <a:pt x="11" y="90"/>
                        <a:pt x="12" y="90"/>
                        <a:pt x="13" y="90"/>
                      </a:cubicBezTo>
                      <a:cubicBezTo>
                        <a:pt x="30" y="90"/>
                        <a:pt x="90" y="54"/>
                        <a:pt x="179" y="54"/>
                      </a:cubicBezTo>
                      <a:cubicBezTo>
                        <a:pt x="262" y="54"/>
                        <a:pt x="321" y="99"/>
                        <a:pt x="344" y="99"/>
                      </a:cubicBezTo>
                      <a:cubicBezTo>
                        <a:pt x="346" y="99"/>
                        <a:pt x="347" y="99"/>
                        <a:pt x="349" y="98"/>
                      </a:cubicBezTo>
                      <a:cubicBezTo>
                        <a:pt x="358" y="80"/>
                        <a:pt x="340" y="71"/>
                        <a:pt x="313" y="45"/>
                      </a:cubicBezTo>
                      <a:cubicBezTo>
                        <a:pt x="268" y="18"/>
                        <a:pt x="224"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8163697" y="2988271"/>
                  <a:ext cx="23167" cy="22219"/>
                </a:xfrm>
                <a:custGeom>
                  <a:avLst/>
                  <a:gdLst/>
                  <a:ahLst/>
                  <a:cxnLst/>
                  <a:rect l="l" t="t" r="r" b="b"/>
                  <a:pathLst>
                    <a:path w="171" h="164" extrusionOk="0">
                      <a:moveTo>
                        <a:pt x="76" y="1"/>
                      </a:moveTo>
                      <a:cubicBezTo>
                        <a:pt x="37" y="1"/>
                        <a:pt x="1" y="33"/>
                        <a:pt x="1" y="73"/>
                      </a:cubicBezTo>
                      <a:cubicBezTo>
                        <a:pt x="1" y="127"/>
                        <a:pt x="36" y="163"/>
                        <a:pt x="81" y="163"/>
                      </a:cubicBezTo>
                      <a:cubicBezTo>
                        <a:pt x="86" y="164"/>
                        <a:pt x="90" y="164"/>
                        <a:pt x="95" y="164"/>
                      </a:cubicBezTo>
                      <a:cubicBezTo>
                        <a:pt x="133" y="164"/>
                        <a:pt x="162" y="131"/>
                        <a:pt x="170" y="91"/>
                      </a:cubicBezTo>
                      <a:cubicBezTo>
                        <a:pt x="170" y="47"/>
                        <a:pt x="135" y="2"/>
                        <a:pt x="90" y="2"/>
                      </a:cubicBezTo>
                      <a:cubicBezTo>
                        <a:pt x="85" y="1"/>
                        <a:pt x="81"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8178194" y="2947355"/>
                  <a:ext cx="47283" cy="13548"/>
                </a:xfrm>
                <a:custGeom>
                  <a:avLst/>
                  <a:gdLst/>
                  <a:ahLst/>
                  <a:cxnLst/>
                  <a:rect l="l" t="t" r="r" b="b"/>
                  <a:pathLst>
                    <a:path w="349" h="100" extrusionOk="0">
                      <a:moveTo>
                        <a:pt x="170" y="1"/>
                      </a:moveTo>
                      <a:cubicBezTo>
                        <a:pt x="126" y="1"/>
                        <a:pt x="81" y="19"/>
                        <a:pt x="36" y="45"/>
                      </a:cubicBezTo>
                      <a:cubicBezTo>
                        <a:pt x="10" y="63"/>
                        <a:pt x="1" y="81"/>
                        <a:pt x="1" y="90"/>
                      </a:cubicBezTo>
                      <a:cubicBezTo>
                        <a:pt x="2" y="91"/>
                        <a:pt x="4" y="91"/>
                        <a:pt x="7" y="91"/>
                      </a:cubicBezTo>
                      <a:cubicBezTo>
                        <a:pt x="30" y="91"/>
                        <a:pt x="89" y="54"/>
                        <a:pt x="170" y="54"/>
                      </a:cubicBezTo>
                      <a:cubicBezTo>
                        <a:pt x="260" y="62"/>
                        <a:pt x="319" y="100"/>
                        <a:pt x="336" y="100"/>
                      </a:cubicBezTo>
                      <a:cubicBezTo>
                        <a:pt x="338" y="100"/>
                        <a:pt x="339" y="100"/>
                        <a:pt x="340" y="99"/>
                      </a:cubicBezTo>
                      <a:cubicBezTo>
                        <a:pt x="349" y="81"/>
                        <a:pt x="340" y="72"/>
                        <a:pt x="304" y="45"/>
                      </a:cubicBezTo>
                      <a:cubicBezTo>
                        <a:pt x="268" y="19"/>
                        <a:pt x="224"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8099615" y="2947355"/>
                  <a:ext cx="41321" cy="104997"/>
                </a:xfrm>
                <a:custGeom>
                  <a:avLst/>
                  <a:gdLst/>
                  <a:ahLst/>
                  <a:cxnLst/>
                  <a:rect l="l" t="t" r="r" b="b"/>
                  <a:pathLst>
                    <a:path w="305" h="775" extrusionOk="0">
                      <a:moveTo>
                        <a:pt x="295" y="0"/>
                      </a:moveTo>
                      <a:cubicBezTo>
                        <a:pt x="282" y="0"/>
                        <a:pt x="186" y="202"/>
                        <a:pt x="90" y="447"/>
                      </a:cubicBezTo>
                      <a:cubicBezTo>
                        <a:pt x="63" y="509"/>
                        <a:pt x="46" y="572"/>
                        <a:pt x="19" y="634"/>
                      </a:cubicBezTo>
                      <a:cubicBezTo>
                        <a:pt x="1" y="661"/>
                        <a:pt x="1" y="688"/>
                        <a:pt x="1" y="723"/>
                      </a:cubicBezTo>
                      <a:cubicBezTo>
                        <a:pt x="10" y="741"/>
                        <a:pt x="28" y="750"/>
                        <a:pt x="46" y="759"/>
                      </a:cubicBezTo>
                      <a:cubicBezTo>
                        <a:pt x="54" y="759"/>
                        <a:pt x="72" y="768"/>
                        <a:pt x="81" y="768"/>
                      </a:cubicBezTo>
                      <a:cubicBezTo>
                        <a:pt x="108" y="772"/>
                        <a:pt x="135" y="775"/>
                        <a:pt x="160" y="775"/>
                      </a:cubicBezTo>
                      <a:cubicBezTo>
                        <a:pt x="186" y="775"/>
                        <a:pt x="211" y="772"/>
                        <a:pt x="233" y="768"/>
                      </a:cubicBezTo>
                      <a:cubicBezTo>
                        <a:pt x="188" y="750"/>
                        <a:pt x="135" y="741"/>
                        <a:pt x="81" y="741"/>
                      </a:cubicBezTo>
                      <a:cubicBezTo>
                        <a:pt x="63" y="732"/>
                        <a:pt x="37" y="732"/>
                        <a:pt x="37" y="714"/>
                      </a:cubicBezTo>
                      <a:cubicBezTo>
                        <a:pt x="37" y="688"/>
                        <a:pt x="37" y="661"/>
                        <a:pt x="54" y="643"/>
                      </a:cubicBezTo>
                      <a:lnTo>
                        <a:pt x="126" y="465"/>
                      </a:lnTo>
                      <a:cubicBezTo>
                        <a:pt x="233" y="215"/>
                        <a:pt x="304" y="1"/>
                        <a:pt x="295" y="1"/>
                      </a:cubicBezTo>
                      <a:cubicBezTo>
                        <a:pt x="295" y="0"/>
                        <a:pt x="295" y="0"/>
                        <a:pt x="2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8168575" y="2897769"/>
                  <a:ext cx="52160" cy="15038"/>
                </a:xfrm>
                <a:custGeom>
                  <a:avLst/>
                  <a:gdLst/>
                  <a:ahLst/>
                  <a:cxnLst/>
                  <a:rect l="l" t="t" r="r" b="b"/>
                  <a:pathLst>
                    <a:path w="385" h="111" extrusionOk="0">
                      <a:moveTo>
                        <a:pt x="188" y="1"/>
                      </a:moveTo>
                      <a:cubicBezTo>
                        <a:pt x="134" y="10"/>
                        <a:pt x="90" y="19"/>
                        <a:pt x="45" y="46"/>
                      </a:cubicBezTo>
                      <a:cubicBezTo>
                        <a:pt x="9" y="63"/>
                        <a:pt x="0" y="90"/>
                        <a:pt x="0" y="99"/>
                      </a:cubicBezTo>
                      <a:cubicBezTo>
                        <a:pt x="6" y="108"/>
                        <a:pt x="19" y="111"/>
                        <a:pt x="37" y="111"/>
                      </a:cubicBezTo>
                      <a:cubicBezTo>
                        <a:pt x="73" y="111"/>
                        <a:pt x="128" y="99"/>
                        <a:pt x="188" y="99"/>
                      </a:cubicBezTo>
                      <a:cubicBezTo>
                        <a:pt x="244" y="99"/>
                        <a:pt x="294" y="105"/>
                        <a:pt x="329" y="105"/>
                      </a:cubicBezTo>
                      <a:cubicBezTo>
                        <a:pt x="354" y="105"/>
                        <a:pt x="371" y="102"/>
                        <a:pt x="375" y="90"/>
                      </a:cubicBezTo>
                      <a:cubicBezTo>
                        <a:pt x="384" y="81"/>
                        <a:pt x="366" y="54"/>
                        <a:pt x="330" y="37"/>
                      </a:cubicBezTo>
                      <a:cubicBezTo>
                        <a:pt x="286" y="19"/>
                        <a:pt x="232"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8054906" y="2889911"/>
                  <a:ext cx="53379" cy="14496"/>
                </a:xfrm>
                <a:custGeom>
                  <a:avLst/>
                  <a:gdLst/>
                  <a:ahLst/>
                  <a:cxnLst/>
                  <a:rect l="l" t="t" r="r" b="b"/>
                  <a:pathLst>
                    <a:path w="394" h="107" extrusionOk="0">
                      <a:moveTo>
                        <a:pt x="197" y="1"/>
                      </a:moveTo>
                      <a:cubicBezTo>
                        <a:pt x="146" y="1"/>
                        <a:pt x="94" y="14"/>
                        <a:pt x="45" y="41"/>
                      </a:cubicBezTo>
                      <a:cubicBezTo>
                        <a:pt x="10" y="68"/>
                        <a:pt x="1" y="86"/>
                        <a:pt x="10" y="95"/>
                      </a:cubicBezTo>
                      <a:cubicBezTo>
                        <a:pt x="16" y="104"/>
                        <a:pt x="29" y="107"/>
                        <a:pt x="46" y="107"/>
                      </a:cubicBezTo>
                      <a:cubicBezTo>
                        <a:pt x="82" y="107"/>
                        <a:pt x="138" y="95"/>
                        <a:pt x="197" y="95"/>
                      </a:cubicBezTo>
                      <a:cubicBezTo>
                        <a:pt x="257" y="95"/>
                        <a:pt x="312" y="103"/>
                        <a:pt x="348" y="103"/>
                      </a:cubicBezTo>
                      <a:cubicBezTo>
                        <a:pt x="366" y="103"/>
                        <a:pt x="378" y="101"/>
                        <a:pt x="384" y="95"/>
                      </a:cubicBezTo>
                      <a:cubicBezTo>
                        <a:pt x="393" y="86"/>
                        <a:pt x="384" y="59"/>
                        <a:pt x="349" y="41"/>
                      </a:cubicBezTo>
                      <a:cubicBezTo>
                        <a:pt x="300" y="14"/>
                        <a:pt x="248"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8299043" y="3003038"/>
                  <a:ext cx="60560" cy="84810"/>
                </a:xfrm>
                <a:custGeom>
                  <a:avLst/>
                  <a:gdLst/>
                  <a:ahLst/>
                  <a:cxnLst/>
                  <a:rect l="l" t="t" r="r" b="b"/>
                  <a:pathLst>
                    <a:path w="447" h="626" extrusionOk="0">
                      <a:moveTo>
                        <a:pt x="206" y="0"/>
                      </a:moveTo>
                      <a:cubicBezTo>
                        <a:pt x="117" y="0"/>
                        <a:pt x="37" y="62"/>
                        <a:pt x="37" y="152"/>
                      </a:cubicBezTo>
                      <a:cubicBezTo>
                        <a:pt x="19" y="330"/>
                        <a:pt x="1" y="598"/>
                        <a:pt x="10" y="607"/>
                      </a:cubicBezTo>
                      <a:cubicBezTo>
                        <a:pt x="10" y="610"/>
                        <a:pt x="62" y="626"/>
                        <a:pt x="129" y="626"/>
                      </a:cubicBezTo>
                      <a:cubicBezTo>
                        <a:pt x="250" y="626"/>
                        <a:pt x="421" y="575"/>
                        <a:pt x="438" y="312"/>
                      </a:cubicBezTo>
                      <a:cubicBezTo>
                        <a:pt x="447" y="80"/>
                        <a:pt x="322" y="18"/>
                        <a:pt x="215" y="0"/>
                      </a:cubicBezTo>
                      <a:close/>
                    </a:path>
                  </a:pathLst>
                </a:custGeom>
                <a:solidFill>
                  <a:srgbClr val="D576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8312455" y="3021057"/>
                  <a:ext cx="26690" cy="49044"/>
                </a:xfrm>
                <a:custGeom>
                  <a:avLst/>
                  <a:gdLst/>
                  <a:ahLst/>
                  <a:cxnLst/>
                  <a:rect l="l" t="t" r="r" b="b"/>
                  <a:pathLst>
                    <a:path w="197" h="362" extrusionOk="0">
                      <a:moveTo>
                        <a:pt x="107" y="1"/>
                      </a:moveTo>
                      <a:cubicBezTo>
                        <a:pt x="89" y="1"/>
                        <a:pt x="80" y="1"/>
                        <a:pt x="62" y="10"/>
                      </a:cubicBezTo>
                      <a:cubicBezTo>
                        <a:pt x="54" y="19"/>
                        <a:pt x="54" y="28"/>
                        <a:pt x="45" y="37"/>
                      </a:cubicBezTo>
                      <a:cubicBezTo>
                        <a:pt x="45" y="54"/>
                        <a:pt x="54" y="63"/>
                        <a:pt x="54" y="63"/>
                      </a:cubicBezTo>
                      <a:cubicBezTo>
                        <a:pt x="54" y="63"/>
                        <a:pt x="54" y="54"/>
                        <a:pt x="62" y="37"/>
                      </a:cubicBezTo>
                      <a:cubicBezTo>
                        <a:pt x="62" y="28"/>
                        <a:pt x="89" y="19"/>
                        <a:pt x="98" y="19"/>
                      </a:cubicBezTo>
                      <a:cubicBezTo>
                        <a:pt x="125" y="28"/>
                        <a:pt x="143" y="54"/>
                        <a:pt x="152" y="81"/>
                      </a:cubicBezTo>
                      <a:cubicBezTo>
                        <a:pt x="161" y="117"/>
                        <a:pt x="170" y="153"/>
                        <a:pt x="170" y="188"/>
                      </a:cubicBezTo>
                      <a:cubicBezTo>
                        <a:pt x="170" y="251"/>
                        <a:pt x="134" y="304"/>
                        <a:pt x="80" y="340"/>
                      </a:cubicBezTo>
                      <a:cubicBezTo>
                        <a:pt x="62" y="340"/>
                        <a:pt x="36" y="340"/>
                        <a:pt x="27" y="331"/>
                      </a:cubicBezTo>
                      <a:cubicBezTo>
                        <a:pt x="9" y="331"/>
                        <a:pt x="9" y="322"/>
                        <a:pt x="9" y="322"/>
                      </a:cubicBezTo>
                      <a:cubicBezTo>
                        <a:pt x="0" y="322"/>
                        <a:pt x="9" y="331"/>
                        <a:pt x="18" y="340"/>
                      </a:cubicBezTo>
                      <a:cubicBezTo>
                        <a:pt x="31" y="353"/>
                        <a:pt x="49" y="361"/>
                        <a:pt x="64" y="361"/>
                      </a:cubicBezTo>
                      <a:cubicBezTo>
                        <a:pt x="70" y="361"/>
                        <a:pt x="76" y="360"/>
                        <a:pt x="80" y="358"/>
                      </a:cubicBezTo>
                      <a:cubicBezTo>
                        <a:pt x="152" y="331"/>
                        <a:pt x="196" y="260"/>
                        <a:pt x="196" y="188"/>
                      </a:cubicBezTo>
                      <a:cubicBezTo>
                        <a:pt x="196" y="144"/>
                        <a:pt x="196" y="108"/>
                        <a:pt x="178" y="72"/>
                      </a:cubicBezTo>
                      <a:cubicBezTo>
                        <a:pt x="170" y="37"/>
                        <a:pt x="143" y="10"/>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8128743" y="2798733"/>
                  <a:ext cx="224897" cy="122474"/>
                </a:xfrm>
                <a:custGeom>
                  <a:avLst/>
                  <a:gdLst/>
                  <a:ahLst/>
                  <a:cxnLst/>
                  <a:rect l="l" t="t" r="r" b="b"/>
                  <a:pathLst>
                    <a:path w="1660" h="904" extrusionOk="0">
                      <a:moveTo>
                        <a:pt x="0" y="0"/>
                      </a:moveTo>
                      <a:lnTo>
                        <a:pt x="0" y="9"/>
                      </a:lnTo>
                      <a:lnTo>
                        <a:pt x="0" y="36"/>
                      </a:lnTo>
                      <a:cubicBezTo>
                        <a:pt x="0" y="63"/>
                        <a:pt x="9" y="90"/>
                        <a:pt x="27" y="116"/>
                      </a:cubicBezTo>
                      <a:cubicBezTo>
                        <a:pt x="45" y="152"/>
                        <a:pt x="80" y="188"/>
                        <a:pt x="116" y="215"/>
                      </a:cubicBezTo>
                      <a:cubicBezTo>
                        <a:pt x="157" y="247"/>
                        <a:pt x="213" y="265"/>
                        <a:pt x="271" y="268"/>
                      </a:cubicBezTo>
                      <a:lnTo>
                        <a:pt x="271" y="268"/>
                      </a:lnTo>
                      <a:cubicBezTo>
                        <a:pt x="261" y="304"/>
                        <a:pt x="270" y="335"/>
                        <a:pt x="285" y="366"/>
                      </a:cubicBezTo>
                      <a:cubicBezTo>
                        <a:pt x="303" y="402"/>
                        <a:pt x="321" y="438"/>
                        <a:pt x="348" y="473"/>
                      </a:cubicBezTo>
                      <a:cubicBezTo>
                        <a:pt x="366" y="491"/>
                        <a:pt x="375" y="500"/>
                        <a:pt x="393" y="518"/>
                      </a:cubicBezTo>
                      <a:cubicBezTo>
                        <a:pt x="410" y="536"/>
                        <a:pt x="437" y="545"/>
                        <a:pt x="455" y="545"/>
                      </a:cubicBezTo>
                      <a:cubicBezTo>
                        <a:pt x="464" y="546"/>
                        <a:pt x="473" y="547"/>
                        <a:pt x="482" y="547"/>
                      </a:cubicBezTo>
                      <a:cubicBezTo>
                        <a:pt x="518" y="547"/>
                        <a:pt x="549" y="534"/>
                        <a:pt x="576" y="512"/>
                      </a:cubicBezTo>
                      <a:lnTo>
                        <a:pt x="576" y="512"/>
                      </a:lnTo>
                      <a:cubicBezTo>
                        <a:pt x="596" y="593"/>
                        <a:pt x="638" y="665"/>
                        <a:pt x="696" y="714"/>
                      </a:cubicBezTo>
                      <a:cubicBezTo>
                        <a:pt x="740" y="741"/>
                        <a:pt x="785" y="759"/>
                        <a:pt x="830" y="759"/>
                      </a:cubicBezTo>
                      <a:cubicBezTo>
                        <a:pt x="881" y="759"/>
                        <a:pt x="925" y="750"/>
                        <a:pt x="960" y="734"/>
                      </a:cubicBezTo>
                      <a:lnTo>
                        <a:pt x="960" y="734"/>
                      </a:lnTo>
                      <a:cubicBezTo>
                        <a:pt x="985" y="782"/>
                        <a:pt x="1011" y="824"/>
                        <a:pt x="1053" y="857"/>
                      </a:cubicBezTo>
                      <a:cubicBezTo>
                        <a:pt x="1082" y="886"/>
                        <a:pt x="1124" y="904"/>
                        <a:pt x="1168" y="904"/>
                      </a:cubicBezTo>
                      <a:cubicBezTo>
                        <a:pt x="1177" y="904"/>
                        <a:pt x="1186" y="903"/>
                        <a:pt x="1195" y="901"/>
                      </a:cubicBezTo>
                      <a:cubicBezTo>
                        <a:pt x="1281" y="884"/>
                        <a:pt x="1350" y="818"/>
                        <a:pt x="1371" y="734"/>
                      </a:cubicBezTo>
                      <a:lnTo>
                        <a:pt x="1371" y="734"/>
                      </a:lnTo>
                      <a:cubicBezTo>
                        <a:pt x="1402" y="746"/>
                        <a:pt x="1432" y="753"/>
                        <a:pt x="1463" y="753"/>
                      </a:cubicBezTo>
                      <a:cubicBezTo>
                        <a:pt x="1475" y="753"/>
                        <a:pt x="1487" y="752"/>
                        <a:pt x="1499" y="750"/>
                      </a:cubicBezTo>
                      <a:cubicBezTo>
                        <a:pt x="1543" y="750"/>
                        <a:pt x="1570" y="732"/>
                        <a:pt x="1606" y="714"/>
                      </a:cubicBezTo>
                      <a:cubicBezTo>
                        <a:pt x="1624" y="696"/>
                        <a:pt x="1633" y="678"/>
                        <a:pt x="1650" y="661"/>
                      </a:cubicBezTo>
                      <a:cubicBezTo>
                        <a:pt x="1650" y="652"/>
                        <a:pt x="1659" y="652"/>
                        <a:pt x="1659" y="643"/>
                      </a:cubicBezTo>
                      <a:lnTo>
                        <a:pt x="1659" y="643"/>
                      </a:lnTo>
                      <a:cubicBezTo>
                        <a:pt x="1641" y="661"/>
                        <a:pt x="1624" y="687"/>
                        <a:pt x="1597" y="705"/>
                      </a:cubicBezTo>
                      <a:cubicBezTo>
                        <a:pt x="1570" y="723"/>
                        <a:pt x="1534" y="732"/>
                        <a:pt x="1499" y="741"/>
                      </a:cubicBezTo>
                      <a:cubicBezTo>
                        <a:pt x="1488" y="743"/>
                        <a:pt x="1476" y="744"/>
                        <a:pt x="1465" y="744"/>
                      </a:cubicBezTo>
                      <a:cubicBezTo>
                        <a:pt x="1432" y="744"/>
                        <a:pt x="1398" y="734"/>
                        <a:pt x="1365" y="714"/>
                      </a:cubicBezTo>
                      <a:lnTo>
                        <a:pt x="1365" y="723"/>
                      </a:lnTo>
                      <a:cubicBezTo>
                        <a:pt x="1338" y="803"/>
                        <a:pt x="1276" y="866"/>
                        <a:pt x="1195" y="884"/>
                      </a:cubicBezTo>
                      <a:cubicBezTo>
                        <a:pt x="1142" y="884"/>
                        <a:pt x="1097" y="875"/>
                        <a:pt x="1062" y="839"/>
                      </a:cubicBezTo>
                      <a:cubicBezTo>
                        <a:pt x="1026" y="803"/>
                        <a:pt x="990" y="768"/>
                        <a:pt x="972" y="714"/>
                      </a:cubicBezTo>
                      <a:lnTo>
                        <a:pt x="972" y="705"/>
                      </a:lnTo>
                      <a:lnTo>
                        <a:pt x="963" y="705"/>
                      </a:lnTo>
                      <a:cubicBezTo>
                        <a:pt x="928" y="723"/>
                        <a:pt x="883" y="732"/>
                        <a:pt x="839" y="732"/>
                      </a:cubicBezTo>
                      <a:cubicBezTo>
                        <a:pt x="794" y="732"/>
                        <a:pt x="749" y="714"/>
                        <a:pt x="714" y="687"/>
                      </a:cubicBezTo>
                      <a:cubicBezTo>
                        <a:pt x="651" y="643"/>
                        <a:pt x="607" y="571"/>
                        <a:pt x="598" y="482"/>
                      </a:cubicBezTo>
                      <a:lnTo>
                        <a:pt x="598" y="464"/>
                      </a:lnTo>
                      <a:lnTo>
                        <a:pt x="589" y="482"/>
                      </a:lnTo>
                      <a:cubicBezTo>
                        <a:pt x="584" y="486"/>
                        <a:pt x="579" y="489"/>
                        <a:pt x="574" y="492"/>
                      </a:cubicBezTo>
                      <a:lnTo>
                        <a:pt x="574" y="492"/>
                      </a:lnTo>
                      <a:lnTo>
                        <a:pt x="571" y="491"/>
                      </a:lnTo>
                      <a:lnTo>
                        <a:pt x="571" y="491"/>
                      </a:lnTo>
                      <a:cubicBezTo>
                        <a:pt x="571" y="492"/>
                        <a:pt x="571" y="493"/>
                        <a:pt x="572" y="494"/>
                      </a:cubicBezTo>
                      <a:lnTo>
                        <a:pt x="572" y="494"/>
                      </a:lnTo>
                      <a:cubicBezTo>
                        <a:pt x="546" y="510"/>
                        <a:pt x="517" y="520"/>
                        <a:pt x="488" y="520"/>
                      </a:cubicBezTo>
                      <a:cubicBezTo>
                        <a:pt x="480" y="520"/>
                        <a:pt x="472" y="519"/>
                        <a:pt x="464" y="518"/>
                      </a:cubicBezTo>
                      <a:cubicBezTo>
                        <a:pt x="446" y="518"/>
                        <a:pt x="428" y="509"/>
                        <a:pt x="410" y="500"/>
                      </a:cubicBezTo>
                      <a:cubicBezTo>
                        <a:pt x="393" y="482"/>
                        <a:pt x="384" y="473"/>
                        <a:pt x="366" y="455"/>
                      </a:cubicBezTo>
                      <a:cubicBezTo>
                        <a:pt x="339" y="420"/>
                        <a:pt x="321" y="393"/>
                        <a:pt x="303" y="357"/>
                      </a:cubicBezTo>
                      <a:cubicBezTo>
                        <a:pt x="285" y="322"/>
                        <a:pt x="285" y="286"/>
                        <a:pt x="294" y="250"/>
                      </a:cubicBezTo>
                      <a:lnTo>
                        <a:pt x="294" y="241"/>
                      </a:lnTo>
                      <a:lnTo>
                        <a:pt x="285" y="241"/>
                      </a:lnTo>
                      <a:cubicBezTo>
                        <a:pt x="232" y="241"/>
                        <a:pt x="170" y="223"/>
                        <a:pt x="125" y="197"/>
                      </a:cubicBezTo>
                      <a:cubicBezTo>
                        <a:pt x="89" y="170"/>
                        <a:pt x="62" y="134"/>
                        <a:pt x="36" y="99"/>
                      </a:cubicBezTo>
                      <a:cubicBezTo>
                        <a:pt x="18" y="72"/>
                        <a:pt x="9" y="3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8129827" y="3062243"/>
                  <a:ext cx="46063" cy="35496"/>
                </a:xfrm>
                <a:custGeom>
                  <a:avLst/>
                  <a:gdLst/>
                  <a:ahLst/>
                  <a:cxnLst/>
                  <a:rect l="l" t="t" r="r" b="b"/>
                  <a:pathLst>
                    <a:path w="340" h="262" extrusionOk="0">
                      <a:moveTo>
                        <a:pt x="331" y="0"/>
                      </a:moveTo>
                      <a:cubicBezTo>
                        <a:pt x="313" y="0"/>
                        <a:pt x="295" y="107"/>
                        <a:pt x="206" y="170"/>
                      </a:cubicBezTo>
                      <a:cubicBezTo>
                        <a:pt x="141" y="217"/>
                        <a:pt x="75" y="221"/>
                        <a:pt x="36" y="221"/>
                      </a:cubicBezTo>
                      <a:cubicBezTo>
                        <a:pt x="28" y="221"/>
                        <a:pt x="22" y="221"/>
                        <a:pt x="16" y="221"/>
                      </a:cubicBezTo>
                      <a:cubicBezTo>
                        <a:pt x="8" y="221"/>
                        <a:pt x="3" y="221"/>
                        <a:pt x="1" y="223"/>
                      </a:cubicBezTo>
                      <a:cubicBezTo>
                        <a:pt x="1" y="232"/>
                        <a:pt x="28" y="250"/>
                        <a:pt x="63" y="259"/>
                      </a:cubicBezTo>
                      <a:cubicBezTo>
                        <a:pt x="74" y="260"/>
                        <a:pt x="85" y="261"/>
                        <a:pt x="96" y="261"/>
                      </a:cubicBezTo>
                      <a:cubicBezTo>
                        <a:pt x="145" y="261"/>
                        <a:pt x="187" y="245"/>
                        <a:pt x="224" y="223"/>
                      </a:cubicBezTo>
                      <a:cubicBezTo>
                        <a:pt x="277" y="188"/>
                        <a:pt x="313" y="134"/>
                        <a:pt x="331" y="72"/>
                      </a:cubicBezTo>
                      <a:cubicBezTo>
                        <a:pt x="340" y="27"/>
                        <a:pt x="340" y="9"/>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32"/>
              <p:cNvGrpSpPr/>
              <p:nvPr/>
            </p:nvGrpSpPr>
            <p:grpSpPr>
              <a:xfrm>
                <a:off x="3976878" y="2660542"/>
                <a:ext cx="1534587" cy="2127012"/>
                <a:chOff x="3976878" y="2660542"/>
                <a:chExt cx="1534587" cy="2127012"/>
              </a:xfrm>
            </p:grpSpPr>
            <p:grpSp>
              <p:nvGrpSpPr>
                <p:cNvPr id="590" name="Google Shape;590;p32"/>
                <p:cNvGrpSpPr/>
                <p:nvPr/>
              </p:nvGrpSpPr>
              <p:grpSpPr>
                <a:xfrm>
                  <a:off x="3976878" y="2660542"/>
                  <a:ext cx="1534587" cy="2127012"/>
                  <a:chOff x="4416964" y="2140764"/>
                  <a:chExt cx="1823199" cy="2527043"/>
                </a:xfrm>
              </p:grpSpPr>
              <p:sp>
                <p:nvSpPr>
                  <p:cNvPr id="591" name="Google Shape;591;p32"/>
                  <p:cNvSpPr/>
                  <p:nvPr/>
                </p:nvSpPr>
                <p:spPr>
                  <a:xfrm>
                    <a:off x="6009318" y="3645878"/>
                    <a:ext cx="106941" cy="292715"/>
                  </a:xfrm>
                  <a:custGeom>
                    <a:avLst/>
                    <a:gdLst/>
                    <a:ahLst/>
                    <a:cxnLst/>
                    <a:rect l="l" t="t" r="r" b="b"/>
                    <a:pathLst>
                      <a:path w="662" h="1812" extrusionOk="0">
                        <a:moveTo>
                          <a:pt x="483" y="1"/>
                        </a:moveTo>
                        <a:cubicBezTo>
                          <a:pt x="483" y="10"/>
                          <a:pt x="376" y="1152"/>
                          <a:pt x="331" y="1562"/>
                        </a:cubicBezTo>
                        <a:cubicBezTo>
                          <a:pt x="322" y="1598"/>
                          <a:pt x="286" y="1633"/>
                          <a:pt x="251" y="1633"/>
                        </a:cubicBezTo>
                        <a:lnTo>
                          <a:pt x="1" y="1633"/>
                        </a:lnTo>
                        <a:lnTo>
                          <a:pt x="1" y="1812"/>
                        </a:lnTo>
                        <a:lnTo>
                          <a:pt x="251" y="1812"/>
                        </a:lnTo>
                        <a:cubicBezTo>
                          <a:pt x="384" y="1812"/>
                          <a:pt x="492" y="1714"/>
                          <a:pt x="509" y="1580"/>
                        </a:cubicBezTo>
                        <a:cubicBezTo>
                          <a:pt x="554" y="1170"/>
                          <a:pt x="652" y="28"/>
                          <a:pt x="661" y="19"/>
                        </a:cubicBezTo>
                        <a:lnTo>
                          <a:pt x="4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6007864" y="3643132"/>
                    <a:ext cx="109687" cy="295461"/>
                  </a:xfrm>
                  <a:custGeom>
                    <a:avLst/>
                    <a:gdLst/>
                    <a:ahLst/>
                    <a:cxnLst/>
                    <a:rect l="l" t="t" r="r" b="b"/>
                    <a:pathLst>
                      <a:path w="679" h="1829" extrusionOk="0">
                        <a:moveTo>
                          <a:pt x="278" y="1820"/>
                        </a:moveTo>
                        <a:lnTo>
                          <a:pt x="278" y="1820"/>
                        </a:lnTo>
                        <a:cubicBezTo>
                          <a:pt x="275" y="1820"/>
                          <a:pt x="272" y="1820"/>
                          <a:pt x="269" y="1820"/>
                        </a:cubicBezTo>
                        <a:lnTo>
                          <a:pt x="179" y="1820"/>
                        </a:lnTo>
                        <a:cubicBezTo>
                          <a:pt x="195" y="1822"/>
                          <a:pt x="211" y="1823"/>
                          <a:pt x="227" y="1823"/>
                        </a:cubicBezTo>
                        <a:cubicBezTo>
                          <a:pt x="244" y="1823"/>
                          <a:pt x="261" y="1822"/>
                          <a:pt x="278" y="1820"/>
                        </a:cubicBezTo>
                        <a:close/>
                        <a:moveTo>
                          <a:pt x="474" y="0"/>
                        </a:moveTo>
                        <a:lnTo>
                          <a:pt x="474" y="9"/>
                        </a:lnTo>
                        <a:cubicBezTo>
                          <a:pt x="438" y="446"/>
                          <a:pt x="402" y="848"/>
                          <a:pt x="367" y="1178"/>
                        </a:cubicBezTo>
                        <a:cubicBezTo>
                          <a:pt x="358" y="1258"/>
                          <a:pt x="349" y="1338"/>
                          <a:pt x="349" y="1418"/>
                        </a:cubicBezTo>
                        <a:cubicBezTo>
                          <a:pt x="349" y="1454"/>
                          <a:pt x="340" y="1490"/>
                          <a:pt x="340" y="1525"/>
                        </a:cubicBezTo>
                        <a:cubicBezTo>
                          <a:pt x="340" y="1543"/>
                          <a:pt x="331" y="1552"/>
                          <a:pt x="331" y="1570"/>
                        </a:cubicBezTo>
                        <a:cubicBezTo>
                          <a:pt x="331" y="1588"/>
                          <a:pt x="322" y="1597"/>
                          <a:pt x="313" y="1615"/>
                        </a:cubicBezTo>
                        <a:cubicBezTo>
                          <a:pt x="304" y="1624"/>
                          <a:pt x="286" y="1633"/>
                          <a:pt x="269" y="1633"/>
                        </a:cubicBezTo>
                        <a:lnTo>
                          <a:pt x="1" y="1633"/>
                        </a:lnTo>
                        <a:lnTo>
                          <a:pt x="1" y="1775"/>
                        </a:lnTo>
                        <a:lnTo>
                          <a:pt x="1" y="1802"/>
                        </a:lnTo>
                        <a:cubicBezTo>
                          <a:pt x="1" y="1811"/>
                          <a:pt x="10" y="1829"/>
                          <a:pt x="10" y="1829"/>
                        </a:cubicBezTo>
                        <a:cubicBezTo>
                          <a:pt x="10" y="1820"/>
                          <a:pt x="10" y="1820"/>
                          <a:pt x="10" y="1811"/>
                        </a:cubicBezTo>
                        <a:lnTo>
                          <a:pt x="10" y="1784"/>
                        </a:lnTo>
                        <a:lnTo>
                          <a:pt x="10" y="1650"/>
                        </a:lnTo>
                        <a:lnTo>
                          <a:pt x="277" y="1650"/>
                        </a:lnTo>
                        <a:cubicBezTo>
                          <a:pt x="286" y="1650"/>
                          <a:pt x="304" y="1641"/>
                          <a:pt x="313" y="1624"/>
                        </a:cubicBezTo>
                        <a:cubicBezTo>
                          <a:pt x="331" y="1615"/>
                          <a:pt x="340" y="1597"/>
                          <a:pt x="340" y="1579"/>
                        </a:cubicBezTo>
                        <a:cubicBezTo>
                          <a:pt x="340" y="1561"/>
                          <a:pt x="349" y="1543"/>
                          <a:pt x="349" y="1525"/>
                        </a:cubicBezTo>
                        <a:lnTo>
                          <a:pt x="358" y="1418"/>
                        </a:lnTo>
                        <a:cubicBezTo>
                          <a:pt x="367" y="1347"/>
                          <a:pt x="376" y="1267"/>
                          <a:pt x="385" y="1187"/>
                        </a:cubicBezTo>
                        <a:cubicBezTo>
                          <a:pt x="411" y="859"/>
                          <a:pt x="455" y="461"/>
                          <a:pt x="491" y="27"/>
                        </a:cubicBezTo>
                        <a:lnTo>
                          <a:pt x="491" y="27"/>
                        </a:lnTo>
                        <a:lnTo>
                          <a:pt x="616" y="36"/>
                        </a:lnTo>
                        <a:lnTo>
                          <a:pt x="652" y="43"/>
                        </a:lnTo>
                        <a:lnTo>
                          <a:pt x="652" y="43"/>
                        </a:lnTo>
                        <a:cubicBezTo>
                          <a:pt x="598" y="647"/>
                          <a:pt x="545" y="1188"/>
                          <a:pt x="509" y="1579"/>
                        </a:cubicBezTo>
                        <a:cubicBezTo>
                          <a:pt x="501" y="1668"/>
                          <a:pt x="447" y="1749"/>
                          <a:pt x="367" y="1793"/>
                        </a:cubicBezTo>
                        <a:cubicBezTo>
                          <a:pt x="340" y="1806"/>
                          <a:pt x="310" y="1815"/>
                          <a:pt x="278" y="1820"/>
                        </a:cubicBezTo>
                        <a:lnTo>
                          <a:pt x="278" y="1820"/>
                        </a:lnTo>
                        <a:cubicBezTo>
                          <a:pt x="312" y="1818"/>
                          <a:pt x="351" y="1809"/>
                          <a:pt x="376" y="1793"/>
                        </a:cubicBezTo>
                        <a:cubicBezTo>
                          <a:pt x="465" y="1749"/>
                          <a:pt x="518" y="1668"/>
                          <a:pt x="527" y="1579"/>
                        </a:cubicBezTo>
                        <a:cubicBezTo>
                          <a:pt x="563" y="1178"/>
                          <a:pt x="616" y="633"/>
                          <a:pt x="679" y="27"/>
                        </a:cubicBezTo>
                        <a:lnTo>
                          <a:pt x="679" y="18"/>
                        </a:lnTo>
                        <a:lnTo>
                          <a:pt x="670" y="18"/>
                        </a:lnTo>
                        <a:lnTo>
                          <a:pt x="616" y="9"/>
                        </a:lnTo>
                        <a:lnTo>
                          <a:pt x="4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5317580" y="3886580"/>
                    <a:ext cx="736634" cy="86587"/>
                  </a:xfrm>
                  <a:custGeom>
                    <a:avLst/>
                    <a:gdLst/>
                    <a:ahLst/>
                    <a:cxnLst/>
                    <a:rect l="l" t="t" r="r" b="b"/>
                    <a:pathLst>
                      <a:path w="4560" h="536" extrusionOk="0">
                        <a:moveTo>
                          <a:pt x="277" y="1"/>
                        </a:moveTo>
                        <a:cubicBezTo>
                          <a:pt x="126" y="1"/>
                          <a:pt x="1" y="117"/>
                          <a:pt x="1" y="268"/>
                        </a:cubicBezTo>
                        <a:cubicBezTo>
                          <a:pt x="1" y="420"/>
                          <a:pt x="126" y="536"/>
                          <a:pt x="277" y="536"/>
                        </a:cubicBezTo>
                        <a:lnTo>
                          <a:pt x="4292" y="536"/>
                        </a:lnTo>
                        <a:cubicBezTo>
                          <a:pt x="4435" y="536"/>
                          <a:pt x="4559" y="420"/>
                          <a:pt x="4559" y="268"/>
                        </a:cubicBezTo>
                        <a:cubicBezTo>
                          <a:pt x="4559" y="117"/>
                          <a:pt x="4435" y="1"/>
                          <a:pt x="4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6059882" y="2926518"/>
                    <a:ext cx="180281" cy="781866"/>
                  </a:xfrm>
                  <a:custGeom>
                    <a:avLst/>
                    <a:gdLst/>
                    <a:ahLst/>
                    <a:cxnLst/>
                    <a:rect l="l" t="t" r="r" b="b"/>
                    <a:pathLst>
                      <a:path w="1116" h="4840" extrusionOk="0">
                        <a:moveTo>
                          <a:pt x="832" y="0"/>
                        </a:moveTo>
                        <a:cubicBezTo>
                          <a:pt x="695" y="0"/>
                          <a:pt x="579" y="102"/>
                          <a:pt x="562" y="234"/>
                        </a:cubicBezTo>
                        <a:lnTo>
                          <a:pt x="18" y="4534"/>
                        </a:lnTo>
                        <a:cubicBezTo>
                          <a:pt x="0" y="4686"/>
                          <a:pt x="98" y="4820"/>
                          <a:pt x="250" y="4837"/>
                        </a:cubicBezTo>
                        <a:cubicBezTo>
                          <a:pt x="261" y="4839"/>
                          <a:pt x="272" y="4839"/>
                          <a:pt x="283" y="4839"/>
                        </a:cubicBezTo>
                        <a:cubicBezTo>
                          <a:pt x="421" y="4839"/>
                          <a:pt x="537" y="4738"/>
                          <a:pt x="553" y="4606"/>
                        </a:cubicBezTo>
                        <a:lnTo>
                          <a:pt x="1097" y="306"/>
                        </a:lnTo>
                        <a:cubicBezTo>
                          <a:pt x="1115" y="154"/>
                          <a:pt x="1017" y="20"/>
                          <a:pt x="865" y="2"/>
                        </a:cubicBezTo>
                        <a:cubicBezTo>
                          <a:pt x="854" y="1"/>
                          <a:pt x="843" y="0"/>
                          <a:pt x="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5271539" y="3947160"/>
                    <a:ext cx="180281" cy="719187"/>
                  </a:xfrm>
                  <a:custGeom>
                    <a:avLst/>
                    <a:gdLst/>
                    <a:ahLst/>
                    <a:cxnLst/>
                    <a:rect l="l" t="t" r="r" b="b"/>
                    <a:pathLst>
                      <a:path w="1116" h="4452" extrusionOk="0">
                        <a:moveTo>
                          <a:pt x="589" y="0"/>
                        </a:moveTo>
                        <a:lnTo>
                          <a:pt x="0" y="4452"/>
                        </a:lnTo>
                        <a:lnTo>
                          <a:pt x="232" y="4452"/>
                        </a:lnTo>
                        <a:lnTo>
                          <a:pt x="1115" y="161"/>
                        </a:lnTo>
                        <a:lnTo>
                          <a:pt x="5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5917075" y="3947160"/>
                    <a:ext cx="184643" cy="717733"/>
                  </a:xfrm>
                  <a:custGeom>
                    <a:avLst/>
                    <a:gdLst/>
                    <a:ahLst/>
                    <a:cxnLst/>
                    <a:rect l="l" t="t" r="r" b="b"/>
                    <a:pathLst>
                      <a:path w="1143" h="4443" extrusionOk="0">
                        <a:moveTo>
                          <a:pt x="527" y="0"/>
                        </a:moveTo>
                        <a:lnTo>
                          <a:pt x="1" y="170"/>
                        </a:lnTo>
                        <a:lnTo>
                          <a:pt x="911" y="4443"/>
                        </a:lnTo>
                        <a:lnTo>
                          <a:pt x="1143" y="4443"/>
                        </a:lnTo>
                        <a:lnTo>
                          <a:pt x="5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5337773" y="3971553"/>
                    <a:ext cx="681871" cy="4523"/>
                  </a:xfrm>
                  <a:custGeom>
                    <a:avLst/>
                    <a:gdLst/>
                    <a:ahLst/>
                    <a:cxnLst/>
                    <a:rect l="l" t="t" r="r" b="b"/>
                    <a:pathLst>
                      <a:path w="4221" h="28" extrusionOk="0">
                        <a:moveTo>
                          <a:pt x="2115" y="1"/>
                        </a:moveTo>
                        <a:cubicBezTo>
                          <a:pt x="946" y="1"/>
                          <a:pt x="1" y="10"/>
                          <a:pt x="1" y="10"/>
                        </a:cubicBezTo>
                        <a:cubicBezTo>
                          <a:pt x="1" y="19"/>
                          <a:pt x="946" y="28"/>
                          <a:pt x="2115" y="28"/>
                        </a:cubicBezTo>
                        <a:cubicBezTo>
                          <a:pt x="3275" y="28"/>
                          <a:pt x="4220" y="19"/>
                          <a:pt x="4220" y="10"/>
                        </a:cubicBezTo>
                        <a:cubicBezTo>
                          <a:pt x="4220" y="10"/>
                          <a:pt x="3275" y="1"/>
                          <a:pt x="2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5977655" y="2219274"/>
                    <a:ext cx="65102" cy="281084"/>
                  </a:xfrm>
                  <a:custGeom>
                    <a:avLst/>
                    <a:gdLst/>
                    <a:ahLst/>
                    <a:cxnLst/>
                    <a:rect l="l" t="t" r="r" b="b"/>
                    <a:pathLst>
                      <a:path w="403" h="1740" extrusionOk="0">
                        <a:moveTo>
                          <a:pt x="170" y="0"/>
                        </a:moveTo>
                        <a:cubicBezTo>
                          <a:pt x="143" y="0"/>
                          <a:pt x="206" y="232"/>
                          <a:pt x="188" y="250"/>
                        </a:cubicBezTo>
                        <a:cubicBezTo>
                          <a:pt x="54" y="473"/>
                          <a:pt x="1" y="741"/>
                          <a:pt x="18" y="999"/>
                        </a:cubicBezTo>
                        <a:cubicBezTo>
                          <a:pt x="27" y="1245"/>
                          <a:pt x="70" y="1490"/>
                          <a:pt x="140" y="1727"/>
                        </a:cubicBezTo>
                        <a:lnTo>
                          <a:pt x="140" y="1727"/>
                        </a:lnTo>
                        <a:cubicBezTo>
                          <a:pt x="235" y="1499"/>
                          <a:pt x="305" y="1262"/>
                          <a:pt x="357" y="1017"/>
                        </a:cubicBezTo>
                        <a:cubicBezTo>
                          <a:pt x="402" y="776"/>
                          <a:pt x="393" y="517"/>
                          <a:pt x="322" y="277"/>
                        </a:cubicBezTo>
                        <a:cubicBezTo>
                          <a:pt x="313" y="241"/>
                          <a:pt x="206" y="0"/>
                          <a:pt x="170" y="0"/>
                        </a:cubicBezTo>
                        <a:close/>
                        <a:moveTo>
                          <a:pt x="140" y="1727"/>
                        </a:moveTo>
                        <a:lnTo>
                          <a:pt x="140" y="1727"/>
                        </a:lnTo>
                        <a:cubicBezTo>
                          <a:pt x="138" y="1731"/>
                          <a:pt x="136" y="1736"/>
                          <a:pt x="134" y="1740"/>
                        </a:cubicBezTo>
                        <a:lnTo>
                          <a:pt x="143" y="1740"/>
                        </a:lnTo>
                        <a:cubicBezTo>
                          <a:pt x="142" y="1736"/>
                          <a:pt x="141" y="1731"/>
                          <a:pt x="140" y="1727"/>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5664903" y="2152879"/>
                    <a:ext cx="344570" cy="621454"/>
                  </a:xfrm>
                  <a:custGeom>
                    <a:avLst/>
                    <a:gdLst/>
                    <a:ahLst/>
                    <a:cxnLst/>
                    <a:rect l="l" t="t" r="r" b="b"/>
                    <a:pathLst>
                      <a:path w="2133" h="3847" extrusionOk="0">
                        <a:moveTo>
                          <a:pt x="1152" y="1"/>
                        </a:moveTo>
                        <a:cubicBezTo>
                          <a:pt x="581" y="10"/>
                          <a:pt x="108" y="465"/>
                          <a:pt x="72" y="1044"/>
                        </a:cubicBezTo>
                        <a:cubicBezTo>
                          <a:pt x="36" y="1589"/>
                          <a:pt x="1" y="2195"/>
                          <a:pt x="10" y="2481"/>
                        </a:cubicBezTo>
                        <a:cubicBezTo>
                          <a:pt x="27" y="3078"/>
                          <a:pt x="634" y="3168"/>
                          <a:pt x="634" y="3168"/>
                        </a:cubicBezTo>
                        <a:cubicBezTo>
                          <a:pt x="634" y="3168"/>
                          <a:pt x="607" y="3605"/>
                          <a:pt x="598" y="3783"/>
                        </a:cubicBezTo>
                        <a:cubicBezTo>
                          <a:pt x="598" y="3783"/>
                          <a:pt x="661" y="3828"/>
                          <a:pt x="1223" y="3846"/>
                        </a:cubicBezTo>
                        <a:cubicBezTo>
                          <a:pt x="1236" y="3846"/>
                          <a:pt x="1248" y="3846"/>
                          <a:pt x="1261" y="3846"/>
                        </a:cubicBezTo>
                        <a:cubicBezTo>
                          <a:pt x="1795" y="3846"/>
                          <a:pt x="1999" y="3480"/>
                          <a:pt x="1999" y="3480"/>
                        </a:cubicBezTo>
                        <a:lnTo>
                          <a:pt x="2088" y="1214"/>
                        </a:lnTo>
                        <a:cubicBezTo>
                          <a:pt x="2133" y="589"/>
                          <a:pt x="1847" y="27"/>
                          <a:pt x="1223" y="1"/>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5765869" y="2624106"/>
                    <a:ext cx="126972" cy="64132"/>
                  </a:xfrm>
                  <a:custGeom>
                    <a:avLst/>
                    <a:gdLst/>
                    <a:ahLst/>
                    <a:cxnLst/>
                    <a:rect l="l" t="t" r="r" b="b"/>
                    <a:pathLst>
                      <a:path w="786" h="397" extrusionOk="0">
                        <a:moveTo>
                          <a:pt x="785" y="1"/>
                        </a:moveTo>
                        <a:lnTo>
                          <a:pt x="785" y="1"/>
                        </a:lnTo>
                        <a:cubicBezTo>
                          <a:pt x="553" y="153"/>
                          <a:pt x="286" y="242"/>
                          <a:pt x="9" y="251"/>
                        </a:cubicBezTo>
                        <a:lnTo>
                          <a:pt x="0" y="393"/>
                        </a:lnTo>
                        <a:cubicBezTo>
                          <a:pt x="29" y="396"/>
                          <a:pt x="57" y="397"/>
                          <a:pt x="84" y="397"/>
                        </a:cubicBezTo>
                        <a:cubicBezTo>
                          <a:pt x="616" y="397"/>
                          <a:pt x="785" y="1"/>
                          <a:pt x="785"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5993486" y="2416682"/>
                    <a:ext cx="68009" cy="101449"/>
                  </a:xfrm>
                  <a:custGeom>
                    <a:avLst/>
                    <a:gdLst/>
                    <a:ahLst/>
                    <a:cxnLst/>
                    <a:rect l="l" t="t" r="r" b="b"/>
                    <a:pathLst>
                      <a:path w="421" h="628" extrusionOk="0">
                        <a:moveTo>
                          <a:pt x="145" y="0"/>
                        </a:moveTo>
                        <a:cubicBezTo>
                          <a:pt x="73" y="0"/>
                          <a:pt x="13" y="18"/>
                          <a:pt x="10" y="18"/>
                        </a:cubicBezTo>
                        <a:cubicBezTo>
                          <a:pt x="10" y="18"/>
                          <a:pt x="1" y="598"/>
                          <a:pt x="1" y="607"/>
                        </a:cubicBezTo>
                        <a:cubicBezTo>
                          <a:pt x="1" y="613"/>
                          <a:pt x="49" y="627"/>
                          <a:pt x="112" y="627"/>
                        </a:cubicBezTo>
                        <a:cubicBezTo>
                          <a:pt x="234" y="627"/>
                          <a:pt x="414" y="574"/>
                          <a:pt x="420" y="304"/>
                        </a:cubicBezTo>
                        <a:cubicBezTo>
                          <a:pt x="420" y="48"/>
                          <a:pt x="265" y="0"/>
                          <a:pt x="145"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5711105" y="2140764"/>
                    <a:ext cx="328739" cy="326154"/>
                  </a:xfrm>
                  <a:custGeom>
                    <a:avLst/>
                    <a:gdLst/>
                    <a:ahLst/>
                    <a:cxnLst/>
                    <a:rect l="l" t="t" r="r" b="b"/>
                    <a:pathLst>
                      <a:path w="2035" h="2019" extrusionOk="0">
                        <a:moveTo>
                          <a:pt x="990" y="1"/>
                        </a:moveTo>
                        <a:cubicBezTo>
                          <a:pt x="784" y="1"/>
                          <a:pt x="542" y="54"/>
                          <a:pt x="366" y="129"/>
                        </a:cubicBezTo>
                        <a:cubicBezTo>
                          <a:pt x="205" y="201"/>
                          <a:pt x="0" y="415"/>
                          <a:pt x="63" y="450"/>
                        </a:cubicBezTo>
                        <a:lnTo>
                          <a:pt x="152" y="370"/>
                        </a:lnTo>
                        <a:cubicBezTo>
                          <a:pt x="196" y="441"/>
                          <a:pt x="250" y="504"/>
                          <a:pt x="330" y="557"/>
                        </a:cubicBezTo>
                        <a:cubicBezTo>
                          <a:pt x="354" y="577"/>
                          <a:pt x="395" y="585"/>
                          <a:pt x="447" y="585"/>
                        </a:cubicBezTo>
                        <a:cubicBezTo>
                          <a:pt x="611" y="585"/>
                          <a:pt x="885" y="505"/>
                          <a:pt x="1062" y="450"/>
                        </a:cubicBezTo>
                        <a:cubicBezTo>
                          <a:pt x="1106" y="434"/>
                          <a:pt x="1152" y="426"/>
                          <a:pt x="1198" y="426"/>
                        </a:cubicBezTo>
                        <a:cubicBezTo>
                          <a:pt x="1300" y="426"/>
                          <a:pt x="1401" y="466"/>
                          <a:pt x="1481" y="540"/>
                        </a:cubicBezTo>
                        <a:cubicBezTo>
                          <a:pt x="1499" y="549"/>
                          <a:pt x="1508" y="557"/>
                          <a:pt x="1517" y="575"/>
                        </a:cubicBezTo>
                        <a:cubicBezTo>
                          <a:pt x="1552" y="638"/>
                          <a:pt x="1561" y="709"/>
                          <a:pt x="1544" y="780"/>
                        </a:cubicBezTo>
                        <a:cubicBezTo>
                          <a:pt x="1526" y="852"/>
                          <a:pt x="1490" y="914"/>
                          <a:pt x="1463" y="977"/>
                        </a:cubicBezTo>
                        <a:cubicBezTo>
                          <a:pt x="1436" y="1111"/>
                          <a:pt x="1419" y="1244"/>
                          <a:pt x="1428" y="1369"/>
                        </a:cubicBezTo>
                        <a:cubicBezTo>
                          <a:pt x="1436" y="1557"/>
                          <a:pt x="1445" y="1753"/>
                          <a:pt x="1526" y="1913"/>
                        </a:cubicBezTo>
                        <a:cubicBezTo>
                          <a:pt x="1557" y="1964"/>
                          <a:pt x="1611" y="2018"/>
                          <a:pt x="1667" y="2018"/>
                        </a:cubicBezTo>
                        <a:cubicBezTo>
                          <a:pt x="1691" y="2018"/>
                          <a:pt x="1716" y="2009"/>
                          <a:pt x="1740" y="1985"/>
                        </a:cubicBezTo>
                        <a:cubicBezTo>
                          <a:pt x="1767" y="1949"/>
                          <a:pt x="1784" y="1905"/>
                          <a:pt x="1784" y="1860"/>
                        </a:cubicBezTo>
                        <a:cubicBezTo>
                          <a:pt x="1775" y="1735"/>
                          <a:pt x="1891" y="1681"/>
                          <a:pt x="1954" y="1592"/>
                        </a:cubicBezTo>
                        <a:cubicBezTo>
                          <a:pt x="1990" y="1512"/>
                          <a:pt x="2016" y="1432"/>
                          <a:pt x="2016" y="1342"/>
                        </a:cubicBezTo>
                        <a:cubicBezTo>
                          <a:pt x="2034" y="1057"/>
                          <a:pt x="1981" y="772"/>
                          <a:pt x="1847" y="513"/>
                        </a:cubicBezTo>
                        <a:cubicBezTo>
                          <a:pt x="1722" y="263"/>
                          <a:pt x="1490" y="120"/>
                          <a:pt x="1222" y="31"/>
                        </a:cubicBezTo>
                        <a:cubicBezTo>
                          <a:pt x="1156" y="10"/>
                          <a:pt x="1076" y="1"/>
                          <a:pt x="990"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4725354" y="4339068"/>
                    <a:ext cx="409349" cy="328739"/>
                  </a:xfrm>
                  <a:custGeom>
                    <a:avLst/>
                    <a:gdLst/>
                    <a:ahLst/>
                    <a:cxnLst/>
                    <a:rect l="l" t="t" r="r" b="b"/>
                    <a:pathLst>
                      <a:path w="2534" h="2035" extrusionOk="0">
                        <a:moveTo>
                          <a:pt x="1267" y="1"/>
                        </a:moveTo>
                        <a:lnTo>
                          <a:pt x="1312" y="1303"/>
                        </a:lnTo>
                        <a:cubicBezTo>
                          <a:pt x="1312" y="1303"/>
                          <a:pt x="9" y="1758"/>
                          <a:pt x="0" y="1999"/>
                        </a:cubicBezTo>
                        <a:lnTo>
                          <a:pt x="2516" y="2035"/>
                        </a:lnTo>
                        <a:lnTo>
                          <a:pt x="25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4416964" y="3924059"/>
                    <a:ext cx="517421" cy="384956"/>
                  </a:xfrm>
                  <a:custGeom>
                    <a:avLst/>
                    <a:gdLst/>
                    <a:ahLst/>
                    <a:cxnLst/>
                    <a:rect l="l" t="t" r="r" b="b"/>
                    <a:pathLst>
                      <a:path w="3203" h="2383" extrusionOk="0">
                        <a:moveTo>
                          <a:pt x="2105" y="1"/>
                        </a:moveTo>
                        <a:lnTo>
                          <a:pt x="1490" y="1151"/>
                        </a:lnTo>
                        <a:cubicBezTo>
                          <a:pt x="1490" y="1151"/>
                          <a:pt x="777" y="1015"/>
                          <a:pt x="334" y="1015"/>
                        </a:cubicBezTo>
                        <a:cubicBezTo>
                          <a:pt x="166" y="1015"/>
                          <a:pt x="37" y="1035"/>
                          <a:pt x="0" y="1089"/>
                        </a:cubicBezTo>
                        <a:lnTo>
                          <a:pt x="2168" y="2383"/>
                        </a:lnTo>
                        <a:lnTo>
                          <a:pt x="3203" y="634"/>
                        </a:lnTo>
                        <a:lnTo>
                          <a:pt x="21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6036781" y="3605654"/>
                    <a:ext cx="162" cy="7269"/>
                  </a:xfrm>
                  <a:custGeom>
                    <a:avLst/>
                    <a:gdLst/>
                    <a:ahLst/>
                    <a:cxnLst/>
                    <a:rect l="l" t="t" r="r" b="b"/>
                    <a:pathLst>
                      <a:path w="1" h="45" extrusionOk="0">
                        <a:moveTo>
                          <a:pt x="0" y="45"/>
                        </a:moveTo>
                        <a:cubicBezTo>
                          <a:pt x="0" y="18"/>
                          <a:pt x="0" y="0"/>
                          <a:pt x="0"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4676244" y="3274002"/>
                    <a:ext cx="1370688" cy="890907"/>
                  </a:xfrm>
                  <a:custGeom>
                    <a:avLst/>
                    <a:gdLst/>
                    <a:ahLst/>
                    <a:cxnLst/>
                    <a:rect l="l" t="t" r="r" b="b"/>
                    <a:pathLst>
                      <a:path w="8485" h="5515" extrusionOk="0">
                        <a:moveTo>
                          <a:pt x="2959" y="1"/>
                        </a:moveTo>
                        <a:cubicBezTo>
                          <a:pt x="2401" y="1"/>
                          <a:pt x="1912" y="465"/>
                          <a:pt x="1589" y="1134"/>
                        </a:cubicBezTo>
                        <a:cubicBezTo>
                          <a:pt x="1339" y="1661"/>
                          <a:pt x="1" y="4738"/>
                          <a:pt x="1" y="4738"/>
                        </a:cubicBezTo>
                        <a:lnTo>
                          <a:pt x="1178" y="5514"/>
                        </a:lnTo>
                        <a:lnTo>
                          <a:pt x="3275" y="1696"/>
                        </a:lnTo>
                        <a:lnTo>
                          <a:pt x="6531" y="3810"/>
                        </a:lnTo>
                        <a:cubicBezTo>
                          <a:pt x="6531" y="3810"/>
                          <a:pt x="7173" y="3802"/>
                          <a:pt x="7789" y="3802"/>
                        </a:cubicBezTo>
                        <a:cubicBezTo>
                          <a:pt x="8351" y="3802"/>
                          <a:pt x="8485" y="2347"/>
                          <a:pt x="8458" y="2098"/>
                        </a:cubicBezTo>
                        <a:lnTo>
                          <a:pt x="5568" y="1009"/>
                        </a:lnTo>
                        <a:cubicBezTo>
                          <a:pt x="5568" y="1009"/>
                          <a:pt x="3846" y="215"/>
                          <a:pt x="3230" y="37"/>
                        </a:cubicBezTo>
                        <a:cubicBezTo>
                          <a:pt x="3139" y="12"/>
                          <a:pt x="3048" y="1"/>
                          <a:pt x="2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6036781" y="3612761"/>
                    <a:ext cx="162" cy="162"/>
                  </a:xfrm>
                  <a:custGeom>
                    <a:avLst/>
                    <a:gdLst/>
                    <a:ahLst/>
                    <a:cxnLst/>
                    <a:rect l="l" t="t" r="r" b="b"/>
                    <a:pathLst>
                      <a:path w="1" h="1" extrusionOk="0">
                        <a:moveTo>
                          <a:pt x="0" y="1"/>
                        </a:move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4905477" y="3578352"/>
                    <a:ext cx="837436" cy="868937"/>
                  </a:xfrm>
                  <a:custGeom>
                    <a:avLst/>
                    <a:gdLst/>
                    <a:ahLst/>
                    <a:cxnLst/>
                    <a:rect l="l" t="t" r="r" b="b"/>
                    <a:pathLst>
                      <a:path w="5184" h="5379" extrusionOk="0">
                        <a:moveTo>
                          <a:pt x="1817" y="0"/>
                        </a:moveTo>
                        <a:cubicBezTo>
                          <a:pt x="1585" y="0"/>
                          <a:pt x="1266" y="24"/>
                          <a:pt x="973" y="124"/>
                        </a:cubicBezTo>
                        <a:cubicBezTo>
                          <a:pt x="437" y="312"/>
                          <a:pt x="366" y="1249"/>
                          <a:pt x="366" y="1249"/>
                        </a:cubicBezTo>
                        <a:lnTo>
                          <a:pt x="0" y="5281"/>
                        </a:lnTo>
                        <a:lnTo>
                          <a:pt x="1553" y="5379"/>
                        </a:lnTo>
                        <a:cubicBezTo>
                          <a:pt x="1553" y="5379"/>
                          <a:pt x="1811" y="3256"/>
                          <a:pt x="1865" y="2917"/>
                        </a:cubicBezTo>
                        <a:cubicBezTo>
                          <a:pt x="1909" y="2640"/>
                          <a:pt x="2070" y="1980"/>
                          <a:pt x="2070" y="1980"/>
                        </a:cubicBezTo>
                        <a:lnTo>
                          <a:pt x="5183" y="1926"/>
                        </a:lnTo>
                        <a:lnTo>
                          <a:pt x="2150" y="17"/>
                        </a:lnTo>
                        <a:cubicBezTo>
                          <a:pt x="2150" y="17"/>
                          <a:pt x="2015" y="0"/>
                          <a:pt x="18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4906931" y="3576737"/>
                    <a:ext cx="824513" cy="850521"/>
                  </a:xfrm>
                  <a:custGeom>
                    <a:avLst/>
                    <a:gdLst/>
                    <a:ahLst/>
                    <a:cxnLst/>
                    <a:rect l="l" t="t" r="r" b="b"/>
                    <a:pathLst>
                      <a:path w="5104" h="5265" extrusionOk="0">
                        <a:moveTo>
                          <a:pt x="1704" y="1"/>
                        </a:moveTo>
                        <a:cubicBezTo>
                          <a:pt x="1517" y="10"/>
                          <a:pt x="1338" y="27"/>
                          <a:pt x="1160" y="72"/>
                        </a:cubicBezTo>
                        <a:cubicBezTo>
                          <a:pt x="1106" y="81"/>
                          <a:pt x="1062" y="99"/>
                          <a:pt x="1017" y="108"/>
                        </a:cubicBezTo>
                        <a:cubicBezTo>
                          <a:pt x="982" y="134"/>
                          <a:pt x="937" y="152"/>
                          <a:pt x="892" y="179"/>
                        </a:cubicBezTo>
                        <a:lnTo>
                          <a:pt x="839" y="224"/>
                        </a:lnTo>
                        <a:lnTo>
                          <a:pt x="803" y="242"/>
                        </a:lnTo>
                        <a:lnTo>
                          <a:pt x="776" y="268"/>
                        </a:lnTo>
                        <a:lnTo>
                          <a:pt x="732" y="322"/>
                        </a:lnTo>
                        <a:cubicBezTo>
                          <a:pt x="714" y="340"/>
                          <a:pt x="696" y="357"/>
                          <a:pt x="678" y="375"/>
                        </a:cubicBezTo>
                        <a:cubicBezTo>
                          <a:pt x="571" y="509"/>
                          <a:pt x="491" y="661"/>
                          <a:pt x="437" y="821"/>
                        </a:cubicBezTo>
                        <a:cubicBezTo>
                          <a:pt x="384" y="982"/>
                          <a:pt x="357" y="1151"/>
                          <a:pt x="348" y="1312"/>
                        </a:cubicBezTo>
                        <a:cubicBezTo>
                          <a:pt x="312" y="1642"/>
                          <a:pt x="286" y="1954"/>
                          <a:pt x="259" y="2249"/>
                        </a:cubicBezTo>
                        <a:cubicBezTo>
                          <a:pt x="205" y="2846"/>
                          <a:pt x="161" y="3382"/>
                          <a:pt x="116" y="3828"/>
                        </a:cubicBezTo>
                        <a:cubicBezTo>
                          <a:pt x="81" y="4283"/>
                          <a:pt x="45" y="4640"/>
                          <a:pt x="27" y="4898"/>
                        </a:cubicBezTo>
                        <a:cubicBezTo>
                          <a:pt x="18" y="5023"/>
                          <a:pt x="9" y="5121"/>
                          <a:pt x="0" y="5184"/>
                        </a:cubicBezTo>
                        <a:cubicBezTo>
                          <a:pt x="0" y="5219"/>
                          <a:pt x="0" y="5246"/>
                          <a:pt x="0" y="5264"/>
                        </a:cubicBezTo>
                        <a:cubicBezTo>
                          <a:pt x="0" y="5246"/>
                          <a:pt x="0" y="5219"/>
                          <a:pt x="9" y="5184"/>
                        </a:cubicBezTo>
                        <a:cubicBezTo>
                          <a:pt x="18" y="5121"/>
                          <a:pt x="27" y="5023"/>
                          <a:pt x="36" y="4898"/>
                        </a:cubicBezTo>
                        <a:cubicBezTo>
                          <a:pt x="63" y="4648"/>
                          <a:pt x="89" y="4283"/>
                          <a:pt x="134" y="3828"/>
                        </a:cubicBezTo>
                        <a:cubicBezTo>
                          <a:pt x="179" y="3382"/>
                          <a:pt x="223" y="2846"/>
                          <a:pt x="277" y="2249"/>
                        </a:cubicBezTo>
                        <a:cubicBezTo>
                          <a:pt x="312" y="1954"/>
                          <a:pt x="339" y="1642"/>
                          <a:pt x="366" y="1312"/>
                        </a:cubicBezTo>
                        <a:cubicBezTo>
                          <a:pt x="375" y="1151"/>
                          <a:pt x="411" y="991"/>
                          <a:pt x="455" y="830"/>
                        </a:cubicBezTo>
                        <a:cubicBezTo>
                          <a:pt x="509" y="670"/>
                          <a:pt x="589" y="518"/>
                          <a:pt x="696" y="384"/>
                        </a:cubicBezTo>
                        <a:cubicBezTo>
                          <a:pt x="714" y="366"/>
                          <a:pt x="732" y="349"/>
                          <a:pt x="741" y="331"/>
                        </a:cubicBezTo>
                        <a:lnTo>
                          <a:pt x="794" y="286"/>
                        </a:lnTo>
                        <a:lnTo>
                          <a:pt x="821" y="259"/>
                        </a:lnTo>
                        <a:lnTo>
                          <a:pt x="848" y="242"/>
                        </a:lnTo>
                        <a:lnTo>
                          <a:pt x="910" y="197"/>
                        </a:lnTo>
                        <a:cubicBezTo>
                          <a:pt x="946" y="170"/>
                          <a:pt x="990" y="152"/>
                          <a:pt x="1035" y="134"/>
                        </a:cubicBezTo>
                        <a:cubicBezTo>
                          <a:pt x="1080" y="117"/>
                          <a:pt x="1124" y="99"/>
                          <a:pt x="1169" y="90"/>
                        </a:cubicBezTo>
                        <a:cubicBezTo>
                          <a:pt x="1347" y="54"/>
                          <a:pt x="1526" y="27"/>
                          <a:pt x="1704" y="18"/>
                        </a:cubicBezTo>
                        <a:lnTo>
                          <a:pt x="2132" y="36"/>
                        </a:lnTo>
                        <a:lnTo>
                          <a:pt x="2123" y="36"/>
                        </a:lnTo>
                        <a:lnTo>
                          <a:pt x="2445" y="215"/>
                        </a:lnTo>
                        <a:lnTo>
                          <a:pt x="2757" y="393"/>
                        </a:lnTo>
                        <a:lnTo>
                          <a:pt x="3328" y="732"/>
                        </a:lnTo>
                        <a:lnTo>
                          <a:pt x="4265" y="1285"/>
                        </a:lnTo>
                        <a:lnTo>
                          <a:pt x="4880" y="1642"/>
                        </a:lnTo>
                        <a:lnTo>
                          <a:pt x="5041" y="1740"/>
                        </a:lnTo>
                        <a:lnTo>
                          <a:pt x="5085" y="1767"/>
                        </a:lnTo>
                        <a:lnTo>
                          <a:pt x="5103" y="1767"/>
                        </a:lnTo>
                        <a:lnTo>
                          <a:pt x="5085" y="1758"/>
                        </a:lnTo>
                        <a:lnTo>
                          <a:pt x="5041" y="1731"/>
                        </a:lnTo>
                        <a:lnTo>
                          <a:pt x="4880" y="1633"/>
                        </a:lnTo>
                        <a:lnTo>
                          <a:pt x="4265" y="1267"/>
                        </a:lnTo>
                        <a:lnTo>
                          <a:pt x="3319" y="714"/>
                        </a:lnTo>
                        <a:lnTo>
                          <a:pt x="2757" y="375"/>
                        </a:lnTo>
                        <a:lnTo>
                          <a:pt x="2445" y="197"/>
                        </a:lnTo>
                        <a:lnTo>
                          <a:pt x="2123" y="10"/>
                        </a:lnTo>
                        <a:lnTo>
                          <a:pt x="17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5362328" y="3279817"/>
                    <a:ext cx="242314" cy="177535"/>
                  </a:xfrm>
                  <a:custGeom>
                    <a:avLst/>
                    <a:gdLst/>
                    <a:ahLst/>
                    <a:cxnLst/>
                    <a:rect l="l" t="t" r="r" b="b"/>
                    <a:pathLst>
                      <a:path w="1500" h="1099" extrusionOk="0">
                        <a:moveTo>
                          <a:pt x="1410" y="1"/>
                        </a:moveTo>
                        <a:lnTo>
                          <a:pt x="0" y="385"/>
                        </a:lnTo>
                        <a:lnTo>
                          <a:pt x="1312" y="1098"/>
                        </a:lnTo>
                        <a:lnTo>
                          <a:pt x="1499" y="599"/>
                        </a:lnTo>
                        <a:lnTo>
                          <a:pt x="1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5559737" y="2611183"/>
                    <a:ext cx="615477" cy="1002694"/>
                  </a:xfrm>
                  <a:custGeom>
                    <a:avLst/>
                    <a:gdLst/>
                    <a:ahLst/>
                    <a:cxnLst/>
                    <a:rect l="l" t="t" r="r" b="b"/>
                    <a:pathLst>
                      <a:path w="3810" h="6207" extrusionOk="0">
                        <a:moveTo>
                          <a:pt x="2704" y="1"/>
                        </a:moveTo>
                        <a:lnTo>
                          <a:pt x="1160" y="634"/>
                        </a:lnTo>
                        <a:lnTo>
                          <a:pt x="1169" y="1089"/>
                        </a:lnTo>
                        <a:lnTo>
                          <a:pt x="170" y="3043"/>
                        </a:lnTo>
                        <a:lnTo>
                          <a:pt x="0" y="5068"/>
                        </a:lnTo>
                        <a:lnTo>
                          <a:pt x="2953" y="6201"/>
                        </a:lnTo>
                        <a:cubicBezTo>
                          <a:pt x="2953" y="6201"/>
                          <a:pt x="2961" y="6206"/>
                          <a:pt x="2976" y="6206"/>
                        </a:cubicBezTo>
                        <a:cubicBezTo>
                          <a:pt x="3006" y="6206"/>
                          <a:pt x="3068" y="6182"/>
                          <a:pt x="3159" y="6031"/>
                        </a:cubicBezTo>
                        <a:cubicBezTo>
                          <a:pt x="3301" y="5799"/>
                          <a:pt x="3453" y="3730"/>
                          <a:pt x="3631" y="2490"/>
                        </a:cubicBezTo>
                        <a:cubicBezTo>
                          <a:pt x="3810" y="1250"/>
                          <a:pt x="2891" y="429"/>
                          <a:pt x="2891" y="429"/>
                        </a:cubicBezTo>
                        <a:lnTo>
                          <a:pt x="27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5128895" y="2787913"/>
                    <a:ext cx="926769" cy="546014"/>
                  </a:xfrm>
                  <a:custGeom>
                    <a:avLst/>
                    <a:gdLst/>
                    <a:ahLst/>
                    <a:cxnLst/>
                    <a:rect l="l" t="t" r="r" b="b"/>
                    <a:pathLst>
                      <a:path w="5737" h="3380" extrusionOk="0">
                        <a:moveTo>
                          <a:pt x="4652" y="0"/>
                        </a:moveTo>
                        <a:cubicBezTo>
                          <a:pt x="4402" y="0"/>
                          <a:pt x="4154" y="92"/>
                          <a:pt x="3979" y="263"/>
                        </a:cubicBezTo>
                        <a:cubicBezTo>
                          <a:pt x="3622" y="619"/>
                          <a:pt x="2355" y="1958"/>
                          <a:pt x="2355" y="1958"/>
                        </a:cubicBezTo>
                        <a:lnTo>
                          <a:pt x="901" y="2368"/>
                        </a:lnTo>
                        <a:lnTo>
                          <a:pt x="357" y="2520"/>
                        </a:lnTo>
                        <a:lnTo>
                          <a:pt x="0" y="3046"/>
                        </a:lnTo>
                        <a:cubicBezTo>
                          <a:pt x="0" y="3046"/>
                          <a:pt x="20" y="3045"/>
                          <a:pt x="55" y="3045"/>
                        </a:cubicBezTo>
                        <a:cubicBezTo>
                          <a:pt x="201" y="3045"/>
                          <a:pt x="613" y="3062"/>
                          <a:pt x="972" y="3242"/>
                        </a:cubicBezTo>
                        <a:cubicBezTo>
                          <a:pt x="1170" y="3341"/>
                          <a:pt x="1410" y="3379"/>
                          <a:pt x="1654" y="3379"/>
                        </a:cubicBezTo>
                        <a:cubicBezTo>
                          <a:pt x="2069" y="3379"/>
                          <a:pt x="2498" y="3269"/>
                          <a:pt x="2757" y="3162"/>
                        </a:cubicBezTo>
                        <a:cubicBezTo>
                          <a:pt x="3006" y="3055"/>
                          <a:pt x="3952" y="2644"/>
                          <a:pt x="4648" y="2297"/>
                        </a:cubicBezTo>
                        <a:cubicBezTo>
                          <a:pt x="5290" y="1984"/>
                          <a:pt x="5736" y="1378"/>
                          <a:pt x="5567" y="673"/>
                        </a:cubicBezTo>
                        <a:cubicBezTo>
                          <a:pt x="5540" y="610"/>
                          <a:pt x="5513" y="548"/>
                          <a:pt x="5487" y="486"/>
                        </a:cubicBezTo>
                        <a:cubicBezTo>
                          <a:pt x="5305" y="153"/>
                          <a:pt x="4976" y="0"/>
                          <a:pt x="4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5125987" y="2786944"/>
                    <a:ext cx="909484" cy="549245"/>
                  </a:xfrm>
                  <a:custGeom>
                    <a:avLst/>
                    <a:gdLst/>
                    <a:ahLst/>
                    <a:cxnLst/>
                    <a:rect l="l" t="t" r="r" b="b"/>
                    <a:pathLst>
                      <a:path w="5630" h="3400" extrusionOk="0">
                        <a:moveTo>
                          <a:pt x="5564" y="620"/>
                        </a:moveTo>
                        <a:cubicBezTo>
                          <a:pt x="5568" y="635"/>
                          <a:pt x="5569" y="648"/>
                          <a:pt x="5575" y="660"/>
                        </a:cubicBezTo>
                        <a:lnTo>
                          <a:pt x="5575" y="660"/>
                        </a:lnTo>
                        <a:cubicBezTo>
                          <a:pt x="5574" y="644"/>
                          <a:pt x="5569" y="632"/>
                          <a:pt x="5564" y="620"/>
                        </a:cubicBezTo>
                        <a:close/>
                        <a:moveTo>
                          <a:pt x="5575" y="660"/>
                        </a:moveTo>
                        <a:lnTo>
                          <a:pt x="5575" y="660"/>
                        </a:lnTo>
                        <a:cubicBezTo>
                          <a:pt x="5576" y="663"/>
                          <a:pt x="5576" y="667"/>
                          <a:pt x="5576" y="670"/>
                        </a:cubicBezTo>
                        <a:cubicBezTo>
                          <a:pt x="5576" y="670"/>
                          <a:pt x="5585" y="679"/>
                          <a:pt x="5585" y="679"/>
                        </a:cubicBezTo>
                        <a:cubicBezTo>
                          <a:pt x="5585" y="679"/>
                          <a:pt x="5585" y="670"/>
                          <a:pt x="5576" y="661"/>
                        </a:cubicBezTo>
                        <a:cubicBezTo>
                          <a:pt x="5576" y="661"/>
                          <a:pt x="5576" y="661"/>
                          <a:pt x="5575" y="660"/>
                        </a:cubicBezTo>
                        <a:close/>
                        <a:moveTo>
                          <a:pt x="4648" y="0"/>
                        </a:moveTo>
                        <a:cubicBezTo>
                          <a:pt x="4447" y="0"/>
                          <a:pt x="4255" y="70"/>
                          <a:pt x="4095" y="188"/>
                        </a:cubicBezTo>
                        <a:cubicBezTo>
                          <a:pt x="3997" y="260"/>
                          <a:pt x="3917" y="340"/>
                          <a:pt x="3836" y="429"/>
                        </a:cubicBezTo>
                        <a:lnTo>
                          <a:pt x="3569" y="706"/>
                        </a:lnTo>
                        <a:cubicBezTo>
                          <a:pt x="3203" y="1080"/>
                          <a:pt x="2801" y="1500"/>
                          <a:pt x="2364" y="1964"/>
                        </a:cubicBezTo>
                        <a:lnTo>
                          <a:pt x="2373" y="1964"/>
                        </a:lnTo>
                        <a:lnTo>
                          <a:pt x="375" y="2526"/>
                        </a:lnTo>
                        <a:lnTo>
                          <a:pt x="36" y="3016"/>
                        </a:lnTo>
                        <a:lnTo>
                          <a:pt x="18" y="3052"/>
                        </a:lnTo>
                        <a:lnTo>
                          <a:pt x="0" y="3070"/>
                        </a:lnTo>
                        <a:lnTo>
                          <a:pt x="27" y="3070"/>
                        </a:lnTo>
                        <a:cubicBezTo>
                          <a:pt x="30" y="3070"/>
                          <a:pt x="33" y="3070"/>
                          <a:pt x="36" y="3069"/>
                        </a:cubicBezTo>
                        <a:lnTo>
                          <a:pt x="36" y="3069"/>
                        </a:lnTo>
                        <a:lnTo>
                          <a:pt x="36" y="3070"/>
                        </a:lnTo>
                        <a:lnTo>
                          <a:pt x="36" y="3069"/>
                        </a:lnTo>
                        <a:lnTo>
                          <a:pt x="36" y="3069"/>
                        </a:lnTo>
                        <a:cubicBezTo>
                          <a:pt x="57" y="3069"/>
                          <a:pt x="78" y="3068"/>
                          <a:pt x="98" y="3068"/>
                        </a:cubicBezTo>
                        <a:cubicBezTo>
                          <a:pt x="308" y="3068"/>
                          <a:pt x="523" y="3103"/>
                          <a:pt x="723" y="3159"/>
                        </a:cubicBezTo>
                        <a:cubicBezTo>
                          <a:pt x="776" y="3177"/>
                          <a:pt x="830" y="3195"/>
                          <a:pt x="883" y="3212"/>
                        </a:cubicBezTo>
                        <a:lnTo>
                          <a:pt x="1044" y="3284"/>
                        </a:lnTo>
                        <a:cubicBezTo>
                          <a:pt x="1071" y="3302"/>
                          <a:pt x="1098" y="3311"/>
                          <a:pt x="1124" y="3320"/>
                        </a:cubicBezTo>
                        <a:lnTo>
                          <a:pt x="1205" y="3346"/>
                        </a:lnTo>
                        <a:cubicBezTo>
                          <a:pt x="1267" y="3355"/>
                          <a:pt x="1321" y="3373"/>
                          <a:pt x="1374" y="3373"/>
                        </a:cubicBezTo>
                        <a:cubicBezTo>
                          <a:pt x="1486" y="3391"/>
                          <a:pt x="1597" y="3400"/>
                          <a:pt x="1709" y="3400"/>
                        </a:cubicBezTo>
                        <a:cubicBezTo>
                          <a:pt x="1820" y="3400"/>
                          <a:pt x="1932" y="3391"/>
                          <a:pt x="2043" y="3373"/>
                        </a:cubicBezTo>
                        <a:cubicBezTo>
                          <a:pt x="2248" y="3346"/>
                          <a:pt x="2462" y="3302"/>
                          <a:pt x="2659" y="3230"/>
                        </a:cubicBezTo>
                        <a:cubicBezTo>
                          <a:pt x="2757" y="3195"/>
                          <a:pt x="2855" y="3150"/>
                          <a:pt x="2944" y="3114"/>
                        </a:cubicBezTo>
                        <a:lnTo>
                          <a:pt x="3221" y="2989"/>
                        </a:lnTo>
                        <a:lnTo>
                          <a:pt x="3738" y="2758"/>
                        </a:lnTo>
                        <a:cubicBezTo>
                          <a:pt x="4077" y="2606"/>
                          <a:pt x="4389" y="2454"/>
                          <a:pt x="4666" y="2320"/>
                        </a:cubicBezTo>
                        <a:cubicBezTo>
                          <a:pt x="4800" y="2249"/>
                          <a:pt x="4925" y="2169"/>
                          <a:pt x="5050" y="2080"/>
                        </a:cubicBezTo>
                        <a:cubicBezTo>
                          <a:pt x="5103" y="2035"/>
                          <a:pt x="5148" y="1990"/>
                          <a:pt x="5201" y="1946"/>
                        </a:cubicBezTo>
                        <a:cubicBezTo>
                          <a:pt x="5246" y="1901"/>
                          <a:pt x="5290" y="1848"/>
                          <a:pt x="5326" y="1794"/>
                        </a:cubicBezTo>
                        <a:cubicBezTo>
                          <a:pt x="5371" y="1749"/>
                          <a:pt x="5397" y="1705"/>
                          <a:pt x="5433" y="1651"/>
                        </a:cubicBezTo>
                        <a:lnTo>
                          <a:pt x="5478" y="1580"/>
                        </a:lnTo>
                        <a:lnTo>
                          <a:pt x="5496" y="1544"/>
                        </a:lnTo>
                        <a:lnTo>
                          <a:pt x="5513" y="1500"/>
                        </a:lnTo>
                        <a:cubicBezTo>
                          <a:pt x="5522" y="1482"/>
                          <a:pt x="5531" y="1455"/>
                          <a:pt x="5540" y="1428"/>
                        </a:cubicBezTo>
                        <a:cubicBezTo>
                          <a:pt x="5549" y="1410"/>
                          <a:pt x="5558" y="1384"/>
                          <a:pt x="5567" y="1357"/>
                        </a:cubicBezTo>
                        <a:cubicBezTo>
                          <a:pt x="5585" y="1312"/>
                          <a:pt x="5594" y="1268"/>
                          <a:pt x="5603" y="1223"/>
                        </a:cubicBezTo>
                        <a:cubicBezTo>
                          <a:pt x="5629" y="1089"/>
                          <a:pt x="5629" y="955"/>
                          <a:pt x="5612" y="822"/>
                        </a:cubicBezTo>
                        <a:cubicBezTo>
                          <a:pt x="5603" y="777"/>
                          <a:pt x="5594" y="741"/>
                          <a:pt x="5594" y="724"/>
                        </a:cubicBezTo>
                        <a:cubicBezTo>
                          <a:pt x="5585" y="697"/>
                          <a:pt x="5585" y="688"/>
                          <a:pt x="5585" y="688"/>
                        </a:cubicBezTo>
                        <a:cubicBezTo>
                          <a:pt x="5585" y="688"/>
                          <a:pt x="5585" y="697"/>
                          <a:pt x="5585" y="724"/>
                        </a:cubicBezTo>
                        <a:cubicBezTo>
                          <a:pt x="5594" y="741"/>
                          <a:pt x="5603" y="777"/>
                          <a:pt x="5603" y="822"/>
                        </a:cubicBezTo>
                        <a:cubicBezTo>
                          <a:pt x="5621" y="955"/>
                          <a:pt x="5621" y="1089"/>
                          <a:pt x="5594" y="1223"/>
                        </a:cubicBezTo>
                        <a:cubicBezTo>
                          <a:pt x="5585" y="1268"/>
                          <a:pt x="5576" y="1312"/>
                          <a:pt x="5558" y="1357"/>
                        </a:cubicBezTo>
                        <a:cubicBezTo>
                          <a:pt x="5549" y="1384"/>
                          <a:pt x="5540" y="1402"/>
                          <a:pt x="5531" y="1428"/>
                        </a:cubicBezTo>
                        <a:lnTo>
                          <a:pt x="5505" y="1500"/>
                        </a:lnTo>
                        <a:lnTo>
                          <a:pt x="5487" y="1535"/>
                        </a:lnTo>
                        <a:cubicBezTo>
                          <a:pt x="5478" y="1544"/>
                          <a:pt x="5469" y="1562"/>
                          <a:pt x="5469" y="1571"/>
                        </a:cubicBezTo>
                        <a:cubicBezTo>
                          <a:pt x="5451" y="1598"/>
                          <a:pt x="5442" y="1616"/>
                          <a:pt x="5424" y="1642"/>
                        </a:cubicBezTo>
                        <a:cubicBezTo>
                          <a:pt x="5389" y="1696"/>
                          <a:pt x="5353" y="1741"/>
                          <a:pt x="5317" y="1794"/>
                        </a:cubicBezTo>
                        <a:cubicBezTo>
                          <a:pt x="5282" y="1839"/>
                          <a:pt x="5237" y="1892"/>
                          <a:pt x="5192" y="1937"/>
                        </a:cubicBezTo>
                        <a:cubicBezTo>
                          <a:pt x="5148" y="1981"/>
                          <a:pt x="5094" y="2026"/>
                          <a:pt x="5041" y="2071"/>
                        </a:cubicBezTo>
                        <a:cubicBezTo>
                          <a:pt x="4925" y="2160"/>
                          <a:pt x="4800" y="2240"/>
                          <a:pt x="4666" y="2303"/>
                        </a:cubicBezTo>
                        <a:cubicBezTo>
                          <a:pt x="4380" y="2445"/>
                          <a:pt x="4077" y="2588"/>
                          <a:pt x="3738" y="2740"/>
                        </a:cubicBezTo>
                        <a:lnTo>
                          <a:pt x="3212" y="2981"/>
                        </a:lnTo>
                        <a:lnTo>
                          <a:pt x="2944" y="3097"/>
                        </a:lnTo>
                        <a:cubicBezTo>
                          <a:pt x="2846" y="3132"/>
                          <a:pt x="2757" y="3177"/>
                          <a:pt x="2659" y="3212"/>
                        </a:cubicBezTo>
                        <a:cubicBezTo>
                          <a:pt x="2454" y="3284"/>
                          <a:pt x="2248" y="3328"/>
                          <a:pt x="2043" y="3355"/>
                        </a:cubicBezTo>
                        <a:cubicBezTo>
                          <a:pt x="1932" y="3373"/>
                          <a:pt x="1820" y="3382"/>
                          <a:pt x="1710" y="3382"/>
                        </a:cubicBezTo>
                        <a:cubicBezTo>
                          <a:pt x="1599" y="3382"/>
                          <a:pt x="1490" y="3373"/>
                          <a:pt x="1383" y="3355"/>
                        </a:cubicBezTo>
                        <a:cubicBezTo>
                          <a:pt x="1329" y="3346"/>
                          <a:pt x="1267" y="3337"/>
                          <a:pt x="1214" y="3328"/>
                        </a:cubicBezTo>
                        <a:cubicBezTo>
                          <a:pt x="1187" y="3320"/>
                          <a:pt x="1160" y="3311"/>
                          <a:pt x="1133" y="3302"/>
                        </a:cubicBezTo>
                        <a:cubicBezTo>
                          <a:pt x="1106" y="3293"/>
                          <a:pt x="1080" y="3284"/>
                          <a:pt x="1053" y="3266"/>
                        </a:cubicBezTo>
                        <a:lnTo>
                          <a:pt x="901" y="3204"/>
                        </a:lnTo>
                        <a:cubicBezTo>
                          <a:pt x="839" y="3177"/>
                          <a:pt x="785" y="3159"/>
                          <a:pt x="732" y="3141"/>
                        </a:cubicBezTo>
                        <a:cubicBezTo>
                          <a:pt x="616" y="3105"/>
                          <a:pt x="500" y="3088"/>
                          <a:pt x="384" y="3070"/>
                        </a:cubicBezTo>
                        <a:cubicBezTo>
                          <a:pt x="275" y="3053"/>
                          <a:pt x="166" y="3052"/>
                          <a:pt x="49" y="3052"/>
                        </a:cubicBezTo>
                        <a:lnTo>
                          <a:pt x="49" y="3052"/>
                        </a:lnTo>
                        <a:lnTo>
                          <a:pt x="63" y="3034"/>
                        </a:lnTo>
                        <a:cubicBezTo>
                          <a:pt x="179" y="2865"/>
                          <a:pt x="286" y="2695"/>
                          <a:pt x="393" y="2543"/>
                        </a:cubicBezTo>
                        <a:lnTo>
                          <a:pt x="384" y="2543"/>
                        </a:lnTo>
                        <a:lnTo>
                          <a:pt x="2382" y="1981"/>
                        </a:lnTo>
                        <a:cubicBezTo>
                          <a:pt x="2819" y="1518"/>
                          <a:pt x="3221" y="1098"/>
                          <a:pt x="3587" y="724"/>
                        </a:cubicBezTo>
                        <a:lnTo>
                          <a:pt x="3845" y="447"/>
                        </a:lnTo>
                        <a:cubicBezTo>
                          <a:pt x="3926" y="358"/>
                          <a:pt x="4015" y="277"/>
                          <a:pt x="4104" y="206"/>
                        </a:cubicBezTo>
                        <a:cubicBezTo>
                          <a:pt x="4273" y="81"/>
                          <a:pt x="4479" y="19"/>
                          <a:pt x="4684" y="19"/>
                        </a:cubicBezTo>
                        <a:cubicBezTo>
                          <a:pt x="4853" y="19"/>
                          <a:pt x="5023" y="63"/>
                          <a:pt x="5166" y="153"/>
                        </a:cubicBezTo>
                        <a:cubicBezTo>
                          <a:pt x="5273" y="215"/>
                          <a:pt x="5371" y="304"/>
                          <a:pt x="5442" y="402"/>
                        </a:cubicBezTo>
                        <a:cubicBezTo>
                          <a:pt x="5469" y="447"/>
                          <a:pt x="5496" y="483"/>
                          <a:pt x="5513" y="518"/>
                        </a:cubicBezTo>
                        <a:cubicBezTo>
                          <a:pt x="5531" y="554"/>
                          <a:pt x="5549" y="581"/>
                          <a:pt x="5558" y="608"/>
                        </a:cubicBezTo>
                        <a:cubicBezTo>
                          <a:pt x="5560" y="612"/>
                          <a:pt x="5562" y="616"/>
                          <a:pt x="5564" y="620"/>
                        </a:cubicBezTo>
                        <a:lnTo>
                          <a:pt x="5564" y="620"/>
                        </a:lnTo>
                        <a:cubicBezTo>
                          <a:pt x="5562" y="613"/>
                          <a:pt x="5561" y="606"/>
                          <a:pt x="5558" y="599"/>
                        </a:cubicBezTo>
                        <a:cubicBezTo>
                          <a:pt x="5549" y="581"/>
                          <a:pt x="5531" y="545"/>
                          <a:pt x="5513" y="509"/>
                        </a:cubicBezTo>
                        <a:cubicBezTo>
                          <a:pt x="5496" y="474"/>
                          <a:pt x="5469" y="438"/>
                          <a:pt x="5442" y="393"/>
                        </a:cubicBezTo>
                        <a:cubicBezTo>
                          <a:pt x="5273" y="144"/>
                          <a:pt x="4987" y="1"/>
                          <a:pt x="4684" y="1"/>
                        </a:cubicBezTo>
                        <a:cubicBezTo>
                          <a:pt x="4672" y="0"/>
                          <a:pt x="4660" y="0"/>
                          <a:pt x="4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5385429" y="3317296"/>
                    <a:ext cx="194659" cy="317431"/>
                  </a:xfrm>
                  <a:custGeom>
                    <a:avLst/>
                    <a:gdLst/>
                    <a:ahLst/>
                    <a:cxnLst/>
                    <a:rect l="l" t="t" r="r" b="b"/>
                    <a:pathLst>
                      <a:path w="1205" h="1965" extrusionOk="0">
                        <a:moveTo>
                          <a:pt x="981" y="1"/>
                        </a:moveTo>
                        <a:lnTo>
                          <a:pt x="419" y="99"/>
                        </a:lnTo>
                        <a:cubicBezTo>
                          <a:pt x="419" y="99"/>
                          <a:pt x="71" y="483"/>
                          <a:pt x="36" y="616"/>
                        </a:cubicBezTo>
                        <a:cubicBezTo>
                          <a:pt x="0" y="750"/>
                          <a:pt x="18" y="1348"/>
                          <a:pt x="18" y="1348"/>
                        </a:cubicBezTo>
                        <a:cubicBezTo>
                          <a:pt x="18" y="1348"/>
                          <a:pt x="107" y="1509"/>
                          <a:pt x="152" y="1571"/>
                        </a:cubicBezTo>
                        <a:cubicBezTo>
                          <a:pt x="165" y="1604"/>
                          <a:pt x="198" y="1622"/>
                          <a:pt x="228" y="1622"/>
                        </a:cubicBezTo>
                        <a:cubicBezTo>
                          <a:pt x="239" y="1622"/>
                          <a:pt x="250" y="1620"/>
                          <a:pt x="259" y="1616"/>
                        </a:cubicBezTo>
                        <a:cubicBezTo>
                          <a:pt x="296" y="1790"/>
                          <a:pt x="382" y="1817"/>
                          <a:pt x="430" y="1817"/>
                        </a:cubicBezTo>
                        <a:cubicBezTo>
                          <a:pt x="450" y="1817"/>
                          <a:pt x="464" y="1812"/>
                          <a:pt x="464" y="1812"/>
                        </a:cubicBezTo>
                        <a:cubicBezTo>
                          <a:pt x="479" y="1863"/>
                          <a:pt x="524" y="1897"/>
                          <a:pt x="574" y="1897"/>
                        </a:cubicBezTo>
                        <a:cubicBezTo>
                          <a:pt x="585" y="1897"/>
                          <a:pt x="596" y="1895"/>
                          <a:pt x="607" y="1892"/>
                        </a:cubicBezTo>
                        <a:cubicBezTo>
                          <a:pt x="642" y="1937"/>
                          <a:pt x="687" y="1963"/>
                          <a:pt x="740" y="1963"/>
                        </a:cubicBezTo>
                        <a:cubicBezTo>
                          <a:pt x="745" y="1964"/>
                          <a:pt x="750" y="1965"/>
                          <a:pt x="754" y="1965"/>
                        </a:cubicBezTo>
                        <a:cubicBezTo>
                          <a:pt x="792" y="1965"/>
                          <a:pt x="822" y="1932"/>
                          <a:pt x="830" y="1892"/>
                        </a:cubicBezTo>
                        <a:lnTo>
                          <a:pt x="830" y="1446"/>
                        </a:lnTo>
                        <a:lnTo>
                          <a:pt x="892" y="1196"/>
                        </a:lnTo>
                        <a:lnTo>
                          <a:pt x="892" y="1196"/>
                        </a:lnTo>
                        <a:cubicBezTo>
                          <a:pt x="892" y="1196"/>
                          <a:pt x="883" y="1473"/>
                          <a:pt x="919" y="1553"/>
                        </a:cubicBezTo>
                        <a:cubicBezTo>
                          <a:pt x="919" y="1562"/>
                          <a:pt x="919" y="1562"/>
                          <a:pt x="919" y="1562"/>
                        </a:cubicBezTo>
                        <a:cubicBezTo>
                          <a:pt x="949" y="1616"/>
                          <a:pt x="999" y="1646"/>
                          <a:pt x="1054" y="1646"/>
                        </a:cubicBezTo>
                        <a:cubicBezTo>
                          <a:pt x="1080" y="1646"/>
                          <a:pt x="1107" y="1639"/>
                          <a:pt x="1133" y="1624"/>
                        </a:cubicBezTo>
                        <a:cubicBezTo>
                          <a:pt x="1178" y="1589"/>
                          <a:pt x="1133" y="1473"/>
                          <a:pt x="1133" y="1348"/>
                        </a:cubicBezTo>
                        <a:cubicBezTo>
                          <a:pt x="1124" y="1223"/>
                          <a:pt x="1204" y="1000"/>
                          <a:pt x="1195" y="929"/>
                        </a:cubicBezTo>
                        <a:cubicBezTo>
                          <a:pt x="1187" y="857"/>
                          <a:pt x="1115" y="322"/>
                          <a:pt x="1115" y="322"/>
                        </a:cubicBezTo>
                        <a:lnTo>
                          <a:pt x="981" y="1"/>
                        </a:ln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5751330" y="2678870"/>
                    <a:ext cx="263960" cy="104033"/>
                  </a:xfrm>
                  <a:custGeom>
                    <a:avLst/>
                    <a:gdLst/>
                    <a:ahLst/>
                    <a:cxnLst/>
                    <a:rect l="l" t="t" r="r" b="b"/>
                    <a:pathLst>
                      <a:path w="1634" h="644" extrusionOk="0">
                        <a:moveTo>
                          <a:pt x="1634" y="1"/>
                        </a:moveTo>
                        <a:cubicBezTo>
                          <a:pt x="1626" y="1"/>
                          <a:pt x="1617" y="1"/>
                          <a:pt x="1616" y="7"/>
                        </a:cubicBezTo>
                        <a:lnTo>
                          <a:pt x="1616" y="7"/>
                        </a:lnTo>
                        <a:cubicBezTo>
                          <a:pt x="1622" y="5"/>
                          <a:pt x="1628" y="1"/>
                          <a:pt x="1634" y="1"/>
                        </a:cubicBezTo>
                        <a:close/>
                        <a:moveTo>
                          <a:pt x="1616" y="7"/>
                        </a:moveTo>
                        <a:lnTo>
                          <a:pt x="1616" y="7"/>
                        </a:lnTo>
                        <a:cubicBezTo>
                          <a:pt x="1613" y="9"/>
                          <a:pt x="1610" y="10"/>
                          <a:pt x="1607" y="10"/>
                        </a:cubicBezTo>
                        <a:lnTo>
                          <a:pt x="1580" y="28"/>
                        </a:lnTo>
                        <a:lnTo>
                          <a:pt x="1580" y="28"/>
                        </a:lnTo>
                        <a:lnTo>
                          <a:pt x="1616" y="10"/>
                        </a:lnTo>
                        <a:cubicBezTo>
                          <a:pt x="1616" y="9"/>
                          <a:pt x="1616" y="8"/>
                          <a:pt x="1616" y="7"/>
                        </a:cubicBezTo>
                        <a:close/>
                        <a:moveTo>
                          <a:pt x="1580" y="28"/>
                        </a:moveTo>
                        <a:lnTo>
                          <a:pt x="1562" y="37"/>
                        </a:lnTo>
                        <a:lnTo>
                          <a:pt x="1366" y="126"/>
                        </a:lnTo>
                        <a:cubicBezTo>
                          <a:pt x="1205" y="206"/>
                          <a:pt x="973" y="313"/>
                          <a:pt x="715" y="411"/>
                        </a:cubicBezTo>
                        <a:cubicBezTo>
                          <a:pt x="510" y="500"/>
                          <a:pt x="315" y="571"/>
                          <a:pt x="163" y="616"/>
                        </a:cubicBezTo>
                        <a:lnTo>
                          <a:pt x="163" y="616"/>
                        </a:lnTo>
                        <a:cubicBezTo>
                          <a:pt x="105" y="538"/>
                          <a:pt x="62" y="452"/>
                          <a:pt x="37" y="358"/>
                        </a:cubicBezTo>
                        <a:cubicBezTo>
                          <a:pt x="19" y="331"/>
                          <a:pt x="10" y="295"/>
                          <a:pt x="10" y="286"/>
                        </a:cubicBezTo>
                        <a:cubicBezTo>
                          <a:pt x="10" y="277"/>
                          <a:pt x="1" y="268"/>
                          <a:pt x="1" y="260"/>
                        </a:cubicBezTo>
                        <a:cubicBezTo>
                          <a:pt x="1" y="268"/>
                          <a:pt x="1" y="277"/>
                          <a:pt x="1" y="286"/>
                        </a:cubicBezTo>
                        <a:cubicBezTo>
                          <a:pt x="10" y="304"/>
                          <a:pt x="10" y="331"/>
                          <a:pt x="28" y="367"/>
                        </a:cubicBezTo>
                        <a:cubicBezTo>
                          <a:pt x="55" y="456"/>
                          <a:pt x="90" y="554"/>
                          <a:pt x="153" y="634"/>
                        </a:cubicBezTo>
                        <a:lnTo>
                          <a:pt x="153" y="643"/>
                        </a:lnTo>
                        <a:lnTo>
                          <a:pt x="162" y="643"/>
                        </a:lnTo>
                        <a:cubicBezTo>
                          <a:pt x="313" y="590"/>
                          <a:pt x="509" y="518"/>
                          <a:pt x="724" y="438"/>
                        </a:cubicBezTo>
                        <a:cubicBezTo>
                          <a:pt x="982" y="331"/>
                          <a:pt x="1205" y="224"/>
                          <a:pt x="1366" y="144"/>
                        </a:cubicBezTo>
                        <a:cubicBezTo>
                          <a:pt x="1446" y="99"/>
                          <a:pt x="1518" y="63"/>
                          <a:pt x="1553" y="45"/>
                        </a:cubicBezTo>
                        <a:lnTo>
                          <a:pt x="1580" y="2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5200944" y="3210676"/>
                    <a:ext cx="23101" cy="57832"/>
                  </a:xfrm>
                  <a:custGeom>
                    <a:avLst/>
                    <a:gdLst/>
                    <a:ahLst/>
                    <a:cxnLst/>
                    <a:rect l="l" t="t" r="r" b="b"/>
                    <a:pathLst>
                      <a:path w="143" h="358" extrusionOk="0">
                        <a:moveTo>
                          <a:pt x="0" y="1"/>
                        </a:moveTo>
                        <a:lnTo>
                          <a:pt x="0" y="1"/>
                        </a:lnTo>
                        <a:cubicBezTo>
                          <a:pt x="18" y="63"/>
                          <a:pt x="36" y="126"/>
                          <a:pt x="63" y="179"/>
                        </a:cubicBezTo>
                        <a:cubicBezTo>
                          <a:pt x="80" y="242"/>
                          <a:pt x="107" y="295"/>
                          <a:pt x="143" y="358"/>
                        </a:cubicBezTo>
                        <a:cubicBezTo>
                          <a:pt x="107" y="233"/>
                          <a:pt x="63" y="10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5519350" y="3134265"/>
                    <a:ext cx="21808" cy="105487"/>
                  </a:xfrm>
                  <a:custGeom>
                    <a:avLst/>
                    <a:gdLst/>
                    <a:ahLst/>
                    <a:cxnLst/>
                    <a:rect l="l" t="t" r="r" b="b"/>
                    <a:pathLst>
                      <a:path w="135" h="653" extrusionOk="0">
                        <a:moveTo>
                          <a:pt x="1" y="1"/>
                        </a:moveTo>
                        <a:cubicBezTo>
                          <a:pt x="1" y="37"/>
                          <a:pt x="1" y="63"/>
                          <a:pt x="10" y="99"/>
                        </a:cubicBezTo>
                        <a:cubicBezTo>
                          <a:pt x="10" y="161"/>
                          <a:pt x="27" y="242"/>
                          <a:pt x="45" y="331"/>
                        </a:cubicBezTo>
                        <a:cubicBezTo>
                          <a:pt x="63" y="420"/>
                          <a:pt x="90" y="500"/>
                          <a:pt x="99" y="554"/>
                        </a:cubicBezTo>
                        <a:cubicBezTo>
                          <a:pt x="108" y="590"/>
                          <a:pt x="126" y="616"/>
                          <a:pt x="135" y="652"/>
                        </a:cubicBezTo>
                        <a:cubicBezTo>
                          <a:pt x="135" y="616"/>
                          <a:pt x="126" y="581"/>
                          <a:pt x="117" y="554"/>
                        </a:cubicBezTo>
                        <a:cubicBezTo>
                          <a:pt x="99" y="483"/>
                          <a:pt x="90" y="411"/>
                          <a:pt x="72" y="322"/>
                        </a:cubicBezTo>
                        <a:cubicBezTo>
                          <a:pt x="45" y="242"/>
                          <a:pt x="36" y="161"/>
                          <a:pt x="19" y="99"/>
                        </a:cubicBezTo>
                        <a:cubicBezTo>
                          <a:pt x="19" y="63"/>
                          <a:pt x="10" y="2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5543905" y="3147350"/>
                    <a:ext cx="39093" cy="85133"/>
                  </a:xfrm>
                  <a:custGeom>
                    <a:avLst/>
                    <a:gdLst/>
                    <a:ahLst/>
                    <a:cxnLst/>
                    <a:rect l="l" t="t" r="r" b="b"/>
                    <a:pathLst>
                      <a:path w="242" h="527" extrusionOk="0">
                        <a:moveTo>
                          <a:pt x="0" y="0"/>
                        </a:moveTo>
                        <a:lnTo>
                          <a:pt x="0" y="0"/>
                        </a:lnTo>
                        <a:cubicBezTo>
                          <a:pt x="125" y="152"/>
                          <a:pt x="206" y="330"/>
                          <a:pt x="232" y="527"/>
                        </a:cubicBezTo>
                        <a:cubicBezTo>
                          <a:pt x="241" y="500"/>
                          <a:pt x="241" y="473"/>
                          <a:pt x="232" y="446"/>
                        </a:cubicBezTo>
                        <a:cubicBezTo>
                          <a:pt x="223" y="375"/>
                          <a:pt x="206" y="304"/>
                          <a:pt x="179" y="241"/>
                        </a:cubicBezTo>
                        <a:cubicBezTo>
                          <a:pt x="143" y="170"/>
                          <a:pt x="107" y="116"/>
                          <a:pt x="63" y="63"/>
                        </a:cubicBezTo>
                        <a:cubicBezTo>
                          <a:pt x="45" y="36"/>
                          <a:pt x="27" y="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4677698" y="3279817"/>
                    <a:ext cx="462819" cy="758280"/>
                  </a:xfrm>
                  <a:custGeom>
                    <a:avLst/>
                    <a:gdLst/>
                    <a:ahLst/>
                    <a:cxnLst/>
                    <a:rect l="l" t="t" r="r" b="b"/>
                    <a:pathLst>
                      <a:path w="2865" h="4694" extrusionOk="0">
                        <a:moveTo>
                          <a:pt x="2740" y="1"/>
                        </a:moveTo>
                        <a:cubicBezTo>
                          <a:pt x="2713" y="1"/>
                          <a:pt x="2677" y="10"/>
                          <a:pt x="2641" y="19"/>
                        </a:cubicBezTo>
                        <a:lnTo>
                          <a:pt x="2588" y="28"/>
                        </a:lnTo>
                        <a:lnTo>
                          <a:pt x="2525" y="54"/>
                        </a:lnTo>
                        <a:cubicBezTo>
                          <a:pt x="2508" y="54"/>
                          <a:pt x="2481" y="63"/>
                          <a:pt x="2463" y="81"/>
                        </a:cubicBezTo>
                        <a:cubicBezTo>
                          <a:pt x="2445" y="90"/>
                          <a:pt x="2418" y="99"/>
                          <a:pt x="2401" y="108"/>
                        </a:cubicBezTo>
                        <a:cubicBezTo>
                          <a:pt x="2294" y="170"/>
                          <a:pt x="2204" y="242"/>
                          <a:pt x="2115" y="322"/>
                        </a:cubicBezTo>
                        <a:cubicBezTo>
                          <a:pt x="1901" y="536"/>
                          <a:pt x="1723" y="786"/>
                          <a:pt x="1571" y="1054"/>
                        </a:cubicBezTo>
                        <a:cubicBezTo>
                          <a:pt x="1392" y="1375"/>
                          <a:pt x="1232" y="1714"/>
                          <a:pt x="1107" y="2062"/>
                        </a:cubicBezTo>
                        <a:cubicBezTo>
                          <a:pt x="1098" y="2088"/>
                          <a:pt x="1089" y="2115"/>
                          <a:pt x="1080" y="2142"/>
                        </a:cubicBezTo>
                        <a:lnTo>
                          <a:pt x="304" y="3953"/>
                        </a:lnTo>
                        <a:cubicBezTo>
                          <a:pt x="206" y="4185"/>
                          <a:pt x="135" y="4372"/>
                          <a:pt x="72" y="4497"/>
                        </a:cubicBezTo>
                        <a:cubicBezTo>
                          <a:pt x="45" y="4568"/>
                          <a:pt x="28" y="4613"/>
                          <a:pt x="10" y="4649"/>
                        </a:cubicBezTo>
                        <a:lnTo>
                          <a:pt x="3" y="4684"/>
                        </a:lnTo>
                        <a:lnTo>
                          <a:pt x="3" y="4684"/>
                        </a:lnTo>
                        <a:cubicBezTo>
                          <a:pt x="6" y="4675"/>
                          <a:pt x="12" y="4662"/>
                          <a:pt x="19" y="4649"/>
                        </a:cubicBezTo>
                        <a:lnTo>
                          <a:pt x="81" y="4506"/>
                        </a:lnTo>
                        <a:lnTo>
                          <a:pt x="322" y="3962"/>
                        </a:lnTo>
                        <a:lnTo>
                          <a:pt x="1107" y="2151"/>
                        </a:lnTo>
                        <a:lnTo>
                          <a:pt x="1134" y="2080"/>
                        </a:lnTo>
                        <a:cubicBezTo>
                          <a:pt x="1259" y="1723"/>
                          <a:pt x="1419" y="1393"/>
                          <a:pt x="1598" y="1063"/>
                        </a:cubicBezTo>
                        <a:cubicBezTo>
                          <a:pt x="1740" y="804"/>
                          <a:pt x="1919" y="554"/>
                          <a:pt x="2133" y="340"/>
                        </a:cubicBezTo>
                        <a:cubicBezTo>
                          <a:pt x="2213" y="260"/>
                          <a:pt x="2302" y="188"/>
                          <a:pt x="2401" y="126"/>
                        </a:cubicBezTo>
                        <a:cubicBezTo>
                          <a:pt x="2427" y="108"/>
                          <a:pt x="2445" y="99"/>
                          <a:pt x="2472" y="90"/>
                        </a:cubicBezTo>
                        <a:cubicBezTo>
                          <a:pt x="2490" y="81"/>
                          <a:pt x="2508" y="72"/>
                          <a:pt x="2534" y="63"/>
                        </a:cubicBezTo>
                        <a:lnTo>
                          <a:pt x="2588" y="37"/>
                        </a:lnTo>
                        <a:lnTo>
                          <a:pt x="2641" y="28"/>
                        </a:lnTo>
                        <a:cubicBezTo>
                          <a:pt x="2677" y="19"/>
                          <a:pt x="2704" y="10"/>
                          <a:pt x="2740" y="10"/>
                        </a:cubicBezTo>
                        <a:cubicBezTo>
                          <a:pt x="2751" y="10"/>
                          <a:pt x="2767" y="6"/>
                          <a:pt x="2785" y="6"/>
                        </a:cubicBezTo>
                        <a:cubicBezTo>
                          <a:pt x="2793" y="6"/>
                          <a:pt x="2802" y="7"/>
                          <a:pt x="2811" y="10"/>
                        </a:cubicBezTo>
                        <a:lnTo>
                          <a:pt x="2864" y="10"/>
                        </a:lnTo>
                        <a:cubicBezTo>
                          <a:pt x="2864" y="1"/>
                          <a:pt x="2864" y="1"/>
                          <a:pt x="2856" y="1"/>
                        </a:cubicBezTo>
                        <a:close/>
                        <a:moveTo>
                          <a:pt x="3" y="4684"/>
                        </a:moveTo>
                        <a:cubicBezTo>
                          <a:pt x="1" y="4688"/>
                          <a:pt x="1" y="4691"/>
                          <a:pt x="1" y="4693"/>
                        </a:cubicBezTo>
                        <a:lnTo>
                          <a:pt x="3" y="468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32"/>
                <p:cNvSpPr/>
                <p:nvPr/>
              </p:nvSpPr>
              <p:spPr>
                <a:xfrm>
                  <a:off x="5065642" y="2883273"/>
                  <a:ext cx="23167" cy="23167"/>
                </a:xfrm>
                <a:custGeom>
                  <a:avLst/>
                  <a:gdLst/>
                  <a:ahLst/>
                  <a:cxnLst/>
                  <a:rect l="l" t="t" r="r" b="b"/>
                  <a:pathLst>
                    <a:path w="171" h="171" extrusionOk="0">
                      <a:moveTo>
                        <a:pt x="90" y="1"/>
                      </a:moveTo>
                      <a:cubicBezTo>
                        <a:pt x="45" y="1"/>
                        <a:pt x="1" y="37"/>
                        <a:pt x="1" y="81"/>
                      </a:cubicBezTo>
                      <a:cubicBezTo>
                        <a:pt x="1" y="126"/>
                        <a:pt x="36" y="170"/>
                        <a:pt x="81" y="170"/>
                      </a:cubicBezTo>
                      <a:cubicBezTo>
                        <a:pt x="125" y="170"/>
                        <a:pt x="170" y="135"/>
                        <a:pt x="170" y="90"/>
                      </a:cubicBezTo>
                      <a:cubicBezTo>
                        <a:pt x="170" y="45"/>
                        <a:pt x="134" y="10"/>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5060764" y="2844661"/>
                  <a:ext cx="47283" cy="13548"/>
                </a:xfrm>
                <a:custGeom>
                  <a:avLst/>
                  <a:gdLst/>
                  <a:ahLst/>
                  <a:cxnLst/>
                  <a:rect l="l" t="t" r="r" b="b"/>
                  <a:pathLst>
                    <a:path w="349" h="100" extrusionOk="0">
                      <a:moveTo>
                        <a:pt x="170" y="0"/>
                      </a:moveTo>
                      <a:cubicBezTo>
                        <a:pt x="126" y="0"/>
                        <a:pt x="72" y="18"/>
                        <a:pt x="37" y="45"/>
                      </a:cubicBezTo>
                      <a:cubicBezTo>
                        <a:pt x="10" y="72"/>
                        <a:pt x="1" y="90"/>
                        <a:pt x="1" y="99"/>
                      </a:cubicBezTo>
                      <a:cubicBezTo>
                        <a:pt x="2" y="99"/>
                        <a:pt x="4" y="100"/>
                        <a:pt x="6" y="100"/>
                      </a:cubicBezTo>
                      <a:cubicBezTo>
                        <a:pt x="28" y="100"/>
                        <a:pt x="88" y="54"/>
                        <a:pt x="170" y="54"/>
                      </a:cubicBezTo>
                      <a:cubicBezTo>
                        <a:pt x="260" y="54"/>
                        <a:pt x="319" y="91"/>
                        <a:pt x="336" y="91"/>
                      </a:cubicBezTo>
                      <a:cubicBezTo>
                        <a:pt x="338" y="91"/>
                        <a:pt x="339" y="90"/>
                        <a:pt x="340" y="90"/>
                      </a:cubicBezTo>
                      <a:cubicBezTo>
                        <a:pt x="349" y="72"/>
                        <a:pt x="340" y="63"/>
                        <a:pt x="304" y="45"/>
                      </a:cubicBezTo>
                      <a:cubicBezTo>
                        <a:pt x="268" y="18"/>
                        <a:pt x="215"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5169556" y="2884492"/>
                  <a:ext cx="24386" cy="23167"/>
                </a:xfrm>
                <a:custGeom>
                  <a:avLst/>
                  <a:gdLst/>
                  <a:ahLst/>
                  <a:cxnLst/>
                  <a:rect l="l" t="t" r="r" b="b"/>
                  <a:pathLst>
                    <a:path w="180" h="171" extrusionOk="0">
                      <a:moveTo>
                        <a:pt x="90" y="1"/>
                      </a:moveTo>
                      <a:cubicBezTo>
                        <a:pt x="45" y="1"/>
                        <a:pt x="10" y="36"/>
                        <a:pt x="1" y="81"/>
                      </a:cubicBezTo>
                      <a:cubicBezTo>
                        <a:pt x="1" y="135"/>
                        <a:pt x="45" y="170"/>
                        <a:pt x="90" y="170"/>
                      </a:cubicBezTo>
                      <a:cubicBezTo>
                        <a:pt x="135" y="170"/>
                        <a:pt x="170" y="135"/>
                        <a:pt x="179" y="90"/>
                      </a:cubicBezTo>
                      <a:cubicBezTo>
                        <a:pt x="179" y="45"/>
                        <a:pt x="135" y="10"/>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5175652" y="2847099"/>
                  <a:ext cx="47283" cy="12329"/>
                </a:xfrm>
                <a:custGeom>
                  <a:avLst/>
                  <a:gdLst/>
                  <a:ahLst/>
                  <a:cxnLst/>
                  <a:rect l="l" t="t" r="r" b="b"/>
                  <a:pathLst>
                    <a:path w="349" h="91" extrusionOk="0">
                      <a:moveTo>
                        <a:pt x="170" y="0"/>
                      </a:moveTo>
                      <a:cubicBezTo>
                        <a:pt x="116" y="0"/>
                        <a:pt x="72" y="18"/>
                        <a:pt x="36" y="45"/>
                      </a:cubicBezTo>
                      <a:cubicBezTo>
                        <a:pt x="9" y="63"/>
                        <a:pt x="0" y="89"/>
                        <a:pt x="0" y="89"/>
                      </a:cubicBezTo>
                      <a:cubicBezTo>
                        <a:pt x="1" y="90"/>
                        <a:pt x="2" y="91"/>
                        <a:pt x="4" y="91"/>
                      </a:cubicBezTo>
                      <a:cubicBezTo>
                        <a:pt x="21" y="91"/>
                        <a:pt x="81" y="54"/>
                        <a:pt x="170" y="54"/>
                      </a:cubicBezTo>
                      <a:cubicBezTo>
                        <a:pt x="177" y="53"/>
                        <a:pt x="184" y="53"/>
                        <a:pt x="190" y="53"/>
                      </a:cubicBezTo>
                      <a:cubicBezTo>
                        <a:pt x="257" y="53"/>
                        <a:pt x="311" y="84"/>
                        <a:pt x="332" y="84"/>
                      </a:cubicBezTo>
                      <a:cubicBezTo>
                        <a:pt x="335" y="84"/>
                        <a:pt x="338" y="83"/>
                        <a:pt x="339" y="81"/>
                      </a:cubicBezTo>
                      <a:cubicBezTo>
                        <a:pt x="348" y="72"/>
                        <a:pt x="330" y="54"/>
                        <a:pt x="304" y="36"/>
                      </a:cubicBezTo>
                      <a:cubicBezTo>
                        <a:pt x="259" y="9"/>
                        <a:pt x="214"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5105473" y="2851841"/>
                  <a:ext cx="37663" cy="104997"/>
                </a:xfrm>
                <a:custGeom>
                  <a:avLst/>
                  <a:gdLst/>
                  <a:ahLst/>
                  <a:cxnLst/>
                  <a:rect l="l" t="t" r="r" b="b"/>
                  <a:pathLst>
                    <a:path w="278" h="775" extrusionOk="0">
                      <a:moveTo>
                        <a:pt x="268" y="1"/>
                      </a:moveTo>
                      <a:cubicBezTo>
                        <a:pt x="256" y="1"/>
                        <a:pt x="169" y="203"/>
                        <a:pt x="81" y="456"/>
                      </a:cubicBezTo>
                      <a:cubicBezTo>
                        <a:pt x="54" y="518"/>
                        <a:pt x="37" y="581"/>
                        <a:pt x="19" y="643"/>
                      </a:cubicBezTo>
                      <a:cubicBezTo>
                        <a:pt x="1" y="670"/>
                        <a:pt x="1" y="706"/>
                        <a:pt x="10" y="732"/>
                      </a:cubicBezTo>
                      <a:cubicBezTo>
                        <a:pt x="10" y="750"/>
                        <a:pt x="28" y="759"/>
                        <a:pt x="46" y="768"/>
                      </a:cubicBezTo>
                      <a:lnTo>
                        <a:pt x="90" y="768"/>
                      </a:lnTo>
                      <a:cubicBezTo>
                        <a:pt x="112" y="773"/>
                        <a:pt x="137" y="775"/>
                        <a:pt x="163" y="775"/>
                      </a:cubicBezTo>
                      <a:cubicBezTo>
                        <a:pt x="188" y="775"/>
                        <a:pt x="215" y="773"/>
                        <a:pt x="242" y="768"/>
                      </a:cubicBezTo>
                      <a:cubicBezTo>
                        <a:pt x="188" y="759"/>
                        <a:pt x="135" y="750"/>
                        <a:pt x="90" y="741"/>
                      </a:cubicBezTo>
                      <a:cubicBezTo>
                        <a:pt x="63" y="741"/>
                        <a:pt x="46" y="741"/>
                        <a:pt x="37" y="724"/>
                      </a:cubicBezTo>
                      <a:cubicBezTo>
                        <a:pt x="37" y="697"/>
                        <a:pt x="37" y="670"/>
                        <a:pt x="54" y="652"/>
                      </a:cubicBezTo>
                      <a:cubicBezTo>
                        <a:pt x="72" y="599"/>
                        <a:pt x="90" y="536"/>
                        <a:pt x="117" y="474"/>
                      </a:cubicBezTo>
                      <a:cubicBezTo>
                        <a:pt x="215" y="215"/>
                        <a:pt x="277" y="1"/>
                        <a:pt x="269" y="1"/>
                      </a:cubicBezTo>
                      <a:cubicBezTo>
                        <a:pt x="268" y="1"/>
                        <a:pt x="268"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5173214" y="2806455"/>
                  <a:ext cx="58121" cy="14496"/>
                </a:xfrm>
                <a:custGeom>
                  <a:avLst/>
                  <a:gdLst/>
                  <a:ahLst/>
                  <a:cxnLst/>
                  <a:rect l="l" t="t" r="r" b="b"/>
                  <a:pathLst>
                    <a:path w="429" h="107" extrusionOk="0">
                      <a:moveTo>
                        <a:pt x="207" y="0"/>
                      </a:moveTo>
                      <a:cubicBezTo>
                        <a:pt x="154" y="0"/>
                        <a:pt x="101" y="11"/>
                        <a:pt x="54" y="33"/>
                      </a:cubicBezTo>
                      <a:cubicBezTo>
                        <a:pt x="18" y="59"/>
                        <a:pt x="0" y="77"/>
                        <a:pt x="0" y="86"/>
                      </a:cubicBezTo>
                      <a:cubicBezTo>
                        <a:pt x="8" y="98"/>
                        <a:pt x="29" y="101"/>
                        <a:pt x="59" y="101"/>
                      </a:cubicBezTo>
                      <a:cubicBezTo>
                        <a:pt x="98" y="101"/>
                        <a:pt x="153" y="95"/>
                        <a:pt x="215" y="95"/>
                      </a:cubicBezTo>
                      <a:cubicBezTo>
                        <a:pt x="286" y="95"/>
                        <a:pt x="349" y="107"/>
                        <a:pt x="389" y="107"/>
                      </a:cubicBezTo>
                      <a:cubicBezTo>
                        <a:pt x="409" y="107"/>
                        <a:pt x="423" y="104"/>
                        <a:pt x="429" y="95"/>
                      </a:cubicBezTo>
                      <a:cubicBezTo>
                        <a:pt x="429" y="86"/>
                        <a:pt x="411" y="59"/>
                        <a:pt x="375" y="42"/>
                      </a:cubicBezTo>
                      <a:cubicBezTo>
                        <a:pt x="324" y="14"/>
                        <a:pt x="265" y="0"/>
                        <a:pt x="207"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5056023" y="2803068"/>
                  <a:ext cx="50805" cy="14903"/>
                </a:xfrm>
                <a:custGeom>
                  <a:avLst/>
                  <a:gdLst/>
                  <a:ahLst/>
                  <a:cxnLst/>
                  <a:rect l="l" t="t" r="r" b="b"/>
                  <a:pathLst>
                    <a:path w="375" h="110" extrusionOk="0">
                      <a:moveTo>
                        <a:pt x="153" y="1"/>
                      </a:moveTo>
                      <a:cubicBezTo>
                        <a:pt x="117" y="1"/>
                        <a:pt x="78" y="11"/>
                        <a:pt x="45" y="31"/>
                      </a:cubicBezTo>
                      <a:cubicBezTo>
                        <a:pt x="9" y="49"/>
                        <a:pt x="0" y="67"/>
                        <a:pt x="9" y="75"/>
                      </a:cubicBezTo>
                      <a:cubicBezTo>
                        <a:pt x="18" y="89"/>
                        <a:pt x="40" y="91"/>
                        <a:pt x="72" y="91"/>
                      </a:cubicBezTo>
                      <a:cubicBezTo>
                        <a:pt x="87" y="91"/>
                        <a:pt x="105" y="91"/>
                        <a:pt x="124" y="91"/>
                      </a:cubicBezTo>
                      <a:cubicBezTo>
                        <a:pt x="144" y="91"/>
                        <a:pt x="165" y="91"/>
                        <a:pt x="187" y="93"/>
                      </a:cubicBezTo>
                      <a:cubicBezTo>
                        <a:pt x="249" y="99"/>
                        <a:pt x="302" y="110"/>
                        <a:pt x="335" y="110"/>
                      </a:cubicBezTo>
                      <a:cubicBezTo>
                        <a:pt x="350" y="110"/>
                        <a:pt x="360" y="108"/>
                        <a:pt x="366" y="102"/>
                      </a:cubicBezTo>
                      <a:cubicBezTo>
                        <a:pt x="375" y="93"/>
                        <a:pt x="366" y="67"/>
                        <a:pt x="339" y="49"/>
                      </a:cubicBezTo>
                      <a:cubicBezTo>
                        <a:pt x="295" y="22"/>
                        <a:pt x="241" y="4"/>
                        <a:pt x="187" y="4"/>
                      </a:cubicBezTo>
                      <a:cubicBezTo>
                        <a:pt x="176" y="2"/>
                        <a:pt x="165" y="1"/>
                        <a:pt x="153"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5325494" y="2910640"/>
                  <a:ext cx="25470" cy="48231"/>
                </a:xfrm>
                <a:custGeom>
                  <a:avLst/>
                  <a:gdLst/>
                  <a:ahLst/>
                  <a:cxnLst/>
                  <a:rect l="l" t="t" r="r" b="b"/>
                  <a:pathLst>
                    <a:path w="188" h="356" extrusionOk="0">
                      <a:moveTo>
                        <a:pt x="76" y="0"/>
                      </a:moveTo>
                      <a:cubicBezTo>
                        <a:pt x="66" y="0"/>
                        <a:pt x="58" y="7"/>
                        <a:pt x="45" y="13"/>
                      </a:cubicBezTo>
                      <a:cubicBezTo>
                        <a:pt x="36" y="22"/>
                        <a:pt x="36" y="31"/>
                        <a:pt x="27" y="40"/>
                      </a:cubicBezTo>
                      <a:cubicBezTo>
                        <a:pt x="27" y="58"/>
                        <a:pt x="36" y="58"/>
                        <a:pt x="36" y="58"/>
                      </a:cubicBezTo>
                      <a:cubicBezTo>
                        <a:pt x="36" y="58"/>
                        <a:pt x="36" y="49"/>
                        <a:pt x="45" y="40"/>
                      </a:cubicBezTo>
                      <a:cubicBezTo>
                        <a:pt x="45" y="27"/>
                        <a:pt x="55" y="18"/>
                        <a:pt x="67" y="18"/>
                      </a:cubicBezTo>
                      <a:cubicBezTo>
                        <a:pt x="71" y="18"/>
                        <a:pt x="76" y="20"/>
                        <a:pt x="81" y="22"/>
                      </a:cubicBezTo>
                      <a:cubicBezTo>
                        <a:pt x="108" y="31"/>
                        <a:pt x="125" y="49"/>
                        <a:pt x="134" y="75"/>
                      </a:cubicBezTo>
                      <a:cubicBezTo>
                        <a:pt x="152" y="111"/>
                        <a:pt x="161" y="147"/>
                        <a:pt x="152" y="182"/>
                      </a:cubicBezTo>
                      <a:cubicBezTo>
                        <a:pt x="161" y="245"/>
                        <a:pt x="125" y="307"/>
                        <a:pt x="72" y="334"/>
                      </a:cubicBezTo>
                      <a:cubicBezTo>
                        <a:pt x="63" y="339"/>
                        <a:pt x="54" y="341"/>
                        <a:pt x="45" y="341"/>
                      </a:cubicBezTo>
                      <a:cubicBezTo>
                        <a:pt x="36" y="341"/>
                        <a:pt x="27" y="339"/>
                        <a:pt x="18" y="334"/>
                      </a:cubicBezTo>
                      <a:cubicBezTo>
                        <a:pt x="9" y="334"/>
                        <a:pt x="1" y="325"/>
                        <a:pt x="1" y="325"/>
                      </a:cubicBezTo>
                      <a:lnTo>
                        <a:pt x="1" y="325"/>
                      </a:lnTo>
                      <a:cubicBezTo>
                        <a:pt x="1" y="325"/>
                        <a:pt x="1" y="334"/>
                        <a:pt x="18" y="343"/>
                      </a:cubicBezTo>
                      <a:cubicBezTo>
                        <a:pt x="31" y="349"/>
                        <a:pt x="44" y="356"/>
                        <a:pt x="59" y="356"/>
                      </a:cubicBezTo>
                      <a:cubicBezTo>
                        <a:pt x="66" y="356"/>
                        <a:pt x="73" y="355"/>
                        <a:pt x="81" y="352"/>
                      </a:cubicBezTo>
                      <a:cubicBezTo>
                        <a:pt x="143" y="325"/>
                        <a:pt x="188" y="254"/>
                        <a:pt x="188" y="182"/>
                      </a:cubicBezTo>
                      <a:cubicBezTo>
                        <a:pt x="188" y="138"/>
                        <a:pt x="179" y="102"/>
                        <a:pt x="161" y="67"/>
                      </a:cubicBezTo>
                      <a:cubicBezTo>
                        <a:pt x="152" y="31"/>
                        <a:pt x="117" y="4"/>
                        <a:pt x="90" y="4"/>
                      </a:cubicBezTo>
                      <a:cubicBezTo>
                        <a:pt x="85" y="1"/>
                        <a:pt x="80"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5129724" y="2966729"/>
                  <a:ext cx="49721" cy="27096"/>
                </a:xfrm>
                <a:custGeom>
                  <a:avLst/>
                  <a:gdLst/>
                  <a:ahLst/>
                  <a:cxnLst/>
                  <a:rect l="l" t="t" r="r" b="b"/>
                  <a:pathLst>
                    <a:path w="367" h="200" extrusionOk="0">
                      <a:moveTo>
                        <a:pt x="357" y="0"/>
                      </a:moveTo>
                      <a:cubicBezTo>
                        <a:pt x="357" y="0"/>
                        <a:pt x="295" y="72"/>
                        <a:pt x="197" y="125"/>
                      </a:cubicBezTo>
                      <a:cubicBezTo>
                        <a:pt x="90" y="170"/>
                        <a:pt x="0" y="152"/>
                        <a:pt x="0" y="170"/>
                      </a:cubicBezTo>
                      <a:cubicBezTo>
                        <a:pt x="0" y="179"/>
                        <a:pt x="18" y="188"/>
                        <a:pt x="63" y="197"/>
                      </a:cubicBezTo>
                      <a:cubicBezTo>
                        <a:pt x="73" y="198"/>
                        <a:pt x="82" y="199"/>
                        <a:pt x="92" y="199"/>
                      </a:cubicBezTo>
                      <a:cubicBezTo>
                        <a:pt x="136" y="199"/>
                        <a:pt x="180" y="184"/>
                        <a:pt x="223" y="170"/>
                      </a:cubicBezTo>
                      <a:cubicBezTo>
                        <a:pt x="268" y="143"/>
                        <a:pt x="313" y="107"/>
                        <a:pt x="339" y="63"/>
                      </a:cubicBezTo>
                      <a:cubicBezTo>
                        <a:pt x="366" y="27"/>
                        <a:pt x="366"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5178091" y="2952233"/>
                  <a:ext cx="20593" cy="14632"/>
                </a:xfrm>
                <a:custGeom>
                  <a:avLst/>
                  <a:gdLst/>
                  <a:ahLst/>
                  <a:cxnLst/>
                  <a:rect l="l" t="t" r="r" b="b"/>
                  <a:pathLst>
                    <a:path w="152" h="108" extrusionOk="0">
                      <a:moveTo>
                        <a:pt x="27" y="0"/>
                      </a:moveTo>
                      <a:cubicBezTo>
                        <a:pt x="9" y="9"/>
                        <a:pt x="0" y="9"/>
                        <a:pt x="0" y="18"/>
                      </a:cubicBezTo>
                      <a:cubicBezTo>
                        <a:pt x="7" y="16"/>
                        <a:pt x="15" y="15"/>
                        <a:pt x="23" y="15"/>
                      </a:cubicBezTo>
                      <a:cubicBezTo>
                        <a:pt x="45" y="15"/>
                        <a:pt x="70" y="23"/>
                        <a:pt x="89" y="36"/>
                      </a:cubicBezTo>
                      <a:cubicBezTo>
                        <a:pt x="134" y="63"/>
                        <a:pt x="143" y="107"/>
                        <a:pt x="143" y="107"/>
                      </a:cubicBezTo>
                      <a:cubicBezTo>
                        <a:pt x="143" y="107"/>
                        <a:pt x="152" y="99"/>
                        <a:pt x="143" y="81"/>
                      </a:cubicBezTo>
                      <a:cubicBezTo>
                        <a:pt x="134" y="54"/>
                        <a:pt x="125" y="36"/>
                        <a:pt x="98" y="18"/>
                      </a:cubicBezTo>
                      <a:cubicBezTo>
                        <a:pt x="80" y="0"/>
                        <a:pt x="54"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32"/>
              <p:cNvGrpSpPr/>
              <p:nvPr/>
            </p:nvGrpSpPr>
            <p:grpSpPr>
              <a:xfrm>
                <a:off x="4664238" y="2681617"/>
                <a:ext cx="1579458" cy="2108384"/>
                <a:chOff x="4664238" y="2681617"/>
                <a:chExt cx="1579458" cy="2108384"/>
              </a:xfrm>
            </p:grpSpPr>
            <p:grpSp>
              <p:nvGrpSpPr>
                <p:cNvPr id="631" name="Google Shape;631;p32"/>
                <p:cNvGrpSpPr/>
                <p:nvPr/>
              </p:nvGrpSpPr>
              <p:grpSpPr>
                <a:xfrm>
                  <a:off x="4664238" y="2681617"/>
                  <a:ext cx="1579458" cy="2108384"/>
                  <a:chOff x="6368272" y="2165803"/>
                  <a:chExt cx="1876509" cy="2504911"/>
                </a:xfrm>
              </p:grpSpPr>
              <p:sp>
                <p:nvSpPr>
                  <p:cNvPr id="632" name="Google Shape;632;p32"/>
                  <p:cNvSpPr/>
                  <p:nvPr/>
                </p:nvSpPr>
                <p:spPr>
                  <a:xfrm>
                    <a:off x="6934651" y="4340522"/>
                    <a:ext cx="387702" cy="330193"/>
                  </a:xfrm>
                  <a:custGeom>
                    <a:avLst/>
                    <a:gdLst/>
                    <a:ahLst/>
                    <a:cxnLst/>
                    <a:rect l="l" t="t" r="r" b="b"/>
                    <a:pathLst>
                      <a:path w="2400" h="2044" extrusionOk="0">
                        <a:moveTo>
                          <a:pt x="2311" y="1"/>
                        </a:moveTo>
                        <a:lnTo>
                          <a:pt x="1106" y="72"/>
                        </a:lnTo>
                        <a:lnTo>
                          <a:pt x="1213" y="1312"/>
                        </a:lnTo>
                        <a:cubicBezTo>
                          <a:pt x="1213" y="1312"/>
                          <a:pt x="0" y="1812"/>
                          <a:pt x="0" y="2044"/>
                        </a:cubicBezTo>
                        <a:lnTo>
                          <a:pt x="2400" y="1937"/>
                        </a:lnTo>
                        <a:lnTo>
                          <a:pt x="2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6368272" y="3951521"/>
                    <a:ext cx="497228" cy="367509"/>
                  </a:xfrm>
                  <a:custGeom>
                    <a:avLst/>
                    <a:gdLst/>
                    <a:ahLst/>
                    <a:cxnLst/>
                    <a:rect l="l" t="t" r="r" b="b"/>
                    <a:pathLst>
                      <a:path w="3078" h="2275" extrusionOk="0">
                        <a:moveTo>
                          <a:pt x="2079" y="0"/>
                        </a:moveTo>
                        <a:lnTo>
                          <a:pt x="1419" y="1053"/>
                        </a:lnTo>
                        <a:cubicBezTo>
                          <a:pt x="1419" y="1053"/>
                          <a:pt x="619" y="840"/>
                          <a:pt x="215" y="840"/>
                        </a:cubicBezTo>
                        <a:cubicBezTo>
                          <a:pt x="109" y="840"/>
                          <a:pt x="30" y="855"/>
                          <a:pt x="0" y="892"/>
                        </a:cubicBezTo>
                        <a:lnTo>
                          <a:pt x="1972" y="2275"/>
                        </a:lnTo>
                        <a:lnTo>
                          <a:pt x="3078" y="678"/>
                        </a:lnTo>
                        <a:lnTo>
                          <a:pt x="2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6640638" y="4039725"/>
                    <a:ext cx="63486" cy="24231"/>
                  </a:xfrm>
                  <a:custGeom>
                    <a:avLst/>
                    <a:gdLst/>
                    <a:ahLst/>
                    <a:cxnLst/>
                    <a:rect l="l" t="t" r="r" b="b"/>
                    <a:pathLst>
                      <a:path w="393" h="150" extrusionOk="0">
                        <a:moveTo>
                          <a:pt x="116" y="34"/>
                        </a:moveTo>
                        <a:cubicBezTo>
                          <a:pt x="161" y="34"/>
                          <a:pt x="197" y="34"/>
                          <a:pt x="241" y="43"/>
                        </a:cubicBezTo>
                        <a:cubicBezTo>
                          <a:pt x="268" y="52"/>
                          <a:pt x="286" y="61"/>
                          <a:pt x="313" y="70"/>
                        </a:cubicBezTo>
                        <a:cubicBezTo>
                          <a:pt x="339" y="79"/>
                          <a:pt x="357" y="87"/>
                          <a:pt x="357" y="105"/>
                        </a:cubicBezTo>
                        <a:cubicBezTo>
                          <a:pt x="353" y="110"/>
                          <a:pt x="353" y="110"/>
                          <a:pt x="352" y="110"/>
                        </a:cubicBezTo>
                        <a:cubicBezTo>
                          <a:pt x="350" y="110"/>
                          <a:pt x="348" y="110"/>
                          <a:pt x="339" y="114"/>
                        </a:cubicBezTo>
                        <a:lnTo>
                          <a:pt x="313" y="114"/>
                        </a:lnTo>
                        <a:cubicBezTo>
                          <a:pt x="286" y="114"/>
                          <a:pt x="259" y="105"/>
                          <a:pt x="232" y="105"/>
                        </a:cubicBezTo>
                        <a:cubicBezTo>
                          <a:pt x="197" y="96"/>
                          <a:pt x="152" y="87"/>
                          <a:pt x="107" y="79"/>
                        </a:cubicBezTo>
                        <a:cubicBezTo>
                          <a:pt x="87" y="65"/>
                          <a:pt x="62" y="51"/>
                          <a:pt x="31" y="42"/>
                        </a:cubicBezTo>
                        <a:lnTo>
                          <a:pt x="31" y="42"/>
                        </a:lnTo>
                        <a:cubicBezTo>
                          <a:pt x="51" y="39"/>
                          <a:pt x="80" y="34"/>
                          <a:pt x="116" y="34"/>
                        </a:cubicBezTo>
                        <a:close/>
                        <a:moveTo>
                          <a:pt x="183" y="1"/>
                        </a:moveTo>
                        <a:cubicBezTo>
                          <a:pt x="161" y="1"/>
                          <a:pt x="139" y="3"/>
                          <a:pt x="116" y="7"/>
                        </a:cubicBezTo>
                        <a:cubicBezTo>
                          <a:pt x="77" y="7"/>
                          <a:pt x="44" y="21"/>
                          <a:pt x="13" y="37"/>
                        </a:cubicBezTo>
                        <a:lnTo>
                          <a:pt x="13" y="37"/>
                        </a:lnTo>
                        <a:cubicBezTo>
                          <a:pt x="9" y="36"/>
                          <a:pt x="4" y="35"/>
                          <a:pt x="0" y="34"/>
                        </a:cubicBezTo>
                        <a:lnTo>
                          <a:pt x="0" y="34"/>
                        </a:lnTo>
                        <a:cubicBezTo>
                          <a:pt x="2" y="36"/>
                          <a:pt x="4" y="38"/>
                          <a:pt x="6" y="40"/>
                        </a:cubicBezTo>
                        <a:lnTo>
                          <a:pt x="6" y="40"/>
                        </a:lnTo>
                        <a:cubicBezTo>
                          <a:pt x="4" y="41"/>
                          <a:pt x="2" y="42"/>
                          <a:pt x="0" y="43"/>
                        </a:cubicBezTo>
                        <a:cubicBezTo>
                          <a:pt x="0" y="45"/>
                          <a:pt x="2" y="45"/>
                          <a:pt x="5" y="45"/>
                        </a:cubicBezTo>
                        <a:cubicBezTo>
                          <a:pt x="7" y="45"/>
                          <a:pt x="9" y="45"/>
                          <a:pt x="12" y="45"/>
                        </a:cubicBezTo>
                        <a:lnTo>
                          <a:pt x="12" y="45"/>
                        </a:lnTo>
                        <a:cubicBezTo>
                          <a:pt x="37" y="68"/>
                          <a:pt x="69" y="89"/>
                          <a:pt x="107" y="96"/>
                        </a:cubicBezTo>
                        <a:cubicBezTo>
                          <a:pt x="143" y="114"/>
                          <a:pt x="188" y="132"/>
                          <a:pt x="232" y="141"/>
                        </a:cubicBezTo>
                        <a:cubicBezTo>
                          <a:pt x="259" y="141"/>
                          <a:pt x="286" y="150"/>
                          <a:pt x="304" y="150"/>
                        </a:cubicBezTo>
                        <a:lnTo>
                          <a:pt x="357" y="150"/>
                        </a:lnTo>
                        <a:cubicBezTo>
                          <a:pt x="375" y="141"/>
                          <a:pt x="393" y="123"/>
                          <a:pt x="393" y="96"/>
                        </a:cubicBezTo>
                        <a:cubicBezTo>
                          <a:pt x="393" y="79"/>
                          <a:pt x="384" y="61"/>
                          <a:pt x="366" y="52"/>
                        </a:cubicBezTo>
                        <a:cubicBezTo>
                          <a:pt x="357" y="43"/>
                          <a:pt x="339" y="34"/>
                          <a:pt x="321" y="25"/>
                        </a:cubicBezTo>
                        <a:cubicBezTo>
                          <a:pt x="304" y="16"/>
                          <a:pt x="277" y="7"/>
                          <a:pt x="250" y="7"/>
                        </a:cubicBezTo>
                        <a:cubicBezTo>
                          <a:pt x="228" y="3"/>
                          <a:pt x="205" y="1"/>
                          <a:pt x="18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6974875" y="3402430"/>
                    <a:ext cx="1086858" cy="1059396"/>
                  </a:xfrm>
                  <a:custGeom>
                    <a:avLst/>
                    <a:gdLst/>
                    <a:ahLst/>
                    <a:cxnLst/>
                    <a:rect l="l" t="t" r="r" b="b"/>
                    <a:pathLst>
                      <a:path w="6728" h="6558" extrusionOk="0">
                        <a:moveTo>
                          <a:pt x="4381" y="0"/>
                        </a:moveTo>
                        <a:cubicBezTo>
                          <a:pt x="4337" y="0"/>
                          <a:pt x="4560" y="625"/>
                          <a:pt x="2909" y="839"/>
                        </a:cubicBezTo>
                        <a:cubicBezTo>
                          <a:pt x="1259" y="1062"/>
                          <a:pt x="634" y="1303"/>
                          <a:pt x="322" y="1695"/>
                        </a:cubicBezTo>
                        <a:cubicBezTo>
                          <a:pt x="1" y="2088"/>
                          <a:pt x="822" y="6557"/>
                          <a:pt x="822" y="6557"/>
                        </a:cubicBezTo>
                        <a:lnTo>
                          <a:pt x="2142" y="6513"/>
                        </a:lnTo>
                        <a:cubicBezTo>
                          <a:pt x="2142" y="6513"/>
                          <a:pt x="2062" y="4291"/>
                          <a:pt x="2026" y="3979"/>
                        </a:cubicBezTo>
                        <a:cubicBezTo>
                          <a:pt x="1999" y="3658"/>
                          <a:pt x="1776" y="2837"/>
                          <a:pt x="1776" y="2837"/>
                        </a:cubicBezTo>
                        <a:lnTo>
                          <a:pt x="1776" y="2837"/>
                        </a:lnTo>
                        <a:lnTo>
                          <a:pt x="5273" y="2873"/>
                        </a:lnTo>
                        <a:lnTo>
                          <a:pt x="5336" y="2873"/>
                        </a:lnTo>
                        <a:cubicBezTo>
                          <a:pt x="6112" y="2846"/>
                          <a:pt x="6727" y="1838"/>
                          <a:pt x="6656" y="1062"/>
                        </a:cubicBezTo>
                        <a:lnTo>
                          <a:pt x="6585" y="643"/>
                        </a:lnTo>
                        <a:lnTo>
                          <a:pt x="43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6613175" y="3361236"/>
                    <a:ext cx="1069573" cy="823867"/>
                  </a:xfrm>
                  <a:custGeom>
                    <a:avLst/>
                    <a:gdLst/>
                    <a:ahLst/>
                    <a:cxnLst/>
                    <a:rect l="l" t="t" r="r" b="b"/>
                    <a:pathLst>
                      <a:path w="6621" h="5100" extrusionOk="0">
                        <a:moveTo>
                          <a:pt x="3640" y="0"/>
                        </a:moveTo>
                        <a:cubicBezTo>
                          <a:pt x="3063" y="0"/>
                          <a:pt x="2718" y="116"/>
                          <a:pt x="2597" y="237"/>
                        </a:cubicBezTo>
                        <a:cubicBezTo>
                          <a:pt x="2258" y="612"/>
                          <a:pt x="1" y="4270"/>
                          <a:pt x="1" y="4270"/>
                        </a:cubicBezTo>
                        <a:lnTo>
                          <a:pt x="1205" y="5099"/>
                        </a:lnTo>
                        <a:cubicBezTo>
                          <a:pt x="1205" y="5099"/>
                          <a:pt x="3186" y="2298"/>
                          <a:pt x="3739" y="1558"/>
                        </a:cubicBezTo>
                        <a:lnTo>
                          <a:pt x="3926" y="1335"/>
                        </a:lnTo>
                        <a:lnTo>
                          <a:pt x="6620" y="960"/>
                        </a:lnTo>
                        <a:lnTo>
                          <a:pt x="6602" y="559"/>
                        </a:lnTo>
                        <a:cubicBezTo>
                          <a:pt x="6602" y="559"/>
                          <a:pt x="4979" y="95"/>
                          <a:pt x="4113" y="23"/>
                        </a:cubicBezTo>
                        <a:cubicBezTo>
                          <a:pt x="3941" y="7"/>
                          <a:pt x="3783" y="0"/>
                          <a:pt x="3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7028347" y="3497418"/>
                    <a:ext cx="618385" cy="364117"/>
                  </a:xfrm>
                  <a:custGeom>
                    <a:avLst/>
                    <a:gdLst/>
                    <a:ahLst/>
                    <a:cxnLst/>
                    <a:rect l="l" t="t" r="r" b="b"/>
                    <a:pathLst>
                      <a:path w="3828" h="2254" extrusionOk="0">
                        <a:moveTo>
                          <a:pt x="3827" y="1"/>
                        </a:moveTo>
                        <a:cubicBezTo>
                          <a:pt x="3827" y="1"/>
                          <a:pt x="3818" y="1"/>
                          <a:pt x="3809" y="10"/>
                        </a:cubicBezTo>
                        <a:lnTo>
                          <a:pt x="3827" y="1"/>
                        </a:lnTo>
                        <a:close/>
                        <a:moveTo>
                          <a:pt x="3774" y="10"/>
                        </a:moveTo>
                        <a:lnTo>
                          <a:pt x="3631" y="37"/>
                        </a:lnTo>
                        <a:lnTo>
                          <a:pt x="3131" y="135"/>
                        </a:lnTo>
                        <a:lnTo>
                          <a:pt x="1481" y="456"/>
                        </a:lnTo>
                        <a:lnTo>
                          <a:pt x="1347" y="483"/>
                        </a:lnTo>
                        <a:lnTo>
                          <a:pt x="1338" y="483"/>
                        </a:lnTo>
                        <a:lnTo>
                          <a:pt x="1338" y="492"/>
                        </a:lnTo>
                        <a:cubicBezTo>
                          <a:pt x="1231" y="759"/>
                          <a:pt x="1088" y="1018"/>
                          <a:pt x="919" y="1259"/>
                        </a:cubicBezTo>
                        <a:cubicBezTo>
                          <a:pt x="785" y="1455"/>
                          <a:pt x="642" y="1642"/>
                          <a:pt x="482" y="1812"/>
                        </a:cubicBezTo>
                        <a:cubicBezTo>
                          <a:pt x="366" y="1928"/>
                          <a:pt x="250" y="2035"/>
                          <a:pt x="134" y="2142"/>
                        </a:cubicBezTo>
                        <a:lnTo>
                          <a:pt x="27" y="2222"/>
                        </a:lnTo>
                        <a:lnTo>
                          <a:pt x="9" y="2249"/>
                        </a:lnTo>
                        <a:lnTo>
                          <a:pt x="36" y="2231"/>
                        </a:lnTo>
                        <a:lnTo>
                          <a:pt x="134" y="2151"/>
                        </a:lnTo>
                        <a:cubicBezTo>
                          <a:pt x="259" y="2044"/>
                          <a:pt x="375" y="1937"/>
                          <a:pt x="491" y="1821"/>
                        </a:cubicBezTo>
                        <a:cubicBezTo>
                          <a:pt x="856" y="1437"/>
                          <a:pt x="1151" y="991"/>
                          <a:pt x="1365" y="501"/>
                        </a:cubicBezTo>
                        <a:lnTo>
                          <a:pt x="1356" y="501"/>
                        </a:lnTo>
                        <a:lnTo>
                          <a:pt x="1490" y="474"/>
                        </a:lnTo>
                        <a:lnTo>
                          <a:pt x="3140" y="144"/>
                        </a:lnTo>
                        <a:lnTo>
                          <a:pt x="3640" y="46"/>
                        </a:lnTo>
                        <a:lnTo>
                          <a:pt x="3774" y="19"/>
                        </a:lnTo>
                        <a:lnTo>
                          <a:pt x="3809" y="10"/>
                        </a:lnTo>
                        <a:close/>
                        <a:moveTo>
                          <a:pt x="0" y="2249"/>
                        </a:moveTo>
                        <a:cubicBezTo>
                          <a:pt x="0" y="2252"/>
                          <a:pt x="0" y="2253"/>
                          <a:pt x="0" y="2253"/>
                        </a:cubicBezTo>
                        <a:cubicBezTo>
                          <a:pt x="1" y="2253"/>
                          <a:pt x="3" y="2249"/>
                          <a:pt x="9" y="22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8008282" y="3608400"/>
                    <a:ext cx="108233" cy="298531"/>
                  </a:xfrm>
                  <a:custGeom>
                    <a:avLst/>
                    <a:gdLst/>
                    <a:ahLst/>
                    <a:cxnLst/>
                    <a:rect l="l" t="t" r="r" b="b"/>
                    <a:pathLst>
                      <a:path w="670" h="1848" extrusionOk="0">
                        <a:moveTo>
                          <a:pt x="491" y="1"/>
                        </a:moveTo>
                        <a:cubicBezTo>
                          <a:pt x="491" y="10"/>
                          <a:pt x="384" y="1170"/>
                          <a:pt x="339" y="1589"/>
                        </a:cubicBezTo>
                        <a:cubicBezTo>
                          <a:pt x="330" y="1633"/>
                          <a:pt x="295" y="1660"/>
                          <a:pt x="259" y="1660"/>
                        </a:cubicBezTo>
                        <a:lnTo>
                          <a:pt x="0" y="1660"/>
                        </a:lnTo>
                        <a:lnTo>
                          <a:pt x="0" y="1848"/>
                        </a:lnTo>
                        <a:lnTo>
                          <a:pt x="259" y="1848"/>
                        </a:lnTo>
                        <a:cubicBezTo>
                          <a:pt x="393" y="1848"/>
                          <a:pt x="500" y="1740"/>
                          <a:pt x="518" y="1607"/>
                        </a:cubicBezTo>
                        <a:cubicBezTo>
                          <a:pt x="571" y="1196"/>
                          <a:pt x="669" y="28"/>
                          <a:pt x="669" y="19"/>
                        </a:cubicBezTo>
                        <a:lnTo>
                          <a:pt x="4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8008282" y="3606946"/>
                    <a:ext cx="111141" cy="300469"/>
                  </a:xfrm>
                  <a:custGeom>
                    <a:avLst/>
                    <a:gdLst/>
                    <a:ahLst/>
                    <a:cxnLst/>
                    <a:rect l="l" t="t" r="r" b="b"/>
                    <a:pathLst>
                      <a:path w="688" h="1860" extrusionOk="0">
                        <a:moveTo>
                          <a:pt x="482" y="1"/>
                        </a:moveTo>
                        <a:lnTo>
                          <a:pt x="482" y="10"/>
                        </a:lnTo>
                        <a:cubicBezTo>
                          <a:pt x="437" y="456"/>
                          <a:pt x="402" y="866"/>
                          <a:pt x="375" y="1205"/>
                        </a:cubicBezTo>
                        <a:cubicBezTo>
                          <a:pt x="366" y="1286"/>
                          <a:pt x="357" y="1366"/>
                          <a:pt x="348" y="1446"/>
                        </a:cubicBezTo>
                        <a:cubicBezTo>
                          <a:pt x="348" y="1482"/>
                          <a:pt x="339" y="1518"/>
                          <a:pt x="339" y="1553"/>
                        </a:cubicBezTo>
                        <a:cubicBezTo>
                          <a:pt x="339" y="1571"/>
                          <a:pt x="330" y="1589"/>
                          <a:pt x="330" y="1607"/>
                        </a:cubicBezTo>
                        <a:cubicBezTo>
                          <a:pt x="330" y="1616"/>
                          <a:pt x="322" y="1634"/>
                          <a:pt x="313" y="1642"/>
                        </a:cubicBezTo>
                        <a:cubicBezTo>
                          <a:pt x="304" y="1651"/>
                          <a:pt x="286" y="1660"/>
                          <a:pt x="277" y="1669"/>
                        </a:cubicBezTo>
                        <a:lnTo>
                          <a:pt x="0" y="1669"/>
                        </a:lnTo>
                        <a:lnTo>
                          <a:pt x="0" y="1812"/>
                        </a:lnTo>
                        <a:lnTo>
                          <a:pt x="0" y="1839"/>
                        </a:lnTo>
                        <a:lnTo>
                          <a:pt x="0" y="1857"/>
                        </a:lnTo>
                        <a:cubicBezTo>
                          <a:pt x="0" y="1857"/>
                          <a:pt x="0" y="1848"/>
                          <a:pt x="9" y="1848"/>
                        </a:cubicBezTo>
                        <a:lnTo>
                          <a:pt x="9" y="1812"/>
                        </a:lnTo>
                        <a:lnTo>
                          <a:pt x="9" y="1687"/>
                        </a:lnTo>
                        <a:lnTo>
                          <a:pt x="277" y="1687"/>
                        </a:lnTo>
                        <a:cubicBezTo>
                          <a:pt x="313" y="1678"/>
                          <a:pt x="339" y="1651"/>
                          <a:pt x="348" y="1616"/>
                        </a:cubicBezTo>
                        <a:cubicBezTo>
                          <a:pt x="348" y="1598"/>
                          <a:pt x="348" y="1580"/>
                          <a:pt x="348" y="1562"/>
                        </a:cubicBezTo>
                        <a:cubicBezTo>
                          <a:pt x="357" y="1526"/>
                          <a:pt x="357" y="1491"/>
                          <a:pt x="366" y="1455"/>
                        </a:cubicBezTo>
                        <a:cubicBezTo>
                          <a:pt x="366" y="1375"/>
                          <a:pt x="375" y="1295"/>
                          <a:pt x="384" y="1214"/>
                        </a:cubicBezTo>
                        <a:cubicBezTo>
                          <a:pt x="419" y="878"/>
                          <a:pt x="455" y="471"/>
                          <a:pt x="499" y="29"/>
                        </a:cubicBezTo>
                        <a:lnTo>
                          <a:pt x="499" y="29"/>
                        </a:lnTo>
                        <a:lnTo>
                          <a:pt x="625" y="46"/>
                        </a:lnTo>
                        <a:lnTo>
                          <a:pt x="660" y="46"/>
                        </a:lnTo>
                        <a:cubicBezTo>
                          <a:pt x="606" y="658"/>
                          <a:pt x="553" y="1216"/>
                          <a:pt x="518" y="1616"/>
                        </a:cubicBezTo>
                        <a:cubicBezTo>
                          <a:pt x="509" y="1705"/>
                          <a:pt x="455" y="1785"/>
                          <a:pt x="375" y="1830"/>
                        </a:cubicBezTo>
                        <a:cubicBezTo>
                          <a:pt x="344" y="1843"/>
                          <a:pt x="311" y="1852"/>
                          <a:pt x="278" y="1856"/>
                        </a:cubicBezTo>
                        <a:lnTo>
                          <a:pt x="278" y="1856"/>
                        </a:lnTo>
                        <a:cubicBezTo>
                          <a:pt x="416" y="1851"/>
                          <a:pt x="518" y="1746"/>
                          <a:pt x="527" y="1607"/>
                        </a:cubicBezTo>
                        <a:cubicBezTo>
                          <a:pt x="571" y="1205"/>
                          <a:pt x="625" y="643"/>
                          <a:pt x="687" y="28"/>
                        </a:cubicBezTo>
                        <a:lnTo>
                          <a:pt x="687" y="19"/>
                        </a:lnTo>
                        <a:lnTo>
                          <a:pt x="625" y="19"/>
                        </a:lnTo>
                        <a:lnTo>
                          <a:pt x="491" y="1"/>
                        </a:lnTo>
                        <a:close/>
                        <a:moveTo>
                          <a:pt x="278" y="1856"/>
                        </a:moveTo>
                        <a:lnTo>
                          <a:pt x="278" y="1856"/>
                        </a:lnTo>
                        <a:cubicBezTo>
                          <a:pt x="275" y="1856"/>
                          <a:pt x="271" y="1857"/>
                          <a:pt x="268" y="1857"/>
                        </a:cubicBezTo>
                        <a:lnTo>
                          <a:pt x="179" y="1857"/>
                        </a:lnTo>
                        <a:cubicBezTo>
                          <a:pt x="194" y="1859"/>
                          <a:pt x="211" y="1860"/>
                          <a:pt x="227" y="1860"/>
                        </a:cubicBezTo>
                        <a:cubicBezTo>
                          <a:pt x="244" y="1860"/>
                          <a:pt x="261" y="1859"/>
                          <a:pt x="278" y="18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7253057" y="3915497"/>
                    <a:ext cx="187551" cy="749396"/>
                  </a:xfrm>
                  <a:custGeom>
                    <a:avLst/>
                    <a:gdLst/>
                    <a:ahLst/>
                    <a:cxnLst/>
                    <a:rect l="l" t="t" r="r" b="b"/>
                    <a:pathLst>
                      <a:path w="1161" h="4639" extrusionOk="0">
                        <a:moveTo>
                          <a:pt x="625" y="0"/>
                        </a:moveTo>
                        <a:lnTo>
                          <a:pt x="1" y="4639"/>
                        </a:lnTo>
                        <a:lnTo>
                          <a:pt x="242" y="4639"/>
                        </a:lnTo>
                        <a:lnTo>
                          <a:pt x="1160" y="170"/>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7304913" y="3853464"/>
                    <a:ext cx="749557" cy="89495"/>
                  </a:xfrm>
                  <a:custGeom>
                    <a:avLst/>
                    <a:gdLst/>
                    <a:ahLst/>
                    <a:cxnLst/>
                    <a:rect l="l" t="t" r="r" b="b"/>
                    <a:pathLst>
                      <a:path w="4640" h="554" extrusionOk="0">
                        <a:moveTo>
                          <a:pt x="269" y="0"/>
                        </a:moveTo>
                        <a:cubicBezTo>
                          <a:pt x="117" y="0"/>
                          <a:pt x="1" y="125"/>
                          <a:pt x="1" y="277"/>
                        </a:cubicBezTo>
                        <a:cubicBezTo>
                          <a:pt x="1" y="429"/>
                          <a:pt x="117" y="554"/>
                          <a:pt x="269" y="554"/>
                        </a:cubicBezTo>
                        <a:lnTo>
                          <a:pt x="4363" y="554"/>
                        </a:lnTo>
                        <a:cubicBezTo>
                          <a:pt x="4515" y="554"/>
                          <a:pt x="4640" y="429"/>
                          <a:pt x="4640" y="277"/>
                        </a:cubicBezTo>
                        <a:cubicBezTo>
                          <a:pt x="4640" y="125"/>
                          <a:pt x="4515" y="0"/>
                          <a:pt x="4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8058684" y="2876116"/>
                    <a:ext cx="186097" cy="796243"/>
                  </a:xfrm>
                  <a:custGeom>
                    <a:avLst/>
                    <a:gdLst/>
                    <a:ahLst/>
                    <a:cxnLst/>
                    <a:rect l="l" t="t" r="r" b="b"/>
                    <a:pathLst>
                      <a:path w="1152" h="4929" extrusionOk="0">
                        <a:moveTo>
                          <a:pt x="860" y="0"/>
                        </a:moveTo>
                        <a:cubicBezTo>
                          <a:pt x="721" y="0"/>
                          <a:pt x="597" y="102"/>
                          <a:pt x="580" y="243"/>
                        </a:cubicBezTo>
                        <a:lnTo>
                          <a:pt x="27" y="4623"/>
                        </a:lnTo>
                        <a:cubicBezTo>
                          <a:pt x="1" y="4775"/>
                          <a:pt x="108" y="4909"/>
                          <a:pt x="259" y="4926"/>
                        </a:cubicBezTo>
                        <a:cubicBezTo>
                          <a:pt x="270" y="4928"/>
                          <a:pt x="281" y="4928"/>
                          <a:pt x="292" y="4928"/>
                        </a:cubicBezTo>
                        <a:cubicBezTo>
                          <a:pt x="431" y="4928"/>
                          <a:pt x="555" y="4827"/>
                          <a:pt x="572" y="4694"/>
                        </a:cubicBezTo>
                        <a:cubicBezTo>
                          <a:pt x="572" y="4694"/>
                          <a:pt x="572" y="4694"/>
                          <a:pt x="572" y="4686"/>
                        </a:cubicBezTo>
                        <a:lnTo>
                          <a:pt x="1134" y="314"/>
                        </a:lnTo>
                        <a:cubicBezTo>
                          <a:pt x="1151" y="163"/>
                          <a:pt x="1044" y="29"/>
                          <a:pt x="893" y="2"/>
                        </a:cubicBezTo>
                        <a:cubicBezTo>
                          <a:pt x="882" y="1"/>
                          <a:pt x="871" y="0"/>
                          <a:pt x="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7914586" y="3915497"/>
                    <a:ext cx="190459" cy="748103"/>
                  </a:xfrm>
                  <a:custGeom>
                    <a:avLst/>
                    <a:gdLst/>
                    <a:ahLst/>
                    <a:cxnLst/>
                    <a:rect l="l" t="t" r="r" b="b"/>
                    <a:pathLst>
                      <a:path w="1179" h="4631" extrusionOk="0">
                        <a:moveTo>
                          <a:pt x="545" y="0"/>
                        </a:moveTo>
                        <a:lnTo>
                          <a:pt x="0" y="170"/>
                        </a:lnTo>
                        <a:lnTo>
                          <a:pt x="910" y="4630"/>
                        </a:lnTo>
                        <a:lnTo>
                          <a:pt x="1178" y="4621"/>
                        </a:lnTo>
                        <a:lnTo>
                          <a:pt x="5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7343845" y="3941344"/>
                    <a:ext cx="674601" cy="3069"/>
                  </a:xfrm>
                  <a:custGeom>
                    <a:avLst/>
                    <a:gdLst/>
                    <a:ahLst/>
                    <a:cxnLst/>
                    <a:rect l="l" t="t" r="r" b="b"/>
                    <a:pathLst>
                      <a:path w="4176" h="19" extrusionOk="0">
                        <a:moveTo>
                          <a:pt x="2088" y="1"/>
                        </a:moveTo>
                        <a:cubicBezTo>
                          <a:pt x="937" y="1"/>
                          <a:pt x="1" y="1"/>
                          <a:pt x="1" y="10"/>
                        </a:cubicBezTo>
                        <a:cubicBezTo>
                          <a:pt x="1" y="18"/>
                          <a:pt x="937" y="18"/>
                          <a:pt x="2088" y="18"/>
                        </a:cubicBezTo>
                        <a:cubicBezTo>
                          <a:pt x="3239" y="18"/>
                          <a:pt x="4176" y="18"/>
                          <a:pt x="4176" y="10"/>
                        </a:cubicBezTo>
                        <a:cubicBezTo>
                          <a:pt x="4176" y="1"/>
                          <a:pt x="3239" y="1"/>
                          <a:pt x="20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7717177" y="2320079"/>
                    <a:ext cx="242314" cy="396425"/>
                  </a:xfrm>
                  <a:custGeom>
                    <a:avLst/>
                    <a:gdLst/>
                    <a:ahLst/>
                    <a:cxnLst/>
                    <a:rect l="l" t="t" r="r" b="b"/>
                    <a:pathLst>
                      <a:path w="1500" h="2454" extrusionOk="0">
                        <a:moveTo>
                          <a:pt x="420" y="1"/>
                        </a:moveTo>
                        <a:cubicBezTo>
                          <a:pt x="420" y="1"/>
                          <a:pt x="90" y="955"/>
                          <a:pt x="18" y="1642"/>
                        </a:cubicBezTo>
                        <a:lnTo>
                          <a:pt x="0" y="1874"/>
                        </a:lnTo>
                        <a:cubicBezTo>
                          <a:pt x="0" y="1874"/>
                          <a:pt x="544" y="2391"/>
                          <a:pt x="1026" y="2454"/>
                        </a:cubicBezTo>
                        <a:lnTo>
                          <a:pt x="1499" y="1481"/>
                        </a:lnTo>
                        <a:lnTo>
                          <a:pt x="420" y="1"/>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7751748" y="2165803"/>
                    <a:ext cx="445373" cy="501751"/>
                  </a:xfrm>
                  <a:custGeom>
                    <a:avLst/>
                    <a:gdLst/>
                    <a:ahLst/>
                    <a:cxnLst/>
                    <a:rect l="l" t="t" r="r" b="b"/>
                    <a:pathLst>
                      <a:path w="2757" h="3106" extrusionOk="0">
                        <a:moveTo>
                          <a:pt x="1276" y="1"/>
                        </a:moveTo>
                        <a:cubicBezTo>
                          <a:pt x="1089" y="10"/>
                          <a:pt x="893" y="55"/>
                          <a:pt x="714" y="144"/>
                        </a:cubicBezTo>
                        <a:cubicBezTo>
                          <a:pt x="491" y="260"/>
                          <a:pt x="384" y="501"/>
                          <a:pt x="259" y="724"/>
                        </a:cubicBezTo>
                        <a:cubicBezTo>
                          <a:pt x="18" y="1170"/>
                          <a:pt x="0" y="1785"/>
                          <a:pt x="134" y="1973"/>
                        </a:cubicBezTo>
                        <a:lnTo>
                          <a:pt x="1981" y="3105"/>
                        </a:lnTo>
                        <a:cubicBezTo>
                          <a:pt x="2373" y="2936"/>
                          <a:pt x="2623" y="2874"/>
                          <a:pt x="2712" y="2365"/>
                        </a:cubicBezTo>
                        <a:cubicBezTo>
                          <a:pt x="2757" y="2151"/>
                          <a:pt x="2757" y="1937"/>
                          <a:pt x="2721" y="1723"/>
                        </a:cubicBezTo>
                        <a:cubicBezTo>
                          <a:pt x="2641" y="1241"/>
                          <a:pt x="2641" y="688"/>
                          <a:pt x="2266" y="349"/>
                        </a:cubicBezTo>
                        <a:cubicBezTo>
                          <a:pt x="1981" y="99"/>
                          <a:pt x="1651" y="10"/>
                          <a:pt x="1276"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7773395" y="2210389"/>
                    <a:ext cx="367671" cy="602715"/>
                  </a:xfrm>
                  <a:custGeom>
                    <a:avLst/>
                    <a:gdLst/>
                    <a:ahLst/>
                    <a:cxnLst/>
                    <a:rect l="l" t="t" r="r" b="b"/>
                    <a:pathLst>
                      <a:path w="2276" h="3731" extrusionOk="0">
                        <a:moveTo>
                          <a:pt x="811" y="1"/>
                        </a:moveTo>
                        <a:cubicBezTo>
                          <a:pt x="469" y="1"/>
                          <a:pt x="200" y="408"/>
                          <a:pt x="143" y="769"/>
                        </a:cubicBezTo>
                        <a:cubicBezTo>
                          <a:pt x="72" y="1197"/>
                          <a:pt x="0" y="1723"/>
                          <a:pt x="18" y="2053"/>
                        </a:cubicBezTo>
                        <a:cubicBezTo>
                          <a:pt x="45" y="2714"/>
                          <a:pt x="535" y="2847"/>
                          <a:pt x="535" y="2847"/>
                        </a:cubicBezTo>
                        <a:lnTo>
                          <a:pt x="509" y="3615"/>
                        </a:lnTo>
                        <a:lnTo>
                          <a:pt x="1026" y="3731"/>
                        </a:lnTo>
                        <a:lnTo>
                          <a:pt x="1900" y="3231"/>
                        </a:lnTo>
                        <a:lnTo>
                          <a:pt x="2257" y="697"/>
                        </a:lnTo>
                        <a:cubicBezTo>
                          <a:pt x="2275" y="581"/>
                          <a:pt x="2195" y="474"/>
                          <a:pt x="2079" y="448"/>
                        </a:cubicBezTo>
                        <a:lnTo>
                          <a:pt x="901" y="10"/>
                        </a:lnTo>
                        <a:cubicBezTo>
                          <a:pt x="871" y="4"/>
                          <a:pt x="840" y="1"/>
                          <a:pt x="811" y="1"/>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7858368" y="2648661"/>
                    <a:ext cx="145711" cy="54601"/>
                  </a:xfrm>
                  <a:custGeom>
                    <a:avLst/>
                    <a:gdLst/>
                    <a:ahLst/>
                    <a:cxnLst/>
                    <a:rect l="l" t="t" r="r" b="b"/>
                    <a:pathLst>
                      <a:path w="902" h="338" extrusionOk="0">
                        <a:moveTo>
                          <a:pt x="902" y="1"/>
                        </a:moveTo>
                        <a:lnTo>
                          <a:pt x="902" y="1"/>
                        </a:lnTo>
                        <a:cubicBezTo>
                          <a:pt x="686" y="98"/>
                          <a:pt x="450" y="146"/>
                          <a:pt x="213" y="146"/>
                        </a:cubicBezTo>
                        <a:cubicBezTo>
                          <a:pt x="145" y="146"/>
                          <a:pt x="77" y="142"/>
                          <a:pt x="9" y="134"/>
                        </a:cubicBezTo>
                        <a:lnTo>
                          <a:pt x="1" y="313"/>
                        </a:lnTo>
                        <a:cubicBezTo>
                          <a:pt x="84" y="330"/>
                          <a:pt x="162" y="338"/>
                          <a:pt x="233" y="338"/>
                        </a:cubicBezTo>
                        <a:cubicBezTo>
                          <a:pt x="706" y="338"/>
                          <a:pt x="902" y="1"/>
                          <a:pt x="902" y="1"/>
                        </a:cubicBezTo>
                        <a:close/>
                      </a:path>
                    </a:pathLst>
                  </a:custGeom>
                  <a:solidFill>
                    <a:srgbClr val="191919">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7764672" y="2186158"/>
                    <a:ext cx="465727" cy="534867"/>
                  </a:xfrm>
                  <a:custGeom>
                    <a:avLst/>
                    <a:gdLst/>
                    <a:ahLst/>
                    <a:cxnLst/>
                    <a:rect l="l" t="t" r="r" b="b"/>
                    <a:pathLst>
                      <a:path w="2883" h="3311" extrusionOk="0">
                        <a:moveTo>
                          <a:pt x="723" y="0"/>
                        </a:moveTo>
                        <a:cubicBezTo>
                          <a:pt x="669" y="0"/>
                          <a:pt x="606" y="24"/>
                          <a:pt x="518" y="89"/>
                        </a:cubicBezTo>
                        <a:cubicBezTo>
                          <a:pt x="402" y="187"/>
                          <a:pt x="304" y="303"/>
                          <a:pt x="233" y="437"/>
                        </a:cubicBezTo>
                        <a:cubicBezTo>
                          <a:pt x="152" y="562"/>
                          <a:pt x="99" y="687"/>
                          <a:pt x="54" y="830"/>
                        </a:cubicBezTo>
                        <a:cubicBezTo>
                          <a:pt x="19" y="990"/>
                          <a:pt x="1" y="1160"/>
                          <a:pt x="10" y="1329"/>
                        </a:cubicBezTo>
                        <a:cubicBezTo>
                          <a:pt x="126" y="1258"/>
                          <a:pt x="188" y="1133"/>
                          <a:pt x="233" y="1008"/>
                        </a:cubicBezTo>
                        <a:cubicBezTo>
                          <a:pt x="268" y="883"/>
                          <a:pt x="322" y="758"/>
                          <a:pt x="384" y="642"/>
                        </a:cubicBezTo>
                        <a:lnTo>
                          <a:pt x="384" y="642"/>
                        </a:lnTo>
                        <a:cubicBezTo>
                          <a:pt x="349" y="749"/>
                          <a:pt x="331" y="856"/>
                          <a:pt x="340" y="972"/>
                        </a:cubicBezTo>
                        <a:cubicBezTo>
                          <a:pt x="340" y="999"/>
                          <a:pt x="349" y="1026"/>
                          <a:pt x="366" y="1053"/>
                        </a:cubicBezTo>
                        <a:cubicBezTo>
                          <a:pt x="381" y="1067"/>
                          <a:pt x="399" y="1074"/>
                          <a:pt x="414" y="1074"/>
                        </a:cubicBezTo>
                        <a:cubicBezTo>
                          <a:pt x="427" y="1074"/>
                          <a:pt x="439" y="1070"/>
                          <a:pt x="447" y="1061"/>
                        </a:cubicBezTo>
                        <a:cubicBezTo>
                          <a:pt x="420" y="928"/>
                          <a:pt x="429" y="794"/>
                          <a:pt x="474" y="669"/>
                        </a:cubicBezTo>
                        <a:cubicBezTo>
                          <a:pt x="527" y="544"/>
                          <a:pt x="581" y="419"/>
                          <a:pt x="652" y="312"/>
                        </a:cubicBezTo>
                        <a:lnTo>
                          <a:pt x="652" y="312"/>
                        </a:lnTo>
                        <a:cubicBezTo>
                          <a:pt x="607" y="526"/>
                          <a:pt x="598" y="749"/>
                          <a:pt x="625" y="972"/>
                        </a:cubicBezTo>
                        <a:cubicBezTo>
                          <a:pt x="634" y="1008"/>
                          <a:pt x="643" y="1035"/>
                          <a:pt x="661" y="1061"/>
                        </a:cubicBezTo>
                        <a:cubicBezTo>
                          <a:pt x="688" y="1089"/>
                          <a:pt x="721" y="1100"/>
                          <a:pt x="758" y="1100"/>
                        </a:cubicBezTo>
                        <a:cubicBezTo>
                          <a:pt x="770" y="1100"/>
                          <a:pt x="782" y="1099"/>
                          <a:pt x="795" y="1097"/>
                        </a:cubicBezTo>
                        <a:cubicBezTo>
                          <a:pt x="808" y="1095"/>
                          <a:pt x="822" y="1093"/>
                          <a:pt x="836" y="1093"/>
                        </a:cubicBezTo>
                        <a:cubicBezTo>
                          <a:pt x="870" y="1093"/>
                          <a:pt x="906" y="1100"/>
                          <a:pt x="937" y="1106"/>
                        </a:cubicBezTo>
                        <a:cubicBezTo>
                          <a:pt x="875" y="856"/>
                          <a:pt x="857" y="598"/>
                          <a:pt x="902" y="339"/>
                        </a:cubicBezTo>
                        <a:lnTo>
                          <a:pt x="902" y="339"/>
                        </a:lnTo>
                        <a:cubicBezTo>
                          <a:pt x="893" y="517"/>
                          <a:pt x="920" y="696"/>
                          <a:pt x="982" y="865"/>
                        </a:cubicBezTo>
                        <a:cubicBezTo>
                          <a:pt x="1000" y="937"/>
                          <a:pt x="1036" y="1008"/>
                          <a:pt x="1089" y="1061"/>
                        </a:cubicBezTo>
                        <a:cubicBezTo>
                          <a:pt x="1137" y="1109"/>
                          <a:pt x="1199" y="1143"/>
                          <a:pt x="1263" y="1143"/>
                        </a:cubicBezTo>
                        <a:cubicBezTo>
                          <a:pt x="1271" y="1143"/>
                          <a:pt x="1278" y="1143"/>
                          <a:pt x="1285" y="1142"/>
                        </a:cubicBezTo>
                        <a:cubicBezTo>
                          <a:pt x="1187" y="990"/>
                          <a:pt x="1134" y="803"/>
                          <a:pt x="1143" y="624"/>
                        </a:cubicBezTo>
                        <a:lnTo>
                          <a:pt x="1143" y="624"/>
                        </a:lnTo>
                        <a:cubicBezTo>
                          <a:pt x="1196" y="812"/>
                          <a:pt x="1285" y="999"/>
                          <a:pt x="1392" y="1169"/>
                        </a:cubicBezTo>
                        <a:cubicBezTo>
                          <a:pt x="1491" y="1302"/>
                          <a:pt x="1633" y="1400"/>
                          <a:pt x="1803" y="1445"/>
                        </a:cubicBezTo>
                        <a:cubicBezTo>
                          <a:pt x="1830" y="1722"/>
                          <a:pt x="1830" y="1998"/>
                          <a:pt x="1785" y="2275"/>
                        </a:cubicBezTo>
                        <a:cubicBezTo>
                          <a:pt x="1758" y="2453"/>
                          <a:pt x="1624" y="2640"/>
                          <a:pt x="1589" y="2819"/>
                        </a:cubicBezTo>
                        <a:cubicBezTo>
                          <a:pt x="1562" y="2944"/>
                          <a:pt x="1553" y="3078"/>
                          <a:pt x="1562" y="3211"/>
                        </a:cubicBezTo>
                        <a:cubicBezTo>
                          <a:pt x="1571" y="3220"/>
                          <a:pt x="1571" y="3220"/>
                          <a:pt x="1571" y="3220"/>
                        </a:cubicBezTo>
                        <a:cubicBezTo>
                          <a:pt x="1579" y="3276"/>
                          <a:pt x="1630" y="3311"/>
                          <a:pt x="1679" y="3311"/>
                        </a:cubicBezTo>
                        <a:cubicBezTo>
                          <a:pt x="1685" y="3311"/>
                          <a:pt x="1690" y="3310"/>
                          <a:pt x="1696" y="3310"/>
                        </a:cubicBezTo>
                        <a:lnTo>
                          <a:pt x="2820" y="3078"/>
                        </a:lnTo>
                        <a:cubicBezTo>
                          <a:pt x="2882" y="1847"/>
                          <a:pt x="2650" y="1044"/>
                          <a:pt x="2409" y="535"/>
                        </a:cubicBezTo>
                        <a:cubicBezTo>
                          <a:pt x="2409" y="529"/>
                          <a:pt x="2329" y="463"/>
                          <a:pt x="2263" y="463"/>
                        </a:cubicBezTo>
                        <a:cubicBezTo>
                          <a:pt x="2230" y="463"/>
                          <a:pt x="2201" y="479"/>
                          <a:pt x="2186" y="526"/>
                        </a:cubicBezTo>
                        <a:cubicBezTo>
                          <a:pt x="2173" y="569"/>
                          <a:pt x="2163" y="587"/>
                          <a:pt x="2154" y="587"/>
                        </a:cubicBezTo>
                        <a:cubicBezTo>
                          <a:pt x="2113" y="587"/>
                          <a:pt x="2090" y="242"/>
                          <a:pt x="1901" y="169"/>
                        </a:cubicBezTo>
                        <a:cubicBezTo>
                          <a:pt x="1681" y="79"/>
                          <a:pt x="1441" y="35"/>
                          <a:pt x="1204" y="35"/>
                        </a:cubicBezTo>
                        <a:cubicBezTo>
                          <a:pt x="1114" y="35"/>
                          <a:pt x="1025" y="41"/>
                          <a:pt x="937" y="53"/>
                        </a:cubicBezTo>
                        <a:lnTo>
                          <a:pt x="928" y="80"/>
                        </a:lnTo>
                        <a:lnTo>
                          <a:pt x="928" y="89"/>
                        </a:lnTo>
                        <a:lnTo>
                          <a:pt x="920" y="89"/>
                        </a:lnTo>
                        <a:cubicBezTo>
                          <a:pt x="848" y="43"/>
                          <a:pt x="794" y="0"/>
                          <a:pt x="723"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7584548" y="2714894"/>
                    <a:ext cx="595284" cy="972970"/>
                  </a:xfrm>
                  <a:custGeom>
                    <a:avLst/>
                    <a:gdLst/>
                    <a:ahLst/>
                    <a:cxnLst/>
                    <a:rect l="l" t="t" r="r" b="b"/>
                    <a:pathLst>
                      <a:path w="3685" h="6023" extrusionOk="0">
                        <a:moveTo>
                          <a:pt x="3087" y="1"/>
                        </a:moveTo>
                        <a:lnTo>
                          <a:pt x="2391" y="179"/>
                        </a:lnTo>
                        <a:lnTo>
                          <a:pt x="1678" y="402"/>
                        </a:lnTo>
                        <a:lnTo>
                          <a:pt x="1009" y="1375"/>
                        </a:lnTo>
                        <a:cubicBezTo>
                          <a:pt x="652" y="1892"/>
                          <a:pt x="580" y="2142"/>
                          <a:pt x="554" y="2873"/>
                        </a:cubicBezTo>
                        <a:lnTo>
                          <a:pt x="563" y="4176"/>
                        </a:lnTo>
                        <a:lnTo>
                          <a:pt x="1" y="4336"/>
                        </a:lnTo>
                        <a:lnTo>
                          <a:pt x="2882" y="6023"/>
                        </a:lnTo>
                        <a:cubicBezTo>
                          <a:pt x="3016" y="5541"/>
                          <a:pt x="3060" y="5389"/>
                          <a:pt x="3052" y="4890"/>
                        </a:cubicBezTo>
                        <a:lnTo>
                          <a:pt x="3043" y="4560"/>
                        </a:lnTo>
                        <a:cubicBezTo>
                          <a:pt x="3043" y="4560"/>
                          <a:pt x="3337" y="2936"/>
                          <a:pt x="3551" y="1910"/>
                        </a:cubicBezTo>
                        <a:cubicBezTo>
                          <a:pt x="3685" y="1303"/>
                          <a:pt x="3551" y="670"/>
                          <a:pt x="3185" y="179"/>
                        </a:cubicBezTo>
                        <a:lnTo>
                          <a:pt x="308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7660959" y="3344758"/>
                    <a:ext cx="230683" cy="135696"/>
                  </a:xfrm>
                  <a:custGeom>
                    <a:avLst/>
                    <a:gdLst/>
                    <a:ahLst/>
                    <a:cxnLst/>
                    <a:rect l="l" t="t" r="r" b="b"/>
                    <a:pathLst>
                      <a:path w="1428" h="840" extrusionOk="0">
                        <a:moveTo>
                          <a:pt x="10" y="0"/>
                        </a:moveTo>
                        <a:cubicBezTo>
                          <a:pt x="9" y="0"/>
                          <a:pt x="9" y="0"/>
                          <a:pt x="9" y="0"/>
                        </a:cubicBezTo>
                        <a:cubicBezTo>
                          <a:pt x="0" y="0"/>
                          <a:pt x="322" y="197"/>
                          <a:pt x="714" y="429"/>
                        </a:cubicBezTo>
                        <a:cubicBezTo>
                          <a:pt x="1098" y="655"/>
                          <a:pt x="1413" y="839"/>
                          <a:pt x="1427" y="839"/>
                        </a:cubicBezTo>
                        <a:cubicBezTo>
                          <a:pt x="1428" y="839"/>
                          <a:pt x="1428" y="839"/>
                          <a:pt x="1428" y="839"/>
                        </a:cubicBezTo>
                        <a:cubicBezTo>
                          <a:pt x="1428" y="830"/>
                          <a:pt x="1116" y="643"/>
                          <a:pt x="723" y="411"/>
                        </a:cubicBezTo>
                        <a:cubicBezTo>
                          <a:pt x="339" y="184"/>
                          <a:pt x="24"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7730101" y="3360267"/>
                    <a:ext cx="157181" cy="22454"/>
                  </a:xfrm>
                  <a:custGeom>
                    <a:avLst/>
                    <a:gdLst/>
                    <a:ahLst/>
                    <a:cxnLst/>
                    <a:rect l="l" t="t" r="r" b="b"/>
                    <a:pathLst>
                      <a:path w="973" h="139" extrusionOk="0">
                        <a:moveTo>
                          <a:pt x="12" y="1"/>
                        </a:moveTo>
                        <a:cubicBezTo>
                          <a:pt x="4" y="1"/>
                          <a:pt x="1" y="1"/>
                          <a:pt x="1" y="2"/>
                        </a:cubicBezTo>
                        <a:cubicBezTo>
                          <a:pt x="1" y="2"/>
                          <a:pt x="215" y="38"/>
                          <a:pt x="482" y="83"/>
                        </a:cubicBezTo>
                        <a:cubicBezTo>
                          <a:pt x="715" y="114"/>
                          <a:pt x="907" y="138"/>
                          <a:pt x="953" y="138"/>
                        </a:cubicBezTo>
                        <a:cubicBezTo>
                          <a:pt x="960" y="138"/>
                          <a:pt x="964" y="137"/>
                          <a:pt x="964" y="136"/>
                        </a:cubicBezTo>
                        <a:cubicBezTo>
                          <a:pt x="973" y="127"/>
                          <a:pt x="750" y="92"/>
                          <a:pt x="491" y="56"/>
                        </a:cubicBezTo>
                        <a:cubicBezTo>
                          <a:pt x="259" y="25"/>
                          <a:pt x="60" y="1"/>
                          <a:pt x="1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7178100" y="3266894"/>
                    <a:ext cx="307092" cy="132788"/>
                  </a:xfrm>
                  <a:custGeom>
                    <a:avLst/>
                    <a:gdLst/>
                    <a:ahLst/>
                    <a:cxnLst/>
                    <a:rect l="l" t="t" r="r" b="b"/>
                    <a:pathLst>
                      <a:path w="1901" h="822" extrusionOk="0">
                        <a:moveTo>
                          <a:pt x="894" y="0"/>
                        </a:moveTo>
                        <a:cubicBezTo>
                          <a:pt x="812" y="0"/>
                          <a:pt x="730" y="20"/>
                          <a:pt x="661" y="63"/>
                        </a:cubicBezTo>
                        <a:lnTo>
                          <a:pt x="652" y="72"/>
                        </a:lnTo>
                        <a:lnTo>
                          <a:pt x="295" y="215"/>
                        </a:lnTo>
                        <a:lnTo>
                          <a:pt x="54" y="518"/>
                        </a:lnTo>
                        <a:lnTo>
                          <a:pt x="1" y="545"/>
                        </a:lnTo>
                        <a:lnTo>
                          <a:pt x="1839" y="821"/>
                        </a:lnTo>
                        <a:lnTo>
                          <a:pt x="1901" y="108"/>
                        </a:lnTo>
                        <a:lnTo>
                          <a:pt x="1526" y="179"/>
                        </a:lnTo>
                        <a:cubicBezTo>
                          <a:pt x="1366" y="134"/>
                          <a:pt x="1187" y="72"/>
                          <a:pt x="1054" y="27"/>
                        </a:cubicBezTo>
                        <a:cubicBezTo>
                          <a:pt x="1003" y="9"/>
                          <a:pt x="948" y="0"/>
                          <a:pt x="894"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7451919" y="2755281"/>
                    <a:ext cx="694794" cy="698833"/>
                  </a:xfrm>
                  <a:custGeom>
                    <a:avLst/>
                    <a:gdLst/>
                    <a:ahLst/>
                    <a:cxnLst/>
                    <a:rect l="l" t="t" r="r" b="b"/>
                    <a:pathLst>
                      <a:path w="4301" h="4326" extrusionOk="0">
                        <a:moveTo>
                          <a:pt x="3596" y="1"/>
                        </a:moveTo>
                        <a:cubicBezTo>
                          <a:pt x="2749" y="99"/>
                          <a:pt x="2775" y="741"/>
                          <a:pt x="2775" y="741"/>
                        </a:cubicBezTo>
                        <a:lnTo>
                          <a:pt x="2525" y="2873"/>
                        </a:lnTo>
                        <a:lnTo>
                          <a:pt x="19" y="3177"/>
                        </a:lnTo>
                        <a:lnTo>
                          <a:pt x="1" y="4051"/>
                        </a:lnTo>
                        <a:cubicBezTo>
                          <a:pt x="1" y="4051"/>
                          <a:pt x="1642" y="4211"/>
                          <a:pt x="2383" y="4310"/>
                        </a:cubicBezTo>
                        <a:cubicBezTo>
                          <a:pt x="2466" y="4321"/>
                          <a:pt x="2545" y="4326"/>
                          <a:pt x="2618" y="4326"/>
                        </a:cubicBezTo>
                        <a:cubicBezTo>
                          <a:pt x="3198" y="4326"/>
                          <a:pt x="3493" y="3999"/>
                          <a:pt x="3801" y="3596"/>
                        </a:cubicBezTo>
                        <a:cubicBezTo>
                          <a:pt x="4033" y="3293"/>
                          <a:pt x="4176" y="2392"/>
                          <a:pt x="4247" y="1615"/>
                        </a:cubicBezTo>
                        <a:cubicBezTo>
                          <a:pt x="4301" y="1027"/>
                          <a:pt x="4078" y="447"/>
                          <a:pt x="3641" y="45"/>
                        </a:cubicBezTo>
                        <a:lnTo>
                          <a:pt x="35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7854006" y="3220853"/>
                    <a:ext cx="26170" cy="64940"/>
                  </a:xfrm>
                  <a:custGeom>
                    <a:avLst/>
                    <a:gdLst/>
                    <a:ahLst/>
                    <a:cxnLst/>
                    <a:rect l="l" t="t" r="r" b="b"/>
                    <a:pathLst>
                      <a:path w="162" h="402" extrusionOk="0">
                        <a:moveTo>
                          <a:pt x="10" y="0"/>
                        </a:moveTo>
                        <a:lnTo>
                          <a:pt x="10" y="0"/>
                        </a:lnTo>
                        <a:cubicBezTo>
                          <a:pt x="1" y="0"/>
                          <a:pt x="54" y="89"/>
                          <a:pt x="99" y="196"/>
                        </a:cubicBezTo>
                        <a:cubicBezTo>
                          <a:pt x="135" y="312"/>
                          <a:pt x="152" y="402"/>
                          <a:pt x="161" y="402"/>
                        </a:cubicBezTo>
                        <a:cubicBezTo>
                          <a:pt x="161" y="259"/>
                          <a:pt x="108" y="116"/>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7446265" y="2817314"/>
                    <a:ext cx="698994" cy="638578"/>
                  </a:xfrm>
                  <a:custGeom>
                    <a:avLst/>
                    <a:gdLst/>
                    <a:ahLst/>
                    <a:cxnLst/>
                    <a:rect l="l" t="t" r="r" b="b"/>
                    <a:pathLst>
                      <a:path w="4327" h="3953" extrusionOk="0">
                        <a:moveTo>
                          <a:pt x="2891" y="0"/>
                        </a:moveTo>
                        <a:lnTo>
                          <a:pt x="2891" y="0"/>
                        </a:lnTo>
                        <a:cubicBezTo>
                          <a:pt x="2882" y="9"/>
                          <a:pt x="2882" y="9"/>
                          <a:pt x="2882" y="18"/>
                        </a:cubicBezTo>
                        <a:cubicBezTo>
                          <a:pt x="2882" y="20"/>
                          <a:pt x="2881" y="23"/>
                          <a:pt x="2880" y="25"/>
                        </a:cubicBezTo>
                        <a:lnTo>
                          <a:pt x="2880" y="25"/>
                        </a:lnTo>
                        <a:cubicBezTo>
                          <a:pt x="2884" y="17"/>
                          <a:pt x="2887" y="9"/>
                          <a:pt x="2891" y="0"/>
                        </a:cubicBezTo>
                        <a:close/>
                        <a:moveTo>
                          <a:pt x="2880" y="25"/>
                        </a:moveTo>
                        <a:cubicBezTo>
                          <a:pt x="2859" y="77"/>
                          <a:pt x="2844" y="123"/>
                          <a:pt x="2828" y="170"/>
                        </a:cubicBezTo>
                        <a:cubicBezTo>
                          <a:pt x="2810" y="232"/>
                          <a:pt x="2792" y="295"/>
                          <a:pt x="2784" y="384"/>
                        </a:cubicBezTo>
                        <a:cubicBezTo>
                          <a:pt x="2801" y="304"/>
                          <a:pt x="2819" y="232"/>
                          <a:pt x="2837" y="179"/>
                        </a:cubicBezTo>
                        <a:cubicBezTo>
                          <a:pt x="2846" y="116"/>
                          <a:pt x="2864" y="81"/>
                          <a:pt x="2873" y="54"/>
                        </a:cubicBezTo>
                        <a:cubicBezTo>
                          <a:pt x="2873" y="40"/>
                          <a:pt x="2878" y="32"/>
                          <a:pt x="2880" y="25"/>
                        </a:cubicBezTo>
                        <a:close/>
                        <a:moveTo>
                          <a:pt x="4327" y="875"/>
                        </a:moveTo>
                        <a:cubicBezTo>
                          <a:pt x="4318" y="901"/>
                          <a:pt x="4318" y="928"/>
                          <a:pt x="4309" y="973"/>
                        </a:cubicBezTo>
                        <a:cubicBezTo>
                          <a:pt x="4318" y="928"/>
                          <a:pt x="4327" y="901"/>
                          <a:pt x="4327" y="875"/>
                        </a:cubicBezTo>
                        <a:close/>
                        <a:moveTo>
                          <a:pt x="2784" y="384"/>
                        </a:moveTo>
                        <a:cubicBezTo>
                          <a:pt x="2766" y="464"/>
                          <a:pt x="2757" y="562"/>
                          <a:pt x="2739" y="669"/>
                        </a:cubicBezTo>
                        <a:cubicBezTo>
                          <a:pt x="2694" y="1105"/>
                          <a:pt x="2615" y="1727"/>
                          <a:pt x="2526" y="2481"/>
                        </a:cubicBezTo>
                        <a:lnTo>
                          <a:pt x="2526" y="2481"/>
                        </a:lnTo>
                        <a:lnTo>
                          <a:pt x="36" y="2775"/>
                        </a:lnTo>
                        <a:lnTo>
                          <a:pt x="18" y="2775"/>
                        </a:lnTo>
                        <a:lnTo>
                          <a:pt x="18" y="2793"/>
                        </a:lnTo>
                        <a:cubicBezTo>
                          <a:pt x="18" y="3069"/>
                          <a:pt x="9" y="3363"/>
                          <a:pt x="0" y="3667"/>
                        </a:cubicBezTo>
                        <a:lnTo>
                          <a:pt x="0" y="3685"/>
                        </a:lnTo>
                        <a:lnTo>
                          <a:pt x="18" y="3685"/>
                        </a:lnTo>
                        <a:lnTo>
                          <a:pt x="312" y="3711"/>
                        </a:lnTo>
                        <a:cubicBezTo>
                          <a:pt x="741" y="3756"/>
                          <a:pt x="1160" y="3792"/>
                          <a:pt x="1561" y="3836"/>
                        </a:cubicBezTo>
                        <a:cubicBezTo>
                          <a:pt x="1758" y="3863"/>
                          <a:pt x="1954" y="3881"/>
                          <a:pt x="2150" y="3908"/>
                        </a:cubicBezTo>
                        <a:cubicBezTo>
                          <a:pt x="2337" y="3934"/>
                          <a:pt x="2534" y="3952"/>
                          <a:pt x="2721" y="3952"/>
                        </a:cubicBezTo>
                        <a:cubicBezTo>
                          <a:pt x="2819" y="3943"/>
                          <a:pt x="2908" y="3926"/>
                          <a:pt x="2998" y="3899"/>
                        </a:cubicBezTo>
                        <a:cubicBezTo>
                          <a:pt x="3087" y="3872"/>
                          <a:pt x="3167" y="3836"/>
                          <a:pt x="3247" y="3792"/>
                        </a:cubicBezTo>
                        <a:cubicBezTo>
                          <a:pt x="3390" y="3702"/>
                          <a:pt x="3524" y="3587"/>
                          <a:pt x="3631" y="3453"/>
                        </a:cubicBezTo>
                        <a:cubicBezTo>
                          <a:pt x="3685" y="3390"/>
                          <a:pt x="3738" y="3328"/>
                          <a:pt x="3783" y="3265"/>
                        </a:cubicBezTo>
                        <a:lnTo>
                          <a:pt x="3818" y="3221"/>
                        </a:lnTo>
                        <a:cubicBezTo>
                          <a:pt x="3836" y="3203"/>
                          <a:pt x="3845" y="3185"/>
                          <a:pt x="3854" y="3167"/>
                        </a:cubicBezTo>
                        <a:lnTo>
                          <a:pt x="3890" y="3123"/>
                        </a:lnTo>
                        <a:cubicBezTo>
                          <a:pt x="3899" y="3105"/>
                          <a:pt x="3908" y="3087"/>
                          <a:pt x="3916" y="3069"/>
                        </a:cubicBezTo>
                        <a:cubicBezTo>
                          <a:pt x="3979" y="2935"/>
                          <a:pt x="4024" y="2793"/>
                          <a:pt x="4059" y="2650"/>
                        </a:cubicBezTo>
                        <a:cubicBezTo>
                          <a:pt x="4122" y="2400"/>
                          <a:pt x="4166" y="2150"/>
                          <a:pt x="4193" y="1900"/>
                        </a:cubicBezTo>
                        <a:cubicBezTo>
                          <a:pt x="4229" y="1677"/>
                          <a:pt x="4247" y="1490"/>
                          <a:pt x="4264" y="1330"/>
                        </a:cubicBezTo>
                        <a:cubicBezTo>
                          <a:pt x="4282" y="1178"/>
                          <a:pt x="4300" y="1053"/>
                          <a:pt x="4309" y="973"/>
                        </a:cubicBezTo>
                        <a:lnTo>
                          <a:pt x="4309" y="973"/>
                        </a:lnTo>
                        <a:cubicBezTo>
                          <a:pt x="4291" y="1053"/>
                          <a:pt x="4273" y="1169"/>
                          <a:pt x="4255" y="1330"/>
                        </a:cubicBezTo>
                        <a:cubicBezTo>
                          <a:pt x="4238" y="1481"/>
                          <a:pt x="4211" y="1677"/>
                          <a:pt x="4184" y="1900"/>
                        </a:cubicBezTo>
                        <a:cubicBezTo>
                          <a:pt x="4148" y="2150"/>
                          <a:pt x="4104" y="2400"/>
                          <a:pt x="4041" y="2641"/>
                        </a:cubicBezTo>
                        <a:cubicBezTo>
                          <a:pt x="4006" y="2784"/>
                          <a:pt x="3961" y="2926"/>
                          <a:pt x="3899" y="3051"/>
                        </a:cubicBezTo>
                        <a:cubicBezTo>
                          <a:pt x="3890" y="3069"/>
                          <a:pt x="3881" y="3087"/>
                          <a:pt x="3872" y="3105"/>
                        </a:cubicBezTo>
                        <a:lnTo>
                          <a:pt x="3836" y="3158"/>
                        </a:lnTo>
                        <a:cubicBezTo>
                          <a:pt x="3827" y="3167"/>
                          <a:pt x="3818" y="3185"/>
                          <a:pt x="3809" y="3203"/>
                        </a:cubicBezTo>
                        <a:lnTo>
                          <a:pt x="3774" y="3248"/>
                        </a:lnTo>
                        <a:cubicBezTo>
                          <a:pt x="3720" y="3310"/>
                          <a:pt x="3667" y="3372"/>
                          <a:pt x="3613" y="3435"/>
                        </a:cubicBezTo>
                        <a:cubicBezTo>
                          <a:pt x="3506" y="3569"/>
                          <a:pt x="3381" y="3685"/>
                          <a:pt x="3238" y="3774"/>
                        </a:cubicBezTo>
                        <a:cubicBezTo>
                          <a:pt x="3158" y="3818"/>
                          <a:pt x="3078" y="3854"/>
                          <a:pt x="2989" y="3881"/>
                        </a:cubicBezTo>
                        <a:cubicBezTo>
                          <a:pt x="2908" y="3899"/>
                          <a:pt x="2810" y="3917"/>
                          <a:pt x="2721" y="3926"/>
                        </a:cubicBezTo>
                        <a:cubicBezTo>
                          <a:pt x="2534" y="3926"/>
                          <a:pt x="2346" y="3908"/>
                          <a:pt x="2159" y="3881"/>
                        </a:cubicBezTo>
                        <a:cubicBezTo>
                          <a:pt x="1963" y="3854"/>
                          <a:pt x="1767" y="3827"/>
                          <a:pt x="1561" y="3810"/>
                        </a:cubicBezTo>
                        <a:cubicBezTo>
                          <a:pt x="1160" y="3765"/>
                          <a:pt x="750" y="3720"/>
                          <a:pt x="321" y="3685"/>
                        </a:cubicBezTo>
                        <a:lnTo>
                          <a:pt x="27" y="3650"/>
                        </a:lnTo>
                        <a:lnTo>
                          <a:pt x="27" y="3650"/>
                        </a:lnTo>
                        <a:cubicBezTo>
                          <a:pt x="36" y="3359"/>
                          <a:pt x="44" y="3075"/>
                          <a:pt x="45" y="2800"/>
                        </a:cubicBezTo>
                        <a:lnTo>
                          <a:pt x="45" y="2800"/>
                        </a:lnTo>
                        <a:lnTo>
                          <a:pt x="2534" y="2498"/>
                        </a:lnTo>
                        <a:lnTo>
                          <a:pt x="2543" y="2498"/>
                        </a:lnTo>
                        <a:lnTo>
                          <a:pt x="2543" y="2489"/>
                        </a:lnTo>
                        <a:cubicBezTo>
                          <a:pt x="2632" y="1731"/>
                          <a:pt x="2703" y="1106"/>
                          <a:pt x="2748" y="669"/>
                        </a:cubicBezTo>
                        <a:cubicBezTo>
                          <a:pt x="2766" y="562"/>
                          <a:pt x="2775" y="464"/>
                          <a:pt x="2784" y="38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32"/>
                <p:cNvSpPr/>
                <p:nvPr/>
              </p:nvSpPr>
              <p:spPr>
                <a:xfrm>
                  <a:off x="5878155" y="2907253"/>
                  <a:ext cx="24251" cy="21135"/>
                </a:xfrm>
                <a:custGeom>
                  <a:avLst/>
                  <a:gdLst/>
                  <a:ahLst/>
                  <a:cxnLst/>
                  <a:rect l="l" t="t" r="r" b="b"/>
                  <a:pathLst>
                    <a:path w="179" h="156" extrusionOk="0">
                      <a:moveTo>
                        <a:pt x="82" y="1"/>
                      </a:moveTo>
                      <a:cubicBezTo>
                        <a:pt x="45" y="1"/>
                        <a:pt x="17" y="26"/>
                        <a:pt x="9" y="65"/>
                      </a:cubicBezTo>
                      <a:cubicBezTo>
                        <a:pt x="0" y="109"/>
                        <a:pt x="36" y="154"/>
                        <a:pt x="81" y="154"/>
                      </a:cubicBezTo>
                      <a:cubicBezTo>
                        <a:pt x="86" y="155"/>
                        <a:pt x="92" y="156"/>
                        <a:pt x="97" y="156"/>
                      </a:cubicBezTo>
                      <a:cubicBezTo>
                        <a:pt x="134" y="156"/>
                        <a:pt x="162" y="130"/>
                        <a:pt x="170" y="92"/>
                      </a:cubicBezTo>
                      <a:cubicBezTo>
                        <a:pt x="179" y="47"/>
                        <a:pt x="143" y="11"/>
                        <a:pt x="99" y="2"/>
                      </a:cubicBezTo>
                      <a:cubicBezTo>
                        <a:pt x="93" y="1"/>
                        <a:pt x="87" y="1"/>
                        <a:pt x="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5876936" y="2868370"/>
                  <a:ext cx="46063" cy="14090"/>
                </a:xfrm>
                <a:custGeom>
                  <a:avLst/>
                  <a:gdLst/>
                  <a:ahLst/>
                  <a:cxnLst/>
                  <a:rect l="l" t="t" r="r" b="b"/>
                  <a:pathLst>
                    <a:path w="340" h="104" extrusionOk="0">
                      <a:moveTo>
                        <a:pt x="137" y="0"/>
                      </a:moveTo>
                      <a:cubicBezTo>
                        <a:pt x="103" y="0"/>
                        <a:pt x="70" y="11"/>
                        <a:pt x="36" y="31"/>
                      </a:cubicBezTo>
                      <a:cubicBezTo>
                        <a:pt x="9" y="48"/>
                        <a:pt x="0" y="66"/>
                        <a:pt x="0" y="66"/>
                      </a:cubicBezTo>
                      <a:cubicBezTo>
                        <a:pt x="2" y="69"/>
                        <a:pt x="5" y="71"/>
                        <a:pt x="10" y="71"/>
                      </a:cubicBezTo>
                      <a:cubicBezTo>
                        <a:pt x="29" y="71"/>
                        <a:pt x="75" y="47"/>
                        <a:pt x="137" y="47"/>
                      </a:cubicBezTo>
                      <a:cubicBezTo>
                        <a:pt x="145" y="47"/>
                        <a:pt x="153" y="48"/>
                        <a:pt x="161" y="48"/>
                      </a:cubicBezTo>
                      <a:cubicBezTo>
                        <a:pt x="250" y="65"/>
                        <a:pt x="303" y="103"/>
                        <a:pt x="325" y="103"/>
                      </a:cubicBezTo>
                      <a:cubicBezTo>
                        <a:pt x="327" y="103"/>
                        <a:pt x="329" y="103"/>
                        <a:pt x="331" y="102"/>
                      </a:cubicBezTo>
                      <a:cubicBezTo>
                        <a:pt x="339" y="93"/>
                        <a:pt x="331" y="75"/>
                        <a:pt x="295" y="57"/>
                      </a:cubicBezTo>
                      <a:cubicBezTo>
                        <a:pt x="259" y="22"/>
                        <a:pt x="215" y="4"/>
                        <a:pt x="170" y="4"/>
                      </a:cubicBezTo>
                      <a:cubicBezTo>
                        <a:pt x="159" y="2"/>
                        <a:pt x="148"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5983288" y="2913350"/>
                  <a:ext cx="23167" cy="22354"/>
                </a:xfrm>
                <a:custGeom>
                  <a:avLst/>
                  <a:gdLst/>
                  <a:ahLst/>
                  <a:cxnLst/>
                  <a:rect l="l" t="t" r="r" b="b"/>
                  <a:pathLst>
                    <a:path w="171" h="165" extrusionOk="0">
                      <a:moveTo>
                        <a:pt x="85" y="1"/>
                      </a:moveTo>
                      <a:cubicBezTo>
                        <a:pt x="45" y="1"/>
                        <a:pt x="9" y="33"/>
                        <a:pt x="1" y="73"/>
                      </a:cubicBezTo>
                      <a:cubicBezTo>
                        <a:pt x="1" y="118"/>
                        <a:pt x="27" y="154"/>
                        <a:pt x="72" y="162"/>
                      </a:cubicBezTo>
                      <a:cubicBezTo>
                        <a:pt x="78" y="164"/>
                        <a:pt x="83" y="164"/>
                        <a:pt x="89" y="164"/>
                      </a:cubicBezTo>
                      <a:cubicBezTo>
                        <a:pt x="127" y="164"/>
                        <a:pt x="162" y="139"/>
                        <a:pt x="170" y="100"/>
                      </a:cubicBezTo>
                      <a:cubicBezTo>
                        <a:pt x="170" y="55"/>
                        <a:pt x="143" y="11"/>
                        <a:pt x="99" y="2"/>
                      </a:cubicBezTo>
                      <a:cubicBezTo>
                        <a:pt x="94" y="1"/>
                        <a:pt x="89"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5996566" y="2877312"/>
                  <a:ext cx="46063" cy="14767"/>
                </a:xfrm>
                <a:custGeom>
                  <a:avLst/>
                  <a:gdLst/>
                  <a:ahLst/>
                  <a:cxnLst/>
                  <a:rect l="l" t="t" r="r" b="b"/>
                  <a:pathLst>
                    <a:path w="340" h="109" extrusionOk="0">
                      <a:moveTo>
                        <a:pt x="170" y="0"/>
                      </a:moveTo>
                      <a:cubicBezTo>
                        <a:pt x="126" y="0"/>
                        <a:pt x="81" y="9"/>
                        <a:pt x="36" y="36"/>
                      </a:cubicBezTo>
                      <a:cubicBezTo>
                        <a:pt x="10" y="54"/>
                        <a:pt x="1" y="72"/>
                        <a:pt x="1" y="72"/>
                      </a:cubicBezTo>
                      <a:cubicBezTo>
                        <a:pt x="2" y="75"/>
                        <a:pt x="5" y="76"/>
                        <a:pt x="10" y="76"/>
                      </a:cubicBezTo>
                      <a:cubicBezTo>
                        <a:pt x="32" y="76"/>
                        <a:pt x="83" y="53"/>
                        <a:pt x="146" y="53"/>
                      </a:cubicBezTo>
                      <a:cubicBezTo>
                        <a:pt x="154" y="53"/>
                        <a:pt x="162" y="53"/>
                        <a:pt x="170" y="54"/>
                      </a:cubicBezTo>
                      <a:cubicBezTo>
                        <a:pt x="253" y="62"/>
                        <a:pt x="312" y="108"/>
                        <a:pt x="328" y="108"/>
                      </a:cubicBezTo>
                      <a:cubicBezTo>
                        <a:pt x="329" y="108"/>
                        <a:pt x="330" y="108"/>
                        <a:pt x="331" y="107"/>
                      </a:cubicBezTo>
                      <a:cubicBezTo>
                        <a:pt x="340" y="98"/>
                        <a:pt x="331" y="81"/>
                        <a:pt x="304" y="63"/>
                      </a:cubicBezTo>
                      <a:cubicBezTo>
                        <a:pt x="268" y="27"/>
                        <a:pt x="215" y="9"/>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5913245" y="2862815"/>
                  <a:ext cx="48366" cy="100391"/>
                </a:xfrm>
                <a:custGeom>
                  <a:avLst/>
                  <a:gdLst/>
                  <a:ahLst/>
                  <a:cxnLst/>
                  <a:rect l="l" t="t" r="r" b="b"/>
                  <a:pathLst>
                    <a:path w="357" h="741" extrusionOk="0">
                      <a:moveTo>
                        <a:pt x="348" y="0"/>
                      </a:moveTo>
                      <a:lnTo>
                        <a:pt x="348" y="0"/>
                      </a:lnTo>
                      <a:cubicBezTo>
                        <a:pt x="259" y="134"/>
                        <a:pt x="179" y="277"/>
                        <a:pt x="116" y="420"/>
                      </a:cubicBezTo>
                      <a:lnTo>
                        <a:pt x="27" y="589"/>
                      </a:lnTo>
                      <a:cubicBezTo>
                        <a:pt x="9" y="616"/>
                        <a:pt x="0" y="651"/>
                        <a:pt x="9" y="678"/>
                      </a:cubicBezTo>
                      <a:cubicBezTo>
                        <a:pt x="9" y="696"/>
                        <a:pt x="27" y="714"/>
                        <a:pt x="45" y="714"/>
                      </a:cubicBezTo>
                      <a:cubicBezTo>
                        <a:pt x="54" y="723"/>
                        <a:pt x="63" y="723"/>
                        <a:pt x="80" y="723"/>
                      </a:cubicBezTo>
                      <a:cubicBezTo>
                        <a:pt x="125" y="741"/>
                        <a:pt x="179" y="741"/>
                        <a:pt x="223" y="741"/>
                      </a:cubicBezTo>
                      <a:cubicBezTo>
                        <a:pt x="179" y="723"/>
                        <a:pt x="134" y="705"/>
                        <a:pt x="80" y="696"/>
                      </a:cubicBezTo>
                      <a:cubicBezTo>
                        <a:pt x="63" y="696"/>
                        <a:pt x="36" y="687"/>
                        <a:pt x="36" y="669"/>
                      </a:cubicBezTo>
                      <a:cubicBezTo>
                        <a:pt x="36" y="643"/>
                        <a:pt x="45" y="625"/>
                        <a:pt x="63" y="607"/>
                      </a:cubicBezTo>
                      <a:lnTo>
                        <a:pt x="143" y="437"/>
                      </a:lnTo>
                      <a:cubicBezTo>
                        <a:pt x="268" y="196"/>
                        <a:pt x="357"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2"/>
                <p:cNvSpPr/>
                <p:nvPr/>
              </p:nvSpPr>
              <p:spPr>
                <a:xfrm>
                  <a:off x="5943457" y="2982851"/>
                  <a:ext cx="41186" cy="34547"/>
                </a:xfrm>
                <a:custGeom>
                  <a:avLst/>
                  <a:gdLst/>
                  <a:ahLst/>
                  <a:cxnLst/>
                  <a:rect l="l" t="t" r="r" b="b"/>
                  <a:pathLst>
                    <a:path w="304" h="255" extrusionOk="0">
                      <a:moveTo>
                        <a:pt x="140" y="1"/>
                      </a:moveTo>
                      <a:cubicBezTo>
                        <a:pt x="91" y="1"/>
                        <a:pt x="46" y="26"/>
                        <a:pt x="18" y="69"/>
                      </a:cubicBezTo>
                      <a:cubicBezTo>
                        <a:pt x="0" y="87"/>
                        <a:pt x="0" y="113"/>
                        <a:pt x="0" y="140"/>
                      </a:cubicBezTo>
                      <a:cubicBezTo>
                        <a:pt x="9" y="158"/>
                        <a:pt x="0" y="149"/>
                        <a:pt x="9" y="158"/>
                      </a:cubicBezTo>
                      <a:cubicBezTo>
                        <a:pt x="45" y="194"/>
                        <a:pt x="80" y="229"/>
                        <a:pt x="125" y="247"/>
                      </a:cubicBezTo>
                      <a:cubicBezTo>
                        <a:pt x="139" y="252"/>
                        <a:pt x="154" y="254"/>
                        <a:pt x="168" y="254"/>
                      </a:cubicBezTo>
                      <a:cubicBezTo>
                        <a:pt x="206" y="254"/>
                        <a:pt x="242" y="238"/>
                        <a:pt x="268" y="211"/>
                      </a:cubicBezTo>
                      <a:cubicBezTo>
                        <a:pt x="295" y="176"/>
                        <a:pt x="303" y="122"/>
                        <a:pt x="286" y="78"/>
                      </a:cubicBezTo>
                      <a:cubicBezTo>
                        <a:pt x="259" y="33"/>
                        <a:pt x="223" y="6"/>
                        <a:pt x="179" y="6"/>
                      </a:cubicBezTo>
                      <a:cubicBezTo>
                        <a:pt x="166" y="3"/>
                        <a:pt x="152" y="1"/>
                        <a:pt x="140" y="1"/>
                      </a:cubicBezTo>
                      <a:close/>
                    </a:path>
                  </a:pathLst>
                </a:custGeom>
                <a:solidFill>
                  <a:srgbClr val="FE9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2"/>
                <p:cNvSpPr/>
                <p:nvPr/>
              </p:nvSpPr>
              <p:spPr>
                <a:xfrm>
                  <a:off x="5938580" y="2976348"/>
                  <a:ext cx="44844" cy="31973"/>
                </a:xfrm>
                <a:custGeom>
                  <a:avLst/>
                  <a:gdLst/>
                  <a:ahLst/>
                  <a:cxnLst/>
                  <a:rect l="l" t="t" r="r" b="b"/>
                  <a:pathLst>
                    <a:path w="331" h="236" extrusionOk="0">
                      <a:moveTo>
                        <a:pt x="313" y="1"/>
                      </a:moveTo>
                      <a:cubicBezTo>
                        <a:pt x="295" y="1"/>
                        <a:pt x="286" y="90"/>
                        <a:pt x="197" y="152"/>
                      </a:cubicBezTo>
                      <a:cubicBezTo>
                        <a:pt x="108" y="215"/>
                        <a:pt x="0" y="188"/>
                        <a:pt x="0" y="206"/>
                      </a:cubicBezTo>
                      <a:cubicBezTo>
                        <a:pt x="0" y="215"/>
                        <a:pt x="18" y="224"/>
                        <a:pt x="63" y="233"/>
                      </a:cubicBezTo>
                      <a:cubicBezTo>
                        <a:pt x="72" y="234"/>
                        <a:pt x="82" y="235"/>
                        <a:pt x="92" y="235"/>
                      </a:cubicBezTo>
                      <a:cubicBezTo>
                        <a:pt x="138" y="235"/>
                        <a:pt x="187" y="219"/>
                        <a:pt x="223" y="197"/>
                      </a:cubicBezTo>
                      <a:cubicBezTo>
                        <a:pt x="268" y="161"/>
                        <a:pt x="304" y="117"/>
                        <a:pt x="313" y="63"/>
                      </a:cubicBezTo>
                      <a:cubicBezTo>
                        <a:pt x="331" y="28"/>
                        <a:pt x="322"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2"/>
                <p:cNvSpPr/>
                <p:nvPr/>
              </p:nvSpPr>
              <p:spPr>
                <a:xfrm>
                  <a:off x="5995346" y="2836667"/>
                  <a:ext cx="54598" cy="21948"/>
                </a:xfrm>
                <a:custGeom>
                  <a:avLst/>
                  <a:gdLst/>
                  <a:ahLst/>
                  <a:cxnLst/>
                  <a:rect l="l" t="t" r="r" b="b"/>
                  <a:pathLst>
                    <a:path w="403" h="162" extrusionOk="0">
                      <a:moveTo>
                        <a:pt x="130" y="0"/>
                      </a:moveTo>
                      <a:cubicBezTo>
                        <a:pt x="108" y="0"/>
                        <a:pt x="85" y="2"/>
                        <a:pt x="63" y="6"/>
                      </a:cubicBezTo>
                      <a:cubicBezTo>
                        <a:pt x="19" y="15"/>
                        <a:pt x="1" y="33"/>
                        <a:pt x="1" y="42"/>
                      </a:cubicBezTo>
                      <a:cubicBezTo>
                        <a:pt x="1" y="68"/>
                        <a:pt x="99" y="68"/>
                        <a:pt x="197" y="104"/>
                      </a:cubicBezTo>
                      <a:cubicBezTo>
                        <a:pt x="280" y="127"/>
                        <a:pt x="349" y="162"/>
                        <a:pt x="380" y="162"/>
                      </a:cubicBezTo>
                      <a:cubicBezTo>
                        <a:pt x="386" y="162"/>
                        <a:pt x="390" y="160"/>
                        <a:pt x="393" y="158"/>
                      </a:cubicBezTo>
                      <a:cubicBezTo>
                        <a:pt x="402" y="149"/>
                        <a:pt x="393" y="122"/>
                        <a:pt x="367" y="95"/>
                      </a:cubicBezTo>
                      <a:cubicBezTo>
                        <a:pt x="322" y="59"/>
                        <a:pt x="277" y="33"/>
                        <a:pt x="224" y="15"/>
                      </a:cubicBezTo>
                      <a:cubicBezTo>
                        <a:pt x="192" y="4"/>
                        <a:pt x="16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2"/>
                <p:cNvSpPr/>
                <p:nvPr/>
              </p:nvSpPr>
              <p:spPr>
                <a:xfrm>
                  <a:off x="5879375" y="2830164"/>
                  <a:ext cx="47283" cy="15445"/>
                </a:xfrm>
                <a:custGeom>
                  <a:avLst/>
                  <a:gdLst/>
                  <a:ahLst/>
                  <a:cxnLst/>
                  <a:rect l="l" t="t" r="r" b="b"/>
                  <a:pathLst>
                    <a:path w="349" h="114" extrusionOk="0">
                      <a:moveTo>
                        <a:pt x="170" y="0"/>
                      </a:moveTo>
                      <a:cubicBezTo>
                        <a:pt x="116" y="9"/>
                        <a:pt x="72" y="27"/>
                        <a:pt x="36" y="54"/>
                      </a:cubicBezTo>
                      <a:cubicBezTo>
                        <a:pt x="9" y="81"/>
                        <a:pt x="0" y="98"/>
                        <a:pt x="9" y="107"/>
                      </a:cubicBezTo>
                      <a:cubicBezTo>
                        <a:pt x="14" y="112"/>
                        <a:pt x="21" y="114"/>
                        <a:pt x="31" y="114"/>
                      </a:cubicBezTo>
                      <a:cubicBezTo>
                        <a:pt x="60" y="114"/>
                        <a:pt x="112" y="98"/>
                        <a:pt x="179" y="98"/>
                      </a:cubicBezTo>
                      <a:cubicBezTo>
                        <a:pt x="259" y="90"/>
                        <a:pt x="330" y="98"/>
                        <a:pt x="348" y="72"/>
                      </a:cubicBezTo>
                      <a:cubicBezTo>
                        <a:pt x="348" y="63"/>
                        <a:pt x="339" y="45"/>
                        <a:pt x="304" y="27"/>
                      </a:cubicBezTo>
                      <a:cubicBezTo>
                        <a:pt x="259" y="9"/>
                        <a:pt x="214"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6" name="Google Shape;666;p32"/>
            <p:cNvGrpSpPr/>
            <p:nvPr/>
          </p:nvGrpSpPr>
          <p:grpSpPr>
            <a:xfrm>
              <a:off x="3658310" y="3631672"/>
              <a:ext cx="1223194" cy="281723"/>
              <a:chOff x="2320995" y="3486003"/>
              <a:chExt cx="1223194" cy="281723"/>
            </a:xfrm>
          </p:grpSpPr>
          <p:sp>
            <p:nvSpPr>
              <p:cNvPr id="667" name="Google Shape;667;p32"/>
              <p:cNvSpPr/>
              <p:nvPr/>
            </p:nvSpPr>
            <p:spPr>
              <a:xfrm>
                <a:off x="2320995" y="3486003"/>
                <a:ext cx="95974" cy="52089"/>
              </a:xfrm>
              <a:custGeom>
                <a:avLst/>
                <a:gdLst/>
                <a:ahLst/>
                <a:cxnLst/>
                <a:rect l="l" t="t" r="r" b="b"/>
                <a:pathLst>
                  <a:path w="643" h="349" extrusionOk="0">
                    <a:moveTo>
                      <a:pt x="643" y="0"/>
                    </a:moveTo>
                    <a:cubicBezTo>
                      <a:pt x="616" y="0"/>
                      <a:pt x="589" y="0"/>
                      <a:pt x="563" y="9"/>
                    </a:cubicBezTo>
                    <a:cubicBezTo>
                      <a:pt x="518" y="9"/>
                      <a:pt x="447" y="27"/>
                      <a:pt x="366" y="36"/>
                    </a:cubicBezTo>
                    <a:cubicBezTo>
                      <a:pt x="340" y="63"/>
                      <a:pt x="313" y="81"/>
                      <a:pt x="286" y="98"/>
                    </a:cubicBezTo>
                    <a:cubicBezTo>
                      <a:pt x="206" y="170"/>
                      <a:pt x="134" y="223"/>
                      <a:pt x="81" y="268"/>
                    </a:cubicBezTo>
                    <a:cubicBezTo>
                      <a:pt x="54" y="295"/>
                      <a:pt x="27" y="313"/>
                      <a:pt x="1" y="348"/>
                    </a:cubicBezTo>
                    <a:cubicBezTo>
                      <a:pt x="27" y="330"/>
                      <a:pt x="63" y="313"/>
                      <a:pt x="90" y="286"/>
                    </a:cubicBezTo>
                    <a:cubicBezTo>
                      <a:pt x="143" y="250"/>
                      <a:pt x="215" y="188"/>
                      <a:pt x="304" y="125"/>
                    </a:cubicBezTo>
                    <a:lnTo>
                      <a:pt x="375" y="63"/>
                    </a:lnTo>
                    <a:cubicBezTo>
                      <a:pt x="456" y="45"/>
                      <a:pt x="518" y="27"/>
                      <a:pt x="572" y="18"/>
                    </a:cubicBezTo>
                    <a:cubicBezTo>
                      <a:pt x="598" y="18"/>
                      <a:pt x="625" y="9"/>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2343682" y="3515257"/>
                <a:ext cx="88063" cy="32089"/>
              </a:xfrm>
              <a:custGeom>
                <a:avLst/>
                <a:gdLst/>
                <a:ahLst/>
                <a:cxnLst/>
                <a:rect l="l" t="t" r="r" b="b"/>
                <a:pathLst>
                  <a:path w="590" h="215" extrusionOk="0">
                    <a:moveTo>
                      <a:pt x="589" y="1"/>
                    </a:moveTo>
                    <a:cubicBezTo>
                      <a:pt x="509" y="1"/>
                      <a:pt x="428" y="1"/>
                      <a:pt x="339" y="10"/>
                    </a:cubicBezTo>
                    <a:lnTo>
                      <a:pt x="277" y="45"/>
                    </a:lnTo>
                    <a:cubicBezTo>
                      <a:pt x="179" y="99"/>
                      <a:pt x="81" y="152"/>
                      <a:pt x="0" y="215"/>
                    </a:cubicBezTo>
                    <a:cubicBezTo>
                      <a:pt x="98" y="170"/>
                      <a:pt x="188" y="125"/>
                      <a:pt x="286" y="72"/>
                    </a:cubicBezTo>
                    <a:lnTo>
                      <a:pt x="348" y="36"/>
                    </a:lnTo>
                    <a:cubicBezTo>
                      <a:pt x="428" y="27"/>
                      <a:pt x="509" y="18"/>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2"/>
              <p:cNvSpPr/>
              <p:nvPr/>
            </p:nvSpPr>
            <p:spPr>
              <a:xfrm>
                <a:off x="3526726" y="3610563"/>
                <a:ext cx="17463" cy="157163"/>
              </a:xfrm>
              <a:custGeom>
                <a:avLst/>
                <a:gdLst/>
                <a:ahLst/>
                <a:cxnLst/>
                <a:rect l="l" t="t" r="r" b="b"/>
                <a:pathLst>
                  <a:path w="117" h="1053" extrusionOk="0">
                    <a:moveTo>
                      <a:pt x="108" y="0"/>
                    </a:moveTo>
                    <a:cubicBezTo>
                      <a:pt x="99" y="9"/>
                      <a:pt x="99" y="18"/>
                      <a:pt x="90" y="36"/>
                    </a:cubicBezTo>
                    <a:cubicBezTo>
                      <a:pt x="81" y="72"/>
                      <a:pt x="72" y="107"/>
                      <a:pt x="54" y="143"/>
                    </a:cubicBezTo>
                    <a:cubicBezTo>
                      <a:pt x="1" y="393"/>
                      <a:pt x="1" y="651"/>
                      <a:pt x="54" y="901"/>
                    </a:cubicBezTo>
                    <a:cubicBezTo>
                      <a:pt x="72" y="946"/>
                      <a:pt x="81" y="982"/>
                      <a:pt x="90" y="1008"/>
                    </a:cubicBezTo>
                    <a:cubicBezTo>
                      <a:pt x="99" y="1026"/>
                      <a:pt x="99" y="1035"/>
                      <a:pt x="108" y="1053"/>
                    </a:cubicBezTo>
                    <a:cubicBezTo>
                      <a:pt x="117" y="1053"/>
                      <a:pt x="99" y="990"/>
                      <a:pt x="72" y="901"/>
                    </a:cubicBezTo>
                    <a:cubicBezTo>
                      <a:pt x="19" y="651"/>
                      <a:pt x="19" y="393"/>
                      <a:pt x="72" y="143"/>
                    </a:cubicBezTo>
                    <a:cubicBezTo>
                      <a:pt x="90" y="54"/>
                      <a:pt x="108"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2"/>
              <p:cNvSpPr/>
              <p:nvPr/>
            </p:nvSpPr>
            <p:spPr>
              <a:xfrm>
                <a:off x="3492098" y="3607877"/>
                <a:ext cx="28210" cy="149253"/>
              </a:xfrm>
              <a:custGeom>
                <a:avLst/>
                <a:gdLst/>
                <a:ahLst/>
                <a:cxnLst/>
                <a:rect l="l" t="t" r="r" b="b"/>
                <a:pathLst>
                  <a:path w="189" h="1000" extrusionOk="0">
                    <a:moveTo>
                      <a:pt x="36" y="0"/>
                    </a:moveTo>
                    <a:cubicBezTo>
                      <a:pt x="36" y="18"/>
                      <a:pt x="36" y="27"/>
                      <a:pt x="36" y="45"/>
                    </a:cubicBezTo>
                    <a:cubicBezTo>
                      <a:pt x="28" y="72"/>
                      <a:pt x="28" y="107"/>
                      <a:pt x="19" y="152"/>
                    </a:cubicBezTo>
                    <a:cubicBezTo>
                      <a:pt x="10" y="277"/>
                      <a:pt x="1" y="393"/>
                      <a:pt x="10" y="518"/>
                    </a:cubicBezTo>
                    <a:cubicBezTo>
                      <a:pt x="19" y="643"/>
                      <a:pt x="54" y="759"/>
                      <a:pt x="99" y="875"/>
                    </a:cubicBezTo>
                    <a:cubicBezTo>
                      <a:pt x="117" y="910"/>
                      <a:pt x="135" y="937"/>
                      <a:pt x="161" y="973"/>
                    </a:cubicBezTo>
                    <a:cubicBezTo>
                      <a:pt x="170" y="982"/>
                      <a:pt x="179" y="991"/>
                      <a:pt x="188" y="1000"/>
                    </a:cubicBezTo>
                    <a:cubicBezTo>
                      <a:pt x="188" y="1000"/>
                      <a:pt x="152" y="955"/>
                      <a:pt x="117" y="866"/>
                    </a:cubicBezTo>
                    <a:cubicBezTo>
                      <a:pt x="72" y="759"/>
                      <a:pt x="45" y="634"/>
                      <a:pt x="36" y="518"/>
                    </a:cubicBezTo>
                    <a:cubicBezTo>
                      <a:pt x="28" y="393"/>
                      <a:pt x="28" y="277"/>
                      <a:pt x="36" y="152"/>
                    </a:cubicBezTo>
                    <a:cubicBezTo>
                      <a:pt x="36" y="107"/>
                      <a:pt x="45" y="54"/>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3473441" y="3605190"/>
                <a:ext cx="16120" cy="119999"/>
              </a:xfrm>
              <a:custGeom>
                <a:avLst/>
                <a:gdLst/>
                <a:ahLst/>
                <a:cxnLst/>
                <a:rect l="l" t="t" r="r" b="b"/>
                <a:pathLst>
                  <a:path w="108" h="804" extrusionOk="0">
                    <a:moveTo>
                      <a:pt x="37" y="1"/>
                    </a:moveTo>
                    <a:cubicBezTo>
                      <a:pt x="37" y="45"/>
                      <a:pt x="28" y="81"/>
                      <a:pt x="28" y="125"/>
                    </a:cubicBezTo>
                    <a:cubicBezTo>
                      <a:pt x="19" y="197"/>
                      <a:pt x="10" y="304"/>
                      <a:pt x="1" y="411"/>
                    </a:cubicBezTo>
                    <a:cubicBezTo>
                      <a:pt x="1" y="509"/>
                      <a:pt x="19" y="607"/>
                      <a:pt x="46" y="705"/>
                    </a:cubicBezTo>
                    <a:cubicBezTo>
                      <a:pt x="63" y="732"/>
                      <a:pt x="72" y="759"/>
                      <a:pt x="90" y="777"/>
                    </a:cubicBezTo>
                    <a:cubicBezTo>
                      <a:pt x="99" y="795"/>
                      <a:pt x="108" y="803"/>
                      <a:pt x="108" y="803"/>
                    </a:cubicBezTo>
                    <a:cubicBezTo>
                      <a:pt x="108" y="803"/>
                      <a:pt x="90" y="768"/>
                      <a:pt x="63" y="696"/>
                    </a:cubicBezTo>
                    <a:cubicBezTo>
                      <a:pt x="37" y="607"/>
                      <a:pt x="19" y="509"/>
                      <a:pt x="28" y="411"/>
                    </a:cubicBezTo>
                    <a:cubicBezTo>
                      <a:pt x="28" y="304"/>
                      <a:pt x="37" y="197"/>
                      <a:pt x="46" y="125"/>
                    </a:cubicBezTo>
                    <a:cubicBezTo>
                      <a:pt x="46" y="81"/>
                      <a:pt x="46" y="45"/>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33"/>
          <p:cNvSpPr txBox="1">
            <a:spLocks noGrp="1"/>
          </p:cNvSpPr>
          <p:nvPr>
            <p:ph type="title"/>
          </p:nvPr>
        </p:nvSpPr>
        <p:spPr>
          <a:xfrm>
            <a:off x="3102475" y="1046900"/>
            <a:ext cx="5328300" cy="61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a:t>
            </a:r>
            <a:endParaRPr/>
          </a:p>
        </p:txBody>
      </p:sp>
      <p:sp>
        <p:nvSpPr>
          <p:cNvPr id="677" name="Google Shape;677;p33"/>
          <p:cNvSpPr txBox="1">
            <a:spLocks noGrp="1"/>
          </p:cNvSpPr>
          <p:nvPr>
            <p:ph type="subTitle" idx="1"/>
          </p:nvPr>
        </p:nvSpPr>
        <p:spPr>
          <a:xfrm>
            <a:off x="3102475" y="1733775"/>
            <a:ext cx="5328300" cy="236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takes a little more than 58 days to complete its rotation, so try to imagine how long days must be there! Since the temperatures are so extreme, albeit not as extreme as in Venus, Mercury has been deemed to be non-habitable for humans</a:t>
            </a:r>
            <a:endParaRPr/>
          </a:p>
          <a:p>
            <a:pPr marL="0" lvl="0" indent="0" algn="l" rtl="0">
              <a:spcBef>
                <a:spcPts val="1000"/>
              </a:spcBef>
              <a:spcAft>
                <a:spcPts val="0"/>
              </a:spcAft>
              <a:buNone/>
            </a:pPr>
            <a:r>
              <a:rPr lang="en"/>
              <a:t>Mercury is the closest planet to the Sun and the smallest one in the entire Solar System. This planet's name has nothing to do with the liquid metal, since Mercury was named after the Roman messenger god. Its temperatures aren't as terribly hot as that planet's</a:t>
            </a:r>
            <a:endParaRPr/>
          </a:p>
        </p:txBody>
      </p:sp>
      <p:grpSp>
        <p:nvGrpSpPr>
          <p:cNvPr id="678" name="Google Shape;678;p33"/>
          <p:cNvGrpSpPr/>
          <p:nvPr/>
        </p:nvGrpSpPr>
        <p:grpSpPr>
          <a:xfrm>
            <a:off x="824731" y="929719"/>
            <a:ext cx="1696669" cy="3857308"/>
            <a:chOff x="824731" y="929719"/>
            <a:chExt cx="1696669" cy="3857308"/>
          </a:xfrm>
        </p:grpSpPr>
        <p:grpSp>
          <p:nvGrpSpPr>
            <p:cNvPr id="679" name="Google Shape;679;p33"/>
            <p:cNvGrpSpPr/>
            <p:nvPr/>
          </p:nvGrpSpPr>
          <p:grpSpPr>
            <a:xfrm>
              <a:off x="1767558" y="929719"/>
              <a:ext cx="753842" cy="660136"/>
              <a:chOff x="3441057" y="1429094"/>
              <a:chExt cx="185815" cy="162721"/>
            </a:xfrm>
          </p:grpSpPr>
          <p:sp>
            <p:nvSpPr>
              <p:cNvPr id="680" name="Google Shape;680;p33"/>
              <p:cNvSpPr/>
              <p:nvPr/>
            </p:nvSpPr>
            <p:spPr>
              <a:xfrm>
                <a:off x="3441057" y="1429094"/>
                <a:ext cx="185815" cy="162721"/>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3498214" y="1502669"/>
                <a:ext cx="13375" cy="13349"/>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3525123" y="1502669"/>
                <a:ext cx="13375" cy="13349"/>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3551820" y="1502563"/>
                <a:ext cx="15244" cy="13429"/>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3"/>
            <p:cNvGrpSpPr/>
            <p:nvPr/>
          </p:nvGrpSpPr>
          <p:grpSpPr>
            <a:xfrm>
              <a:off x="824731" y="1309864"/>
              <a:ext cx="1447458" cy="3477162"/>
              <a:chOff x="824731" y="1309864"/>
              <a:chExt cx="1447458" cy="3477162"/>
            </a:xfrm>
          </p:grpSpPr>
          <p:grpSp>
            <p:nvGrpSpPr>
              <p:cNvPr id="685" name="Google Shape;685;p33"/>
              <p:cNvGrpSpPr/>
              <p:nvPr/>
            </p:nvGrpSpPr>
            <p:grpSpPr>
              <a:xfrm>
                <a:off x="824731" y="1309864"/>
                <a:ext cx="1447458" cy="3477162"/>
                <a:chOff x="528751" y="1599651"/>
                <a:chExt cx="1322242" cy="3176361"/>
              </a:xfrm>
            </p:grpSpPr>
            <p:sp>
              <p:nvSpPr>
                <p:cNvPr id="686" name="Google Shape;686;p33"/>
                <p:cNvSpPr/>
                <p:nvPr/>
              </p:nvSpPr>
              <p:spPr>
                <a:xfrm>
                  <a:off x="1091451" y="3839847"/>
                  <a:ext cx="237424" cy="850592"/>
                </a:xfrm>
                <a:custGeom>
                  <a:avLst/>
                  <a:gdLst/>
                  <a:ahLst/>
                  <a:cxnLst/>
                  <a:rect l="l" t="t" r="r" b="b"/>
                  <a:pathLst>
                    <a:path w="1562" h="5596" extrusionOk="0">
                      <a:moveTo>
                        <a:pt x="1562" y="1"/>
                      </a:moveTo>
                      <a:lnTo>
                        <a:pt x="1" y="126"/>
                      </a:lnTo>
                      <a:cubicBezTo>
                        <a:pt x="97" y="354"/>
                        <a:pt x="497" y="5511"/>
                        <a:pt x="466" y="5594"/>
                      </a:cubicBezTo>
                      <a:lnTo>
                        <a:pt x="466" y="5594"/>
                      </a:lnTo>
                      <a:lnTo>
                        <a:pt x="1491" y="5523"/>
                      </a:lnTo>
                      <a:lnTo>
                        <a:pt x="1562" y="1"/>
                      </a:lnTo>
                      <a:close/>
                      <a:moveTo>
                        <a:pt x="466" y="5594"/>
                      </a:moveTo>
                      <a:lnTo>
                        <a:pt x="465" y="5594"/>
                      </a:lnTo>
                      <a:cubicBezTo>
                        <a:pt x="465" y="5595"/>
                        <a:pt x="465" y="5595"/>
                        <a:pt x="466" y="5595"/>
                      </a:cubicBezTo>
                      <a:cubicBezTo>
                        <a:pt x="466" y="5595"/>
                        <a:pt x="466" y="5595"/>
                        <a:pt x="466" y="5594"/>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3"/>
                <p:cNvSpPr/>
                <p:nvPr/>
              </p:nvSpPr>
              <p:spPr>
                <a:xfrm>
                  <a:off x="1156504" y="4680179"/>
                  <a:ext cx="307947" cy="92383"/>
                </a:xfrm>
                <a:custGeom>
                  <a:avLst/>
                  <a:gdLst/>
                  <a:ahLst/>
                  <a:cxnLst/>
                  <a:rect l="l" t="t" r="r" b="b"/>
                  <a:pathLst>
                    <a:path w="2026" h="341" extrusionOk="0">
                      <a:moveTo>
                        <a:pt x="1098" y="0"/>
                      </a:moveTo>
                      <a:lnTo>
                        <a:pt x="1" y="18"/>
                      </a:lnTo>
                      <a:lnTo>
                        <a:pt x="10" y="330"/>
                      </a:lnTo>
                      <a:lnTo>
                        <a:pt x="72" y="330"/>
                      </a:lnTo>
                      <a:cubicBezTo>
                        <a:pt x="213" y="335"/>
                        <a:pt x="551" y="341"/>
                        <a:pt x="894" y="341"/>
                      </a:cubicBezTo>
                      <a:cubicBezTo>
                        <a:pt x="1293" y="341"/>
                        <a:pt x="1697" y="332"/>
                        <a:pt x="1803" y="304"/>
                      </a:cubicBezTo>
                      <a:cubicBezTo>
                        <a:pt x="2026" y="250"/>
                        <a:pt x="1098" y="90"/>
                        <a:pt x="1098" y="90"/>
                      </a:cubicBezTo>
                      <a:lnTo>
                        <a:pt x="10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3"/>
                <p:cNvSpPr/>
                <p:nvPr/>
              </p:nvSpPr>
              <p:spPr>
                <a:xfrm>
                  <a:off x="790493" y="3862951"/>
                  <a:ext cx="252320" cy="832808"/>
                </a:xfrm>
                <a:custGeom>
                  <a:avLst/>
                  <a:gdLst/>
                  <a:ahLst/>
                  <a:cxnLst/>
                  <a:rect l="l" t="t" r="r" b="b"/>
                  <a:pathLst>
                    <a:path w="1660" h="5479" extrusionOk="0">
                      <a:moveTo>
                        <a:pt x="0" y="1"/>
                      </a:moveTo>
                      <a:cubicBezTo>
                        <a:pt x="27" y="99"/>
                        <a:pt x="562" y="5478"/>
                        <a:pt x="562" y="5478"/>
                      </a:cubicBezTo>
                      <a:lnTo>
                        <a:pt x="1597" y="5416"/>
                      </a:lnTo>
                      <a:lnTo>
                        <a:pt x="1660" y="1"/>
                      </a:ln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870450" y="4683628"/>
                  <a:ext cx="307947" cy="92383"/>
                </a:xfrm>
                <a:custGeom>
                  <a:avLst/>
                  <a:gdLst/>
                  <a:ahLst/>
                  <a:cxnLst/>
                  <a:rect l="l" t="t" r="r" b="b"/>
                  <a:pathLst>
                    <a:path w="2026" h="341" extrusionOk="0">
                      <a:moveTo>
                        <a:pt x="1098" y="0"/>
                      </a:moveTo>
                      <a:lnTo>
                        <a:pt x="1" y="18"/>
                      </a:lnTo>
                      <a:lnTo>
                        <a:pt x="9" y="330"/>
                      </a:lnTo>
                      <a:lnTo>
                        <a:pt x="72" y="330"/>
                      </a:lnTo>
                      <a:cubicBezTo>
                        <a:pt x="212" y="334"/>
                        <a:pt x="551" y="340"/>
                        <a:pt x="895" y="340"/>
                      </a:cubicBezTo>
                      <a:cubicBezTo>
                        <a:pt x="1295" y="340"/>
                        <a:pt x="1701" y="332"/>
                        <a:pt x="1812" y="303"/>
                      </a:cubicBezTo>
                      <a:cubicBezTo>
                        <a:pt x="2026" y="250"/>
                        <a:pt x="1098" y="98"/>
                        <a:pt x="1098" y="98"/>
                      </a:cubicBezTo>
                      <a:lnTo>
                        <a:pt x="10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1481937" y="2231520"/>
                  <a:ext cx="369056" cy="481688"/>
                </a:xfrm>
                <a:custGeom>
                  <a:avLst/>
                  <a:gdLst/>
                  <a:ahLst/>
                  <a:cxnLst/>
                  <a:rect l="l" t="t" r="r" b="b"/>
                  <a:pathLst>
                    <a:path w="2428" h="3169" extrusionOk="0">
                      <a:moveTo>
                        <a:pt x="1048" y="0"/>
                      </a:moveTo>
                      <a:cubicBezTo>
                        <a:pt x="1005" y="0"/>
                        <a:pt x="970" y="50"/>
                        <a:pt x="991" y="100"/>
                      </a:cubicBezTo>
                      <a:cubicBezTo>
                        <a:pt x="1018" y="162"/>
                        <a:pt x="1027" y="234"/>
                        <a:pt x="1027" y="305"/>
                      </a:cubicBezTo>
                      <a:cubicBezTo>
                        <a:pt x="1027" y="367"/>
                        <a:pt x="1027" y="421"/>
                        <a:pt x="1009" y="483"/>
                      </a:cubicBezTo>
                      <a:cubicBezTo>
                        <a:pt x="991" y="546"/>
                        <a:pt x="973" y="599"/>
                        <a:pt x="956" y="644"/>
                      </a:cubicBezTo>
                      <a:lnTo>
                        <a:pt x="1" y="2143"/>
                      </a:lnTo>
                      <a:lnTo>
                        <a:pt x="411" y="3169"/>
                      </a:lnTo>
                      <a:lnTo>
                        <a:pt x="1598" y="1224"/>
                      </a:lnTo>
                      <a:cubicBezTo>
                        <a:pt x="1812" y="1090"/>
                        <a:pt x="1937" y="974"/>
                        <a:pt x="2080" y="894"/>
                      </a:cubicBezTo>
                      <a:cubicBezTo>
                        <a:pt x="2249" y="796"/>
                        <a:pt x="2320" y="742"/>
                        <a:pt x="2294" y="715"/>
                      </a:cubicBezTo>
                      <a:cubicBezTo>
                        <a:pt x="2285" y="701"/>
                        <a:pt x="2281" y="693"/>
                        <a:pt x="2269" y="693"/>
                      </a:cubicBezTo>
                      <a:cubicBezTo>
                        <a:pt x="2242" y="693"/>
                        <a:pt x="2175" y="731"/>
                        <a:pt x="1937" y="822"/>
                      </a:cubicBezTo>
                      <a:cubicBezTo>
                        <a:pt x="1937" y="822"/>
                        <a:pt x="2427" y="626"/>
                        <a:pt x="2285" y="582"/>
                      </a:cubicBezTo>
                      <a:cubicBezTo>
                        <a:pt x="2281" y="581"/>
                        <a:pt x="2277" y="580"/>
                        <a:pt x="2272" y="580"/>
                      </a:cubicBezTo>
                      <a:cubicBezTo>
                        <a:pt x="2241" y="580"/>
                        <a:pt x="2179" y="597"/>
                        <a:pt x="2110" y="619"/>
                      </a:cubicBezTo>
                      <a:lnTo>
                        <a:pt x="2110" y="619"/>
                      </a:lnTo>
                      <a:cubicBezTo>
                        <a:pt x="2223" y="564"/>
                        <a:pt x="2260" y="517"/>
                        <a:pt x="2249" y="483"/>
                      </a:cubicBezTo>
                      <a:cubicBezTo>
                        <a:pt x="2245" y="472"/>
                        <a:pt x="2230" y="468"/>
                        <a:pt x="2208" y="468"/>
                      </a:cubicBezTo>
                      <a:cubicBezTo>
                        <a:pt x="2124" y="468"/>
                        <a:pt x="1936" y="534"/>
                        <a:pt x="1826" y="575"/>
                      </a:cubicBezTo>
                      <a:lnTo>
                        <a:pt x="1826" y="575"/>
                      </a:lnTo>
                      <a:cubicBezTo>
                        <a:pt x="1939" y="530"/>
                        <a:pt x="2132" y="452"/>
                        <a:pt x="2169" y="421"/>
                      </a:cubicBezTo>
                      <a:cubicBezTo>
                        <a:pt x="2231" y="385"/>
                        <a:pt x="2142" y="359"/>
                        <a:pt x="2062" y="359"/>
                      </a:cubicBezTo>
                      <a:cubicBezTo>
                        <a:pt x="1981" y="367"/>
                        <a:pt x="1482" y="474"/>
                        <a:pt x="1339" y="492"/>
                      </a:cubicBezTo>
                      <a:cubicBezTo>
                        <a:pt x="1330" y="496"/>
                        <a:pt x="1320" y="498"/>
                        <a:pt x="1311" y="498"/>
                      </a:cubicBezTo>
                      <a:cubicBezTo>
                        <a:pt x="1277" y="498"/>
                        <a:pt x="1246" y="472"/>
                        <a:pt x="1232" y="430"/>
                      </a:cubicBezTo>
                      <a:cubicBezTo>
                        <a:pt x="1232" y="430"/>
                        <a:pt x="1232" y="421"/>
                        <a:pt x="1232" y="421"/>
                      </a:cubicBezTo>
                      <a:cubicBezTo>
                        <a:pt x="1241" y="207"/>
                        <a:pt x="1134" y="37"/>
                        <a:pt x="1080" y="11"/>
                      </a:cubicBezTo>
                      <a:cubicBezTo>
                        <a:pt x="1070" y="3"/>
                        <a:pt x="1058" y="0"/>
                        <a:pt x="1048" y="0"/>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845973" y="2150352"/>
                  <a:ext cx="470744" cy="754072"/>
                </a:xfrm>
                <a:custGeom>
                  <a:avLst/>
                  <a:gdLst/>
                  <a:ahLst/>
                  <a:cxnLst/>
                  <a:rect l="l" t="t" r="r" b="b"/>
                  <a:pathLst>
                    <a:path w="3097" h="4961" extrusionOk="0">
                      <a:moveTo>
                        <a:pt x="2124" y="0"/>
                      </a:moveTo>
                      <a:lnTo>
                        <a:pt x="938" y="9"/>
                      </a:lnTo>
                      <a:lnTo>
                        <a:pt x="1" y="241"/>
                      </a:lnTo>
                      <a:cubicBezTo>
                        <a:pt x="1" y="241"/>
                        <a:pt x="46" y="2008"/>
                        <a:pt x="46" y="2034"/>
                      </a:cubicBezTo>
                      <a:cubicBezTo>
                        <a:pt x="46" y="2061"/>
                        <a:pt x="572" y="3712"/>
                        <a:pt x="572" y="3712"/>
                      </a:cubicBezTo>
                      <a:lnTo>
                        <a:pt x="545" y="4960"/>
                      </a:lnTo>
                      <a:lnTo>
                        <a:pt x="3097" y="4122"/>
                      </a:lnTo>
                      <a:lnTo>
                        <a:pt x="3088" y="2480"/>
                      </a:lnTo>
                      <a:lnTo>
                        <a:pt x="3088" y="197"/>
                      </a:lnTo>
                      <a:lnTo>
                        <a:pt x="21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528751" y="2186984"/>
                  <a:ext cx="383952" cy="697072"/>
                </a:xfrm>
                <a:custGeom>
                  <a:avLst/>
                  <a:gdLst/>
                  <a:ahLst/>
                  <a:cxnLst/>
                  <a:rect l="l" t="t" r="r" b="b"/>
                  <a:pathLst>
                    <a:path w="2526" h="4586" extrusionOk="0">
                      <a:moveTo>
                        <a:pt x="2088" y="0"/>
                      </a:moveTo>
                      <a:cubicBezTo>
                        <a:pt x="2088" y="0"/>
                        <a:pt x="1749" y="143"/>
                        <a:pt x="1615" y="250"/>
                      </a:cubicBezTo>
                      <a:cubicBezTo>
                        <a:pt x="1526" y="330"/>
                        <a:pt x="741" y="1731"/>
                        <a:pt x="232" y="2659"/>
                      </a:cubicBezTo>
                      <a:cubicBezTo>
                        <a:pt x="0" y="3087"/>
                        <a:pt x="152" y="3613"/>
                        <a:pt x="580" y="3845"/>
                      </a:cubicBezTo>
                      <a:cubicBezTo>
                        <a:pt x="589" y="3854"/>
                        <a:pt x="598" y="3863"/>
                        <a:pt x="616" y="3872"/>
                      </a:cubicBezTo>
                      <a:lnTo>
                        <a:pt x="2079" y="4586"/>
                      </a:lnTo>
                      <a:lnTo>
                        <a:pt x="2525" y="3355"/>
                      </a:lnTo>
                      <a:lnTo>
                        <a:pt x="1687" y="2900"/>
                      </a:lnTo>
                      <a:lnTo>
                        <a:pt x="2320" y="1802"/>
                      </a:lnTo>
                      <a:lnTo>
                        <a:pt x="20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761917" y="2776749"/>
                  <a:ext cx="120840" cy="107312"/>
                </a:xfrm>
                <a:custGeom>
                  <a:avLst/>
                  <a:gdLst/>
                  <a:ahLst/>
                  <a:cxnLst/>
                  <a:rect l="l" t="t" r="r" b="b"/>
                  <a:pathLst>
                    <a:path w="795" h="706" extrusionOk="0">
                      <a:moveTo>
                        <a:pt x="795" y="1"/>
                      </a:moveTo>
                      <a:lnTo>
                        <a:pt x="1" y="206"/>
                      </a:lnTo>
                      <a:lnTo>
                        <a:pt x="1" y="661"/>
                      </a:lnTo>
                      <a:lnTo>
                        <a:pt x="545" y="706"/>
                      </a:lnTo>
                      <a:lnTo>
                        <a:pt x="7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761917" y="2459522"/>
                  <a:ext cx="111416" cy="167504"/>
                </a:xfrm>
                <a:custGeom>
                  <a:avLst/>
                  <a:gdLst/>
                  <a:ahLst/>
                  <a:cxnLst/>
                  <a:rect l="l" t="t" r="r" b="b"/>
                  <a:pathLst>
                    <a:path w="733" h="1102" extrusionOk="0">
                      <a:moveTo>
                        <a:pt x="732" y="0"/>
                      </a:moveTo>
                      <a:lnTo>
                        <a:pt x="732" y="0"/>
                      </a:lnTo>
                      <a:cubicBezTo>
                        <a:pt x="509" y="18"/>
                        <a:pt x="331" y="179"/>
                        <a:pt x="242" y="375"/>
                      </a:cubicBezTo>
                      <a:cubicBezTo>
                        <a:pt x="144" y="571"/>
                        <a:pt x="126" y="794"/>
                        <a:pt x="108" y="1008"/>
                      </a:cubicBezTo>
                      <a:lnTo>
                        <a:pt x="1" y="1089"/>
                      </a:lnTo>
                      <a:cubicBezTo>
                        <a:pt x="64" y="1095"/>
                        <a:pt x="132" y="1101"/>
                        <a:pt x="197" y="1101"/>
                      </a:cubicBezTo>
                      <a:cubicBezTo>
                        <a:pt x="224" y="1101"/>
                        <a:pt x="251" y="1100"/>
                        <a:pt x="277" y="1098"/>
                      </a:cubicBezTo>
                      <a:cubicBezTo>
                        <a:pt x="367" y="1089"/>
                        <a:pt x="447" y="1044"/>
                        <a:pt x="518" y="982"/>
                      </a:cubicBezTo>
                      <a:cubicBezTo>
                        <a:pt x="599" y="893"/>
                        <a:pt x="625" y="759"/>
                        <a:pt x="643" y="643"/>
                      </a:cubicBezTo>
                      <a:lnTo>
                        <a:pt x="7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1263666" y="2180144"/>
                  <a:ext cx="411008" cy="602984"/>
                </a:xfrm>
                <a:custGeom>
                  <a:avLst/>
                  <a:gdLst/>
                  <a:ahLst/>
                  <a:cxnLst/>
                  <a:rect l="l" t="t" r="r" b="b"/>
                  <a:pathLst>
                    <a:path w="2704" h="3967" extrusionOk="0">
                      <a:moveTo>
                        <a:pt x="340" y="1"/>
                      </a:moveTo>
                      <a:lnTo>
                        <a:pt x="1" y="2338"/>
                      </a:lnTo>
                      <a:lnTo>
                        <a:pt x="714" y="3596"/>
                      </a:lnTo>
                      <a:cubicBezTo>
                        <a:pt x="741" y="3632"/>
                        <a:pt x="759" y="3658"/>
                        <a:pt x="777" y="3685"/>
                      </a:cubicBezTo>
                      <a:cubicBezTo>
                        <a:pt x="926" y="3871"/>
                        <a:pt x="1144" y="3967"/>
                        <a:pt x="1364" y="3967"/>
                      </a:cubicBezTo>
                      <a:cubicBezTo>
                        <a:pt x="1524" y="3967"/>
                        <a:pt x="1685" y="3915"/>
                        <a:pt x="1821" y="3810"/>
                      </a:cubicBezTo>
                      <a:lnTo>
                        <a:pt x="2623" y="2722"/>
                      </a:lnTo>
                      <a:cubicBezTo>
                        <a:pt x="2704" y="1758"/>
                        <a:pt x="2035" y="1428"/>
                        <a:pt x="2035" y="1428"/>
                      </a:cubicBezTo>
                      <a:lnTo>
                        <a:pt x="1375" y="2338"/>
                      </a:lnTo>
                      <a:lnTo>
                        <a:pt x="3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919236" y="2143208"/>
                  <a:ext cx="274056" cy="278464"/>
                </a:xfrm>
                <a:custGeom>
                  <a:avLst/>
                  <a:gdLst/>
                  <a:ahLst/>
                  <a:cxnLst/>
                  <a:rect l="l" t="t" r="r" b="b"/>
                  <a:pathLst>
                    <a:path w="1803" h="1832" extrusionOk="0">
                      <a:moveTo>
                        <a:pt x="1048" y="1"/>
                      </a:moveTo>
                      <a:cubicBezTo>
                        <a:pt x="738" y="1"/>
                        <a:pt x="368" y="38"/>
                        <a:pt x="10" y="163"/>
                      </a:cubicBezTo>
                      <a:cubicBezTo>
                        <a:pt x="1" y="163"/>
                        <a:pt x="1491" y="1832"/>
                        <a:pt x="1491" y="1832"/>
                      </a:cubicBezTo>
                      <a:lnTo>
                        <a:pt x="1803" y="74"/>
                      </a:lnTo>
                      <a:cubicBezTo>
                        <a:pt x="1803" y="74"/>
                        <a:pt x="1485" y="1"/>
                        <a:pt x="1048" y="1"/>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919236" y="2167984"/>
                  <a:ext cx="397480" cy="436696"/>
                </a:xfrm>
                <a:custGeom>
                  <a:avLst/>
                  <a:gdLst/>
                  <a:ahLst/>
                  <a:cxnLst/>
                  <a:rect l="l" t="t" r="r" b="b"/>
                  <a:pathLst>
                    <a:path w="2615" h="2873" extrusionOk="0">
                      <a:moveTo>
                        <a:pt x="1" y="0"/>
                      </a:moveTo>
                      <a:cubicBezTo>
                        <a:pt x="10" y="18"/>
                        <a:pt x="19" y="27"/>
                        <a:pt x="27" y="36"/>
                      </a:cubicBezTo>
                      <a:lnTo>
                        <a:pt x="99" y="125"/>
                      </a:lnTo>
                      <a:lnTo>
                        <a:pt x="375" y="438"/>
                      </a:lnTo>
                      <a:lnTo>
                        <a:pt x="1285" y="1463"/>
                      </a:lnTo>
                      <a:cubicBezTo>
                        <a:pt x="1642" y="1865"/>
                        <a:pt x="1972" y="2222"/>
                        <a:pt x="2213" y="2472"/>
                      </a:cubicBezTo>
                      <a:cubicBezTo>
                        <a:pt x="2338" y="2596"/>
                        <a:pt x="2436" y="2703"/>
                        <a:pt x="2508" y="2766"/>
                      </a:cubicBezTo>
                      <a:cubicBezTo>
                        <a:pt x="2543" y="2802"/>
                        <a:pt x="2570" y="2828"/>
                        <a:pt x="2588" y="2846"/>
                      </a:cubicBezTo>
                      <a:cubicBezTo>
                        <a:pt x="2597" y="2855"/>
                        <a:pt x="2606" y="2864"/>
                        <a:pt x="2615" y="2873"/>
                      </a:cubicBezTo>
                      <a:cubicBezTo>
                        <a:pt x="2615" y="2864"/>
                        <a:pt x="2606" y="2855"/>
                        <a:pt x="2597" y="2837"/>
                      </a:cubicBezTo>
                      <a:lnTo>
                        <a:pt x="2516" y="2757"/>
                      </a:lnTo>
                      <a:lnTo>
                        <a:pt x="2231" y="2454"/>
                      </a:lnTo>
                      <a:cubicBezTo>
                        <a:pt x="1990" y="2195"/>
                        <a:pt x="1669" y="1838"/>
                        <a:pt x="1312" y="1437"/>
                      </a:cubicBezTo>
                      <a:cubicBezTo>
                        <a:pt x="955" y="1035"/>
                        <a:pt x="634" y="678"/>
                        <a:pt x="393" y="420"/>
                      </a:cubicBezTo>
                      <a:cubicBezTo>
                        <a:pt x="277" y="286"/>
                        <a:pt x="179" y="188"/>
                        <a:pt x="108" y="116"/>
                      </a:cubicBezTo>
                      <a:lnTo>
                        <a:pt x="27" y="27"/>
                      </a:lnTo>
                      <a:cubicBezTo>
                        <a:pt x="19" y="18"/>
                        <a:pt x="10" y="9"/>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835181" y="2371362"/>
                  <a:ext cx="86944" cy="309320"/>
                </a:xfrm>
                <a:custGeom>
                  <a:avLst/>
                  <a:gdLst/>
                  <a:ahLst/>
                  <a:cxnLst/>
                  <a:rect l="l" t="t" r="r" b="b"/>
                  <a:pathLst>
                    <a:path w="572" h="2035" extrusionOk="0">
                      <a:moveTo>
                        <a:pt x="1" y="1"/>
                      </a:moveTo>
                      <a:cubicBezTo>
                        <a:pt x="1" y="27"/>
                        <a:pt x="1" y="54"/>
                        <a:pt x="10" y="81"/>
                      </a:cubicBezTo>
                      <a:cubicBezTo>
                        <a:pt x="18" y="134"/>
                        <a:pt x="36" y="206"/>
                        <a:pt x="63" y="304"/>
                      </a:cubicBezTo>
                      <a:cubicBezTo>
                        <a:pt x="108" y="491"/>
                        <a:pt x="179" y="741"/>
                        <a:pt x="268" y="1018"/>
                      </a:cubicBezTo>
                      <a:cubicBezTo>
                        <a:pt x="349" y="1294"/>
                        <a:pt x="429" y="1553"/>
                        <a:pt x="482" y="1731"/>
                      </a:cubicBezTo>
                      <a:lnTo>
                        <a:pt x="545" y="1954"/>
                      </a:lnTo>
                      <a:cubicBezTo>
                        <a:pt x="554" y="1981"/>
                        <a:pt x="563" y="2008"/>
                        <a:pt x="572" y="2035"/>
                      </a:cubicBezTo>
                      <a:cubicBezTo>
                        <a:pt x="572" y="2008"/>
                        <a:pt x="572" y="1972"/>
                        <a:pt x="563" y="1945"/>
                      </a:cubicBezTo>
                      <a:cubicBezTo>
                        <a:pt x="554" y="1901"/>
                        <a:pt x="536" y="1820"/>
                        <a:pt x="509" y="1731"/>
                      </a:cubicBezTo>
                      <a:cubicBezTo>
                        <a:pt x="456" y="1544"/>
                        <a:pt x="384" y="1285"/>
                        <a:pt x="295" y="1009"/>
                      </a:cubicBezTo>
                      <a:cubicBezTo>
                        <a:pt x="206" y="732"/>
                        <a:pt x="134" y="482"/>
                        <a:pt x="81" y="295"/>
                      </a:cubicBezTo>
                      <a:cubicBezTo>
                        <a:pt x="54" y="206"/>
                        <a:pt x="36" y="134"/>
                        <a:pt x="18" y="81"/>
                      </a:cubicBezTo>
                      <a:cubicBezTo>
                        <a:pt x="18" y="54"/>
                        <a:pt x="10" y="2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679230" y="2583859"/>
                  <a:ext cx="111416" cy="39824"/>
                </a:xfrm>
                <a:custGeom>
                  <a:avLst/>
                  <a:gdLst/>
                  <a:ahLst/>
                  <a:cxnLst/>
                  <a:rect l="l" t="t" r="r" b="b"/>
                  <a:pathLst>
                    <a:path w="733" h="262" extrusionOk="0">
                      <a:moveTo>
                        <a:pt x="169" y="1"/>
                      </a:moveTo>
                      <a:cubicBezTo>
                        <a:pt x="128" y="1"/>
                        <a:pt x="91" y="17"/>
                        <a:pt x="54" y="39"/>
                      </a:cubicBezTo>
                      <a:cubicBezTo>
                        <a:pt x="27" y="57"/>
                        <a:pt x="10" y="83"/>
                        <a:pt x="10" y="119"/>
                      </a:cubicBezTo>
                      <a:cubicBezTo>
                        <a:pt x="1" y="146"/>
                        <a:pt x="10" y="155"/>
                        <a:pt x="10" y="155"/>
                      </a:cubicBezTo>
                      <a:cubicBezTo>
                        <a:pt x="10" y="155"/>
                        <a:pt x="10" y="146"/>
                        <a:pt x="19" y="119"/>
                      </a:cubicBezTo>
                      <a:cubicBezTo>
                        <a:pt x="27" y="92"/>
                        <a:pt x="45" y="75"/>
                        <a:pt x="72" y="57"/>
                      </a:cubicBezTo>
                      <a:cubicBezTo>
                        <a:pt x="108" y="39"/>
                        <a:pt x="152" y="30"/>
                        <a:pt x="188" y="30"/>
                      </a:cubicBezTo>
                      <a:cubicBezTo>
                        <a:pt x="242" y="39"/>
                        <a:pt x="295" y="66"/>
                        <a:pt x="340" y="92"/>
                      </a:cubicBezTo>
                      <a:cubicBezTo>
                        <a:pt x="456" y="173"/>
                        <a:pt x="589" y="226"/>
                        <a:pt x="732" y="262"/>
                      </a:cubicBezTo>
                      <a:cubicBezTo>
                        <a:pt x="732" y="253"/>
                        <a:pt x="554" y="190"/>
                        <a:pt x="358" y="66"/>
                      </a:cubicBezTo>
                      <a:cubicBezTo>
                        <a:pt x="304" y="30"/>
                        <a:pt x="250" y="12"/>
                        <a:pt x="197" y="3"/>
                      </a:cubicBezTo>
                      <a:cubicBezTo>
                        <a:pt x="187" y="2"/>
                        <a:pt x="178"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1303034" y="2268305"/>
                  <a:ext cx="29944" cy="359480"/>
                </a:xfrm>
                <a:custGeom>
                  <a:avLst/>
                  <a:gdLst/>
                  <a:ahLst/>
                  <a:cxnLst/>
                  <a:rect l="l" t="t" r="r" b="b"/>
                  <a:pathLst>
                    <a:path w="197" h="2365" extrusionOk="0">
                      <a:moveTo>
                        <a:pt x="0" y="1"/>
                      </a:moveTo>
                      <a:cubicBezTo>
                        <a:pt x="0" y="36"/>
                        <a:pt x="0" y="63"/>
                        <a:pt x="9" y="90"/>
                      </a:cubicBezTo>
                      <a:cubicBezTo>
                        <a:pt x="27" y="152"/>
                        <a:pt x="45" y="241"/>
                        <a:pt x="63" y="340"/>
                      </a:cubicBezTo>
                      <a:cubicBezTo>
                        <a:pt x="125" y="616"/>
                        <a:pt x="161" y="902"/>
                        <a:pt x="170" y="1178"/>
                      </a:cubicBezTo>
                      <a:cubicBezTo>
                        <a:pt x="161" y="1464"/>
                        <a:pt x="134" y="1740"/>
                        <a:pt x="81" y="2017"/>
                      </a:cubicBezTo>
                      <a:lnTo>
                        <a:pt x="36" y="2266"/>
                      </a:lnTo>
                      <a:cubicBezTo>
                        <a:pt x="36" y="2302"/>
                        <a:pt x="27" y="2329"/>
                        <a:pt x="27" y="2365"/>
                      </a:cubicBezTo>
                      <a:cubicBezTo>
                        <a:pt x="36" y="2338"/>
                        <a:pt x="45" y="2302"/>
                        <a:pt x="54" y="2275"/>
                      </a:cubicBezTo>
                      <a:cubicBezTo>
                        <a:pt x="63" y="2213"/>
                        <a:pt x="90" y="2133"/>
                        <a:pt x="107" y="2026"/>
                      </a:cubicBezTo>
                      <a:cubicBezTo>
                        <a:pt x="161" y="1749"/>
                        <a:pt x="197" y="1464"/>
                        <a:pt x="197" y="1178"/>
                      </a:cubicBezTo>
                      <a:cubicBezTo>
                        <a:pt x="197" y="902"/>
                        <a:pt x="152" y="616"/>
                        <a:pt x="90" y="340"/>
                      </a:cubicBezTo>
                      <a:cubicBezTo>
                        <a:pt x="63" y="232"/>
                        <a:pt x="36" y="152"/>
                        <a:pt x="27" y="90"/>
                      </a:cubicBezTo>
                      <a:cubicBezTo>
                        <a:pt x="18" y="63"/>
                        <a:pt x="9" y="2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1467041" y="2544947"/>
                  <a:ext cx="9728" cy="104576"/>
                </a:xfrm>
                <a:custGeom>
                  <a:avLst/>
                  <a:gdLst/>
                  <a:ahLst/>
                  <a:cxnLst/>
                  <a:rect l="l" t="t" r="r" b="b"/>
                  <a:pathLst>
                    <a:path w="64" h="688" extrusionOk="0">
                      <a:moveTo>
                        <a:pt x="54" y="0"/>
                      </a:moveTo>
                      <a:lnTo>
                        <a:pt x="54" y="0"/>
                      </a:lnTo>
                      <a:cubicBezTo>
                        <a:pt x="28" y="116"/>
                        <a:pt x="19" y="232"/>
                        <a:pt x="19" y="339"/>
                      </a:cubicBezTo>
                      <a:cubicBezTo>
                        <a:pt x="1" y="455"/>
                        <a:pt x="1" y="571"/>
                        <a:pt x="10" y="687"/>
                      </a:cubicBezTo>
                      <a:cubicBezTo>
                        <a:pt x="37" y="571"/>
                        <a:pt x="45" y="455"/>
                        <a:pt x="45" y="348"/>
                      </a:cubicBezTo>
                      <a:cubicBezTo>
                        <a:pt x="63" y="232"/>
                        <a:pt x="63" y="116"/>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1467041" y="2527315"/>
                  <a:ext cx="46360" cy="116736"/>
                </a:xfrm>
                <a:custGeom>
                  <a:avLst/>
                  <a:gdLst/>
                  <a:ahLst/>
                  <a:cxnLst/>
                  <a:rect l="l" t="t" r="r" b="b"/>
                  <a:pathLst>
                    <a:path w="305" h="768" extrusionOk="0">
                      <a:moveTo>
                        <a:pt x="1" y="0"/>
                      </a:moveTo>
                      <a:lnTo>
                        <a:pt x="1" y="0"/>
                      </a:lnTo>
                      <a:cubicBezTo>
                        <a:pt x="37" y="134"/>
                        <a:pt x="81" y="268"/>
                        <a:pt x="144" y="393"/>
                      </a:cubicBezTo>
                      <a:cubicBezTo>
                        <a:pt x="188" y="527"/>
                        <a:pt x="242" y="652"/>
                        <a:pt x="304" y="768"/>
                      </a:cubicBezTo>
                      <a:cubicBezTo>
                        <a:pt x="268" y="634"/>
                        <a:pt x="224" y="509"/>
                        <a:pt x="170" y="384"/>
                      </a:cubicBezTo>
                      <a:cubicBezTo>
                        <a:pt x="126" y="250"/>
                        <a:pt x="72" y="12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1509144" y="2481259"/>
                  <a:ext cx="89680" cy="203528"/>
                </a:xfrm>
                <a:custGeom>
                  <a:avLst/>
                  <a:gdLst/>
                  <a:ahLst/>
                  <a:cxnLst/>
                  <a:rect l="l" t="t" r="r" b="b"/>
                  <a:pathLst>
                    <a:path w="590" h="1339" extrusionOk="0">
                      <a:moveTo>
                        <a:pt x="9" y="0"/>
                      </a:moveTo>
                      <a:lnTo>
                        <a:pt x="9" y="0"/>
                      </a:lnTo>
                      <a:cubicBezTo>
                        <a:pt x="0" y="9"/>
                        <a:pt x="63" y="63"/>
                        <a:pt x="161" y="161"/>
                      </a:cubicBezTo>
                      <a:cubicBezTo>
                        <a:pt x="277" y="295"/>
                        <a:pt x="384" y="437"/>
                        <a:pt x="455" y="607"/>
                      </a:cubicBezTo>
                      <a:cubicBezTo>
                        <a:pt x="527" y="767"/>
                        <a:pt x="562" y="937"/>
                        <a:pt x="571" y="1115"/>
                      </a:cubicBezTo>
                      <a:cubicBezTo>
                        <a:pt x="571" y="1258"/>
                        <a:pt x="562" y="1338"/>
                        <a:pt x="571" y="1338"/>
                      </a:cubicBezTo>
                      <a:cubicBezTo>
                        <a:pt x="571" y="1320"/>
                        <a:pt x="580" y="1303"/>
                        <a:pt x="580" y="1285"/>
                      </a:cubicBezTo>
                      <a:cubicBezTo>
                        <a:pt x="589" y="1231"/>
                        <a:pt x="589" y="1169"/>
                        <a:pt x="589" y="1115"/>
                      </a:cubicBezTo>
                      <a:cubicBezTo>
                        <a:pt x="589" y="937"/>
                        <a:pt x="553" y="758"/>
                        <a:pt x="482" y="589"/>
                      </a:cubicBezTo>
                      <a:cubicBezTo>
                        <a:pt x="384" y="375"/>
                        <a:pt x="241" y="187"/>
                        <a:pt x="54" y="36"/>
                      </a:cubicBezTo>
                      <a:cubicBezTo>
                        <a:pt x="36" y="18"/>
                        <a:pt x="27" y="9"/>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744285" y="2703637"/>
                  <a:ext cx="604960" cy="1398096"/>
                </a:xfrm>
                <a:custGeom>
                  <a:avLst/>
                  <a:gdLst/>
                  <a:ahLst/>
                  <a:cxnLst/>
                  <a:rect l="l" t="t" r="r" b="b"/>
                  <a:pathLst>
                    <a:path w="3980" h="9198" extrusionOk="0">
                      <a:moveTo>
                        <a:pt x="1330" y="0"/>
                      </a:moveTo>
                      <a:lnTo>
                        <a:pt x="1321" y="89"/>
                      </a:lnTo>
                      <a:cubicBezTo>
                        <a:pt x="1321" y="89"/>
                        <a:pt x="170" y="1481"/>
                        <a:pt x="81" y="2436"/>
                      </a:cubicBezTo>
                      <a:cubicBezTo>
                        <a:pt x="1" y="3221"/>
                        <a:pt x="215" y="9198"/>
                        <a:pt x="215" y="9198"/>
                      </a:cubicBezTo>
                      <a:lnTo>
                        <a:pt x="3980" y="8778"/>
                      </a:lnTo>
                      <a:lnTo>
                        <a:pt x="3810" y="89"/>
                      </a:lnTo>
                      <a:lnTo>
                        <a:pt x="1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3"/>
                <p:cNvSpPr/>
                <p:nvPr/>
              </p:nvSpPr>
              <p:spPr>
                <a:xfrm>
                  <a:off x="1210770" y="1835557"/>
                  <a:ext cx="89680" cy="156560"/>
                </a:xfrm>
                <a:custGeom>
                  <a:avLst/>
                  <a:gdLst/>
                  <a:ahLst/>
                  <a:cxnLst/>
                  <a:rect l="l" t="t" r="r" b="b"/>
                  <a:pathLst>
                    <a:path w="590" h="1030" extrusionOk="0">
                      <a:moveTo>
                        <a:pt x="362" y="1"/>
                      </a:moveTo>
                      <a:cubicBezTo>
                        <a:pt x="341" y="1"/>
                        <a:pt x="289" y="54"/>
                        <a:pt x="215" y="153"/>
                      </a:cubicBezTo>
                      <a:cubicBezTo>
                        <a:pt x="170" y="216"/>
                        <a:pt x="135" y="287"/>
                        <a:pt x="99" y="350"/>
                      </a:cubicBezTo>
                      <a:cubicBezTo>
                        <a:pt x="45" y="439"/>
                        <a:pt x="10" y="537"/>
                        <a:pt x="1" y="644"/>
                      </a:cubicBezTo>
                      <a:cubicBezTo>
                        <a:pt x="1" y="760"/>
                        <a:pt x="45" y="876"/>
                        <a:pt x="135" y="947"/>
                      </a:cubicBezTo>
                      <a:cubicBezTo>
                        <a:pt x="197" y="1002"/>
                        <a:pt x="280" y="1029"/>
                        <a:pt x="359" y="1029"/>
                      </a:cubicBezTo>
                      <a:cubicBezTo>
                        <a:pt x="371" y="1029"/>
                        <a:pt x="382" y="1029"/>
                        <a:pt x="393" y="1028"/>
                      </a:cubicBezTo>
                      <a:cubicBezTo>
                        <a:pt x="456" y="1019"/>
                        <a:pt x="509" y="1001"/>
                        <a:pt x="554" y="956"/>
                      </a:cubicBezTo>
                      <a:cubicBezTo>
                        <a:pt x="581" y="930"/>
                        <a:pt x="590" y="912"/>
                        <a:pt x="581" y="903"/>
                      </a:cubicBezTo>
                      <a:cubicBezTo>
                        <a:pt x="579" y="899"/>
                        <a:pt x="574" y="898"/>
                        <a:pt x="567" y="898"/>
                      </a:cubicBezTo>
                      <a:cubicBezTo>
                        <a:pt x="545" y="898"/>
                        <a:pt x="496" y="913"/>
                        <a:pt x="429" y="913"/>
                      </a:cubicBezTo>
                      <a:cubicBezTo>
                        <a:pt x="417" y="913"/>
                        <a:pt x="406" y="913"/>
                        <a:pt x="393" y="912"/>
                      </a:cubicBezTo>
                      <a:cubicBezTo>
                        <a:pt x="331" y="903"/>
                        <a:pt x="277" y="876"/>
                        <a:pt x="242" y="840"/>
                      </a:cubicBezTo>
                      <a:cubicBezTo>
                        <a:pt x="188" y="787"/>
                        <a:pt x="161" y="715"/>
                        <a:pt x="161" y="653"/>
                      </a:cubicBezTo>
                      <a:cubicBezTo>
                        <a:pt x="170" y="564"/>
                        <a:pt x="197" y="492"/>
                        <a:pt x="233" y="412"/>
                      </a:cubicBezTo>
                      <a:cubicBezTo>
                        <a:pt x="268" y="341"/>
                        <a:pt x="295" y="269"/>
                        <a:pt x="322" y="207"/>
                      </a:cubicBezTo>
                      <a:cubicBezTo>
                        <a:pt x="367" y="91"/>
                        <a:pt x="393" y="20"/>
                        <a:pt x="367" y="2"/>
                      </a:cubicBezTo>
                      <a:cubicBezTo>
                        <a:pt x="365" y="1"/>
                        <a:pt x="364" y="1"/>
                        <a:pt x="362"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3"/>
                <p:cNvSpPr/>
                <p:nvPr/>
              </p:nvSpPr>
              <p:spPr>
                <a:xfrm>
                  <a:off x="821653" y="1599651"/>
                  <a:ext cx="191368" cy="171760"/>
                </a:xfrm>
                <a:custGeom>
                  <a:avLst/>
                  <a:gdLst/>
                  <a:ahLst/>
                  <a:cxnLst/>
                  <a:rect l="l" t="t" r="r" b="b"/>
                  <a:pathLst>
                    <a:path w="1259" h="1130" extrusionOk="0">
                      <a:moveTo>
                        <a:pt x="702" y="0"/>
                      </a:moveTo>
                      <a:cubicBezTo>
                        <a:pt x="596" y="0"/>
                        <a:pt x="490" y="28"/>
                        <a:pt x="393" y="82"/>
                      </a:cubicBezTo>
                      <a:cubicBezTo>
                        <a:pt x="241" y="153"/>
                        <a:pt x="125" y="278"/>
                        <a:pt x="63" y="439"/>
                      </a:cubicBezTo>
                      <a:cubicBezTo>
                        <a:pt x="0" y="590"/>
                        <a:pt x="18" y="769"/>
                        <a:pt x="107" y="911"/>
                      </a:cubicBezTo>
                      <a:cubicBezTo>
                        <a:pt x="215" y="1055"/>
                        <a:pt x="381" y="1130"/>
                        <a:pt x="554" y="1130"/>
                      </a:cubicBezTo>
                      <a:cubicBezTo>
                        <a:pt x="595" y="1130"/>
                        <a:pt x="637" y="1125"/>
                        <a:pt x="678" y="1117"/>
                      </a:cubicBezTo>
                      <a:cubicBezTo>
                        <a:pt x="884" y="1063"/>
                        <a:pt x="1062" y="920"/>
                        <a:pt x="1160" y="733"/>
                      </a:cubicBezTo>
                      <a:lnTo>
                        <a:pt x="1160" y="733"/>
                      </a:lnTo>
                      <a:lnTo>
                        <a:pt x="1133" y="751"/>
                      </a:lnTo>
                      <a:lnTo>
                        <a:pt x="1133" y="751"/>
                      </a:lnTo>
                      <a:cubicBezTo>
                        <a:pt x="1216" y="666"/>
                        <a:pt x="1259" y="547"/>
                        <a:pt x="1240" y="421"/>
                      </a:cubicBezTo>
                      <a:cubicBezTo>
                        <a:pt x="1205" y="242"/>
                        <a:pt x="1080" y="91"/>
                        <a:pt x="910" y="37"/>
                      </a:cubicBezTo>
                      <a:cubicBezTo>
                        <a:pt x="843" y="12"/>
                        <a:pt x="773" y="0"/>
                        <a:pt x="702"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3"/>
                <p:cNvSpPr/>
                <p:nvPr/>
              </p:nvSpPr>
              <p:spPr>
                <a:xfrm>
                  <a:off x="902972" y="1647227"/>
                  <a:ext cx="348688" cy="369056"/>
                </a:xfrm>
                <a:custGeom>
                  <a:avLst/>
                  <a:gdLst/>
                  <a:ahLst/>
                  <a:cxnLst/>
                  <a:rect l="l" t="t" r="r" b="b"/>
                  <a:pathLst>
                    <a:path w="2294" h="2428" extrusionOk="0">
                      <a:moveTo>
                        <a:pt x="1277" y="1"/>
                      </a:moveTo>
                      <a:cubicBezTo>
                        <a:pt x="1166" y="1"/>
                        <a:pt x="1055" y="16"/>
                        <a:pt x="946" y="45"/>
                      </a:cubicBezTo>
                      <a:cubicBezTo>
                        <a:pt x="607" y="135"/>
                        <a:pt x="286" y="366"/>
                        <a:pt x="134" y="688"/>
                      </a:cubicBezTo>
                      <a:cubicBezTo>
                        <a:pt x="19" y="973"/>
                        <a:pt x="1" y="1294"/>
                        <a:pt x="99" y="1589"/>
                      </a:cubicBezTo>
                      <a:cubicBezTo>
                        <a:pt x="188" y="1874"/>
                        <a:pt x="384" y="2186"/>
                        <a:pt x="572" y="2427"/>
                      </a:cubicBezTo>
                      <a:lnTo>
                        <a:pt x="2293" y="857"/>
                      </a:lnTo>
                      <a:cubicBezTo>
                        <a:pt x="2276" y="554"/>
                        <a:pt x="2097" y="277"/>
                        <a:pt x="1829" y="135"/>
                      </a:cubicBezTo>
                      <a:cubicBezTo>
                        <a:pt x="1655" y="45"/>
                        <a:pt x="1466" y="1"/>
                        <a:pt x="1277"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147083" y="1677019"/>
                  <a:ext cx="145312" cy="286368"/>
                </a:xfrm>
                <a:custGeom>
                  <a:avLst/>
                  <a:gdLst/>
                  <a:ahLst/>
                  <a:cxnLst/>
                  <a:rect l="l" t="t" r="r" b="b"/>
                  <a:pathLst>
                    <a:path w="956" h="1884" extrusionOk="0">
                      <a:moveTo>
                        <a:pt x="0" y="1"/>
                      </a:moveTo>
                      <a:lnTo>
                        <a:pt x="375" y="1883"/>
                      </a:lnTo>
                      <a:cubicBezTo>
                        <a:pt x="491" y="1723"/>
                        <a:pt x="607" y="1544"/>
                        <a:pt x="696" y="1366"/>
                      </a:cubicBezTo>
                      <a:cubicBezTo>
                        <a:pt x="759" y="1250"/>
                        <a:pt x="910" y="1054"/>
                        <a:pt x="928" y="902"/>
                      </a:cubicBezTo>
                      <a:cubicBezTo>
                        <a:pt x="955" y="634"/>
                        <a:pt x="830" y="367"/>
                        <a:pt x="607" y="215"/>
                      </a:cubicBezTo>
                      <a:cubicBezTo>
                        <a:pt x="420" y="81"/>
                        <a:pt x="81" y="1"/>
                        <a:pt x="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3"/>
                <p:cNvSpPr/>
                <p:nvPr/>
              </p:nvSpPr>
              <p:spPr>
                <a:xfrm>
                  <a:off x="987028" y="1712284"/>
                  <a:ext cx="257792" cy="533064"/>
                </a:xfrm>
                <a:custGeom>
                  <a:avLst/>
                  <a:gdLst/>
                  <a:ahLst/>
                  <a:cxnLst/>
                  <a:rect l="l" t="t" r="r" b="b"/>
                  <a:pathLst>
                    <a:path w="1696" h="3507" extrusionOk="0">
                      <a:moveTo>
                        <a:pt x="850" y="1"/>
                      </a:moveTo>
                      <a:cubicBezTo>
                        <a:pt x="393" y="1"/>
                        <a:pt x="10" y="363"/>
                        <a:pt x="1" y="822"/>
                      </a:cubicBezTo>
                      <a:lnTo>
                        <a:pt x="10" y="2891"/>
                      </a:lnTo>
                      <a:cubicBezTo>
                        <a:pt x="10" y="3221"/>
                        <a:pt x="233" y="3507"/>
                        <a:pt x="563" y="3507"/>
                      </a:cubicBezTo>
                      <a:cubicBezTo>
                        <a:pt x="884" y="3507"/>
                        <a:pt x="1107" y="3248"/>
                        <a:pt x="1116" y="2918"/>
                      </a:cubicBezTo>
                      <a:lnTo>
                        <a:pt x="1089" y="2410"/>
                      </a:lnTo>
                      <a:lnTo>
                        <a:pt x="1098" y="2410"/>
                      </a:lnTo>
                      <a:cubicBezTo>
                        <a:pt x="1134" y="2410"/>
                        <a:pt x="1169" y="2401"/>
                        <a:pt x="1214" y="2392"/>
                      </a:cubicBezTo>
                      <a:cubicBezTo>
                        <a:pt x="1321" y="2356"/>
                        <a:pt x="1598" y="2231"/>
                        <a:pt x="1660" y="1803"/>
                      </a:cubicBezTo>
                      <a:cubicBezTo>
                        <a:pt x="1687" y="1491"/>
                        <a:pt x="1696" y="1179"/>
                        <a:pt x="1687" y="866"/>
                      </a:cubicBezTo>
                      <a:cubicBezTo>
                        <a:pt x="1696" y="411"/>
                        <a:pt x="1348" y="28"/>
                        <a:pt x="893" y="1"/>
                      </a:cubicBezTo>
                      <a:lnTo>
                        <a:pt x="866" y="1"/>
                      </a:lnTo>
                      <a:cubicBezTo>
                        <a:pt x="861" y="1"/>
                        <a:pt x="855" y="1"/>
                        <a:pt x="850" y="1"/>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3"/>
                <p:cNvSpPr/>
                <p:nvPr/>
              </p:nvSpPr>
              <p:spPr>
                <a:xfrm>
                  <a:off x="1054819" y="2048663"/>
                  <a:ext cx="99256" cy="51072"/>
                </a:xfrm>
                <a:custGeom>
                  <a:avLst/>
                  <a:gdLst/>
                  <a:ahLst/>
                  <a:cxnLst/>
                  <a:rect l="l" t="t" r="r" b="b"/>
                  <a:pathLst>
                    <a:path w="653" h="336" extrusionOk="0">
                      <a:moveTo>
                        <a:pt x="1" y="0"/>
                      </a:moveTo>
                      <a:cubicBezTo>
                        <a:pt x="1" y="0"/>
                        <a:pt x="102" y="336"/>
                        <a:pt x="553" y="336"/>
                      </a:cubicBezTo>
                      <a:cubicBezTo>
                        <a:pt x="584" y="336"/>
                        <a:pt x="617" y="334"/>
                        <a:pt x="652" y="330"/>
                      </a:cubicBezTo>
                      <a:lnTo>
                        <a:pt x="643" y="197"/>
                      </a:lnTo>
                      <a:cubicBezTo>
                        <a:pt x="643" y="197"/>
                        <a:pt x="632" y="198"/>
                        <a:pt x="613" y="198"/>
                      </a:cubicBezTo>
                      <a:cubicBezTo>
                        <a:pt x="530" y="198"/>
                        <a:pt x="289" y="180"/>
                        <a:pt x="1" y="0"/>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958604" y="1674587"/>
                  <a:ext cx="206264" cy="207480"/>
                </a:xfrm>
                <a:custGeom>
                  <a:avLst/>
                  <a:gdLst/>
                  <a:ahLst/>
                  <a:cxnLst/>
                  <a:rect l="l" t="t" r="r" b="b"/>
                  <a:pathLst>
                    <a:path w="1357" h="1365" extrusionOk="0">
                      <a:moveTo>
                        <a:pt x="1167" y="0"/>
                      </a:moveTo>
                      <a:cubicBezTo>
                        <a:pt x="1131" y="0"/>
                        <a:pt x="1106" y="7"/>
                        <a:pt x="1062" y="17"/>
                      </a:cubicBezTo>
                      <a:cubicBezTo>
                        <a:pt x="812" y="88"/>
                        <a:pt x="348" y="133"/>
                        <a:pt x="188" y="356"/>
                      </a:cubicBezTo>
                      <a:cubicBezTo>
                        <a:pt x="27" y="579"/>
                        <a:pt x="0" y="936"/>
                        <a:pt x="0" y="1221"/>
                      </a:cubicBezTo>
                      <a:lnTo>
                        <a:pt x="99" y="1346"/>
                      </a:lnTo>
                      <a:cubicBezTo>
                        <a:pt x="153" y="1359"/>
                        <a:pt x="207" y="1365"/>
                        <a:pt x="260" y="1365"/>
                      </a:cubicBezTo>
                      <a:cubicBezTo>
                        <a:pt x="505" y="1365"/>
                        <a:pt x="739" y="1240"/>
                        <a:pt x="937" y="1079"/>
                      </a:cubicBezTo>
                      <a:cubicBezTo>
                        <a:pt x="1187" y="873"/>
                        <a:pt x="1330" y="570"/>
                        <a:pt x="1348" y="249"/>
                      </a:cubicBezTo>
                      <a:cubicBezTo>
                        <a:pt x="1348" y="178"/>
                        <a:pt x="1356" y="35"/>
                        <a:pt x="1294" y="17"/>
                      </a:cubicBezTo>
                      <a:cubicBezTo>
                        <a:pt x="1234" y="5"/>
                        <a:pt x="1197" y="0"/>
                        <a:pt x="116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958604" y="1881613"/>
                  <a:ext cx="46208" cy="64144"/>
                </a:xfrm>
                <a:custGeom>
                  <a:avLst/>
                  <a:gdLst/>
                  <a:ahLst/>
                  <a:cxnLst/>
                  <a:rect l="l" t="t" r="r" b="b"/>
                  <a:pathLst>
                    <a:path w="304" h="422" extrusionOk="0">
                      <a:moveTo>
                        <a:pt x="216" y="1"/>
                      </a:moveTo>
                      <a:cubicBezTo>
                        <a:pt x="167" y="1"/>
                        <a:pt x="120" y="18"/>
                        <a:pt x="81" y="47"/>
                      </a:cubicBezTo>
                      <a:cubicBezTo>
                        <a:pt x="0" y="127"/>
                        <a:pt x="0" y="261"/>
                        <a:pt x="81" y="341"/>
                      </a:cubicBezTo>
                      <a:cubicBezTo>
                        <a:pt x="90" y="359"/>
                        <a:pt x="107" y="368"/>
                        <a:pt x="116" y="377"/>
                      </a:cubicBezTo>
                      <a:cubicBezTo>
                        <a:pt x="152" y="412"/>
                        <a:pt x="206" y="421"/>
                        <a:pt x="250" y="421"/>
                      </a:cubicBezTo>
                      <a:lnTo>
                        <a:pt x="304" y="20"/>
                      </a:lnTo>
                      <a:cubicBezTo>
                        <a:pt x="274" y="7"/>
                        <a:pt x="245" y="1"/>
                        <a:pt x="216" y="1"/>
                      </a:cubicBez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897500" y="1677019"/>
                  <a:ext cx="259160" cy="355832"/>
                </a:xfrm>
                <a:custGeom>
                  <a:avLst/>
                  <a:gdLst/>
                  <a:ahLst/>
                  <a:cxnLst/>
                  <a:rect l="l" t="t" r="r" b="b"/>
                  <a:pathLst>
                    <a:path w="1705" h="2341" extrusionOk="0">
                      <a:moveTo>
                        <a:pt x="1660" y="1"/>
                      </a:moveTo>
                      <a:cubicBezTo>
                        <a:pt x="1642" y="1"/>
                        <a:pt x="1642" y="55"/>
                        <a:pt x="1634" y="135"/>
                      </a:cubicBezTo>
                      <a:cubicBezTo>
                        <a:pt x="1625" y="260"/>
                        <a:pt x="1589" y="376"/>
                        <a:pt x="1544" y="483"/>
                      </a:cubicBezTo>
                      <a:cubicBezTo>
                        <a:pt x="1428" y="741"/>
                        <a:pt x="1223" y="947"/>
                        <a:pt x="956" y="1054"/>
                      </a:cubicBezTo>
                      <a:cubicBezTo>
                        <a:pt x="848" y="1089"/>
                        <a:pt x="741" y="1116"/>
                        <a:pt x="625" y="1125"/>
                      </a:cubicBezTo>
                      <a:cubicBezTo>
                        <a:pt x="492" y="1143"/>
                        <a:pt x="376" y="1196"/>
                        <a:pt x="260" y="1268"/>
                      </a:cubicBezTo>
                      <a:cubicBezTo>
                        <a:pt x="162" y="1348"/>
                        <a:pt x="90" y="1455"/>
                        <a:pt x="46" y="1571"/>
                      </a:cubicBezTo>
                      <a:cubicBezTo>
                        <a:pt x="10" y="1678"/>
                        <a:pt x="1" y="1794"/>
                        <a:pt x="28" y="1910"/>
                      </a:cubicBezTo>
                      <a:cubicBezTo>
                        <a:pt x="55" y="1999"/>
                        <a:pt x="99" y="2089"/>
                        <a:pt x="170" y="2160"/>
                      </a:cubicBezTo>
                      <a:cubicBezTo>
                        <a:pt x="260" y="2258"/>
                        <a:pt x="394" y="2329"/>
                        <a:pt x="527" y="2338"/>
                      </a:cubicBezTo>
                      <a:cubicBezTo>
                        <a:pt x="546" y="2340"/>
                        <a:pt x="563" y="2341"/>
                        <a:pt x="578" y="2341"/>
                      </a:cubicBezTo>
                      <a:cubicBezTo>
                        <a:pt x="641" y="2341"/>
                        <a:pt x="670" y="2328"/>
                        <a:pt x="670" y="2320"/>
                      </a:cubicBezTo>
                      <a:cubicBezTo>
                        <a:pt x="670" y="2312"/>
                        <a:pt x="617" y="2303"/>
                        <a:pt x="536" y="2285"/>
                      </a:cubicBezTo>
                      <a:cubicBezTo>
                        <a:pt x="429" y="2249"/>
                        <a:pt x="331" y="2178"/>
                        <a:pt x="260" y="2089"/>
                      </a:cubicBezTo>
                      <a:cubicBezTo>
                        <a:pt x="206" y="2026"/>
                        <a:pt x="179" y="1955"/>
                        <a:pt x="162" y="1883"/>
                      </a:cubicBezTo>
                      <a:cubicBezTo>
                        <a:pt x="144" y="1794"/>
                        <a:pt x="153" y="1705"/>
                        <a:pt x="188" y="1625"/>
                      </a:cubicBezTo>
                      <a:cubicBezTo>
                        <a:pt x="224" y="1535"/>
                        <a:pt x="278" y="1455"/>
                        <a:pt x="358" y="1402"/>
                      </a:cubicBezTo>
                      <a:cubicBezTo>
                        <a:pt x="447" y="1339"/>
                        <a:pt x="554" y="1303"/>
                        <a:pt x="652" y="1286"/>
                      </a:cubicBezTo>
                      <a:cubicBezTo>
                        <a:pt x="777" y="1277"/>
                        <a:pt x="902" y="1241"/>
                        <a:pt x="1018" y="1196"/>
                      </a:cubicBezTo>
                      <a:cubicBezTo>
                        <a:pt x="1125" y="1152"/>
                        <a:pt x="1232" y="1089"/>
                        <a:pt x="1321" y="1018"/>
                      </a:cubicBezTo>
                      <a:cubicBezTo>
                        <a:pt x="1473" y="884"/>
                        <a:pt x="1589" y="715"/>
                        <a:pt x="1651" y="527"/>
                      </a:cubicBezTo>
                      <a:cubicBezTo>
                        <a:pt x="1696" y="402"/>
                        <a:pt x="1705" y="269"/>
                        <a:pt x="1696" y="135"/>
                      </a:cubicBezTo>
                      <a:cubicBezTo>
                        <a:pt x="1687" y="46"/>
                        <a:pt x="1669" y="1"/>
                        <a:pt x="166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3"/>
                <p:cNvSpPr/>
                <p:nvPr/>
              </p:nvSpPr>
              <p:spPr>
                <a:xfrm>
                  <a:off x="972132" y="2527315"/>
                  <a:ext cx="329688" cy="377112"/>
                </a:xfrm>
                <a:custGeom>
                  <a:avLst/>
                  <a:gdLst/>
                  <a:ahLst/>
                  <a:cxnLst/>
                  <a:rect l="l" t="t" r="r" b="b"/>
                  <a:pathLst>
                    <a:path w="2169" h="2481" extrusionOk="0">
                      <a:moveTo>
                        <a:pt x="340" y="0"/>
                      </a:moveTo>
                      <a:cubicBezTo>
                        <a:pt x="259" y="0"/>
                        <a:pt x="188" y="63"/>
                        <a:pt x="179" y="152"/>
                      </a:cubicBezTo>
                      <a:lnTo>
                        <a:pt x="1" y="2302"/>
                      </a:lnTo>
                      <a:cubicBezTo>
                        <a:pt x="1" y="2391"/>
                        <a:pt x="63" y="2472"/>
                        <a:pt x="152" y="2480"/>
                      </a:cubicBezTo>
                      <a:lnTo>
                        <a:pt x="170" y="2480"/>
                      </a:lnTo>
                      <a:lnTo>
                        <a:pt x="1785" y="2436"/>
                      </a:lnTo>
                      <a:cubicBezTo>
                        <a:pt x="1865" y="2436"/>
                        <a:pt x="1937" y="2373"/>
                        <a:pt x="1945" y="2293"/>
                      </a:cubicBezTo>
                      <a:lnTo>
                        <a:pt x="2160" y="179"/>
                      </a:lnTo>
                      <a:cubicBezTo>
                        <a:pt x="2168" y="90"/>
                        <a:pt x="2106" y="9"/>
                        <a:pt x="2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3"/>
                <p:cNvSpPr/>
                <p:nvPr/>
              </p:nvSpPr>
              <p:spPr>
                <a:xfrm>
                  <a:off x="1136291" y="2563947"/>
                  <a:ext cx="29944" cy="29944"/>
                </a:xfrm>
                <a:custGeom>
                  <a:avLst/>
                  <a:gdLst/>
                  <a:ahLst/>
                  <a:cxnLst/>
                  <a:rect l="l" t="t" r="r" b="b"/>
                  <a:pathLst>
                    <a:path w="197" h="197" extrusionOk="0">
                      <a:moveTo>
                        <a:pt x="98" y="0"/>
                      </a:moveTo>
                      <a:cubicBezTo>
                        <a:pt x="45" y="0"/>
                        <a:pt x="0" y="45"/>
                        <a:pt x="0" y="98"/>
                      </a:cubicBezTo>
                      <a:cubicBezTo>
                        <a:pt x="0" y="152"/>
                        <a:pt x="45" y="197"/>
                        <a:pt x="98" y="197"/>
                      </a:cubicBezTo>
                      <a:cubicBezTo>
                        <a:pt x="152" y="197"/>
                        <a:pt x="196" y="152"/>
                        <a:pt x="196" y="98"/>
                      </a:cubicBezTo>
                      <a:cubicBezTo>
                        <a:pt x="196" y="45"/>
                        <a:pt x="15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867709" y="2675060"/>
                  <a:ext cx="317528" cy="152000"/>
                </a:xfrm>
                <a:custGeom>
                  <a:avLst/>
                  <a:gdLst/>
                  <a:ahLst/>
                  <a:cxnLst/>
                  <a:rect l="l" t="t" r="r" b="b"/>
                  <a:pathLst>
                    <a:path w="2089" h="1000" extrusionOk="0">
                      <a:moveTo>
                        <a:pt x="839" y="1"/>
                      </a:moveTo>
                      <a:lnTo>
                        <a:pt x="839" y="1"/>
                      </a:lnTo>
                      <a:cubicBezTo>
                        <a:pt x="839" y="1"/>
                        <a:pt x="616" y="63"/>
                        <a:pt x="581" y="108"/>
                      </a:cubicBezTo>
                      <a:cubicBezTo>
                        <a:pt x="527" y="144"/>
                        <a:pt x="465" y="188"/>
                        <a:pt x="393" y="215"/>
                      </a:cubicBezTo>
                      <a:lnTo>
                        <a:pt x="233" y="260"/>
                      </a:lnTo>
                      <a:lnTo>
                        <a:pt x="1" y="955"/>
                      </a:lnTo>
                      <a:lnTo>
                        <a:pt x="1401" y="1000"/>
                      </a:lnTo>
                      <a:cubicBezTo>
                        <a:pt x="1401" y="1000"/>
                        <a:pt x="1794" y="732"/>
                        <a:pt x="1740" y="697"/>
                      </a:cubicBezTo>
                      <a:cubicBezTo>
                        <a:pt x="1729" y="690"/>
                        <a:pt x="1710" y="686"/>
                        <a:pt x="1687" y="686"/>
                      </a:cubicBezTo>
                      <a:cubicBezTo>
                        <a:pt x="1623" y="686"/>
                        <a:pt x="1528" y="713"/>
                        <a:pt x="1482" y="759"/>
                      </a:cubicBezTo>
                      <a:cubicBezTo>
                        <a:pt x="1452" y="788"/>
                        <a:pt x="1419" y="799"/>
                        <a:pt x="1386" y="799"/>
                      </a:cubicBezTo>
                      <a:cubicBezTo>
                        <a:pt x="1299" y="799"/>
                        <a:pt x="1214" y="723"/>
                        <a:pt x="1214" y="723"/>
                      </a:cubicBezTo>
                      <a:cubicBezTo>
                        <a:pt x="1214" y="723"/>
                        <a:pt x="1910" y="581"/>
                        <a:pt x="1963" y="509"/>
                      </a:cubicBezTo>
                      <a:cubicBezTo>
                        <a:pt x="2026" y="438"/>
                        <a:pt x="2088" y="420"/>
                        <a:pt x="2053" y="349"/>
                      </a:cubicBezTo>
                      <a:cubicBezTo>
                        <a:pt x="2037" y="317"/>
                        <a:pt x="1970" y="308"/>
                        <a:pt x="1892" y="308"/>
                      </a:cubicBezTo>
                      <a:cubicBezTo>
                        <a:pt x="1794" y="308"/>
                        <a:pt x="1679" y="322"/>
                        <a:pt x="1624" y="322"/>
                      </a:cubicBezTo>
                      <a:cubicBezTo>
                        <a:pt x="1517" y="331"/>
                        <a:pt x="1410" y="349"/>
                        <a:pt x="1312" y="367"/>
                      </a:cubicBezTo>
                      <a:cubicBezTo>
                        <a:pt x="1312" y="367"/>
                        <a:pt x="1749" y="215"/>
                        <a:pt x="1776" y="197"/>
                      </a:cubicBezTo>
                      <a:cubicBezTo>
                        <a:pt x="1852" y="151"/>
                        <a:pt x="1798" y="74"/>
                        <a:pt x="1704" y="74"/>
                      </a:cubicBezTo>
                      <a:cubicBezTo>
                        <a:pt x="1687" y="74"/>
                        <a:pt x="1670" y="76"/>
                        <a:pt x="1651" y="81"/>
                      </a:cubicBezTo>
                      <a:cubicBezTo>
                        <a:pt x="1556" y="98"/>
                        <a:pt x="1176" y="233"/>
                        <a:pt x="1096" y="233"/>
                      </a:cubicBezTo>
                      <a:cubicBezTo>
                        <a:pt x="1093" y="233"/>
                        <a:pt x="1091" y="233"/>
                        <a:pt x="1089" y="233"/>
                      </a:cubicBezTo>
                      <a:cubicBezTo>
                        <a:pt x="1018" y="224"/>
                        <a:pt x="830" y="206"/>
                        <a:pt x="830" y="206"/>
                      </a:cubicBezTo>
                      <a:lnTo>
                        <a:pt x="839" y="1"/>
                      </a:lnTo>
                      <a:close/>
                    </a:path>
                  </a:pathLst>
                </a:custGeom>
                <a:solidFill>
                  <a:srgbClr val="BD65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33"/>
              <p:cNvSpPr/>
              <p:nvPr/>
            </p:nvSpPr>
            <p:spPr>
              <a:xfrm>
                <a:off x="1210272" y="1330414"/>
                <a:ext cx="84861" cy="106336"/>
              </a:xfrm>
              <a:custGeom>
                <a:avLst/>
                <a:gdLst/>
                <a:ahLst/>
                <a:cxnLst/>
                <a:rect l="l" t="t" r="r" b="b"/>
                <a:pathLst>
                  <a:path w="510" h="639" extrusionOk="0">
                    <a:moveTo>
                      <a:pt x="68" y="0"/>
                    </a:moveTo>
                    <a:cubicBezTo>
                      <a:pt x="46" y="0"/>
                      <a:pt x="23" y="5"/>
                      <a:pt x="1" y="14"/>
                    </a:cubicBezTo>
                    <a:cubicBezTo>
                      <a:pt x="46" y="14"/>
                      <a:pt x="90" y="23"/>
                      <a:pt x="126" y="40"/>
                    </a:cubicBezTo>
                    <a:cubicBezTo>
                      <a:pt x="224" y="76"/>
                      <a:pt x="295" y="139"/>
                      <a:pt x="358" y="228"/>
                    </a:cubicBezTo>
                    <a:cubicBezTo>
                      <a:pt x="402" y="317"/>
                      <a:pt x="447" y="415"/>
                      <a:pt x="474" y="513"/>
                    </a:cubicBezTo>
                    <a:cubicBezTo>
                      <a:pt x="483" y="549"/>
                      <a:pt x="492" y="594"/>
                      <a:pt x="509" y="638"/>
                    </a:cubicBezTo>
                    <a:cubicBezTo>
                      <a:pt x="509" y="594"/>
                      <a:pt x="509" y="549"/>
                      <a:pt x="501" y="504"/>
                    </a:cubicBezTo>
                    <a:cubicBezTo>
                      <a:pt x="474" y="406"/>
                      <a:pt x="438" y="299"/>
                      <a:pt x="385" y="210"/>
                    </a:cubicBezTo>
                    <a:cubicBezTo>
                      <a:pt x="331" y="121"/>
                      <a:pt x="242" y="49"/>
                      <a:pt x="135" y="14"/>
                    </a:cubicBezTo>
                    <a:cubicBezTo>
                      <a:pt x="112" y="5"/>
                      <a:pt x="90"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1299460" y="1319264"/>
                <a:ext cx="17971" cy="109997"/>
              </a:xfrm>
              <a:custGeom>
                <a:avLst/>
                <a:gdLst/>
                <a:ahLst/>
                <a:cxnLst/>
                <a:rect l="l" t="t" r="r" b="b"/>
                <a:pathLst>
                  <a:path w="108" h="661" extrusionOk="0">
                    <a:moveTo>
                      <a:pt x="0" y="0"/>
                    </a:moveTo>
                    <a:cubicBezTo>
                      <a:pt x="45" y="107"/>
                      <a:pt x="63" y="215"/>
                      <a:pt x="72" y="330"/>
                    </a:cubicBezTo>
                    <a:cubicBezTo>
                      <a:pt x="72" y="446"/>
                      <a:pt x="54" y="554"/>
                      <a:pt x="18" y="661"/>
                    </a:cubicBezTo>
                    <a:cubicBezTo>
                      <a:pt x="45" y="634"/>
                      <a:pt x="63" y="607"/>
                      <a:pt x="72" y="571"/>
                    </a:cubicBezTo>
                    <a:cubicBezTo>
                      <a:pt x="98" y="491"/>
                      <a:pt x="107" y="411"/>
                      <a:pt x="107" y="330"/>
                    </a:cubicBezTo>
                    <a:cubicBezTo>
                      <a:pt x="107" y="241"/>
                      <a:pt x="89" y="161"/>
                      <a:pt x="54" y="90"/>
                    </a:cubicBezTo>
                    <a:cubicBezTo>
                      <a:pt x="45" y="54"/>
                      <a:pt x="27" y="2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3"/>
              <p:cNvSpPr/>
              <p:nvPr/>
            </p:nvSpPr>
            <p:spPr>
              <a:xfrm>
                <a:off x="1151035" y="1402303"/>
                <a:ext cx="118806" cy="66398"/>
              </a:xfrm>
              <a:custGeom>
                <a:avLst/>
                <a:gdLst/>
                <a:ahLst/>
                <a:cxnLst/>
                <a:rect l="l" t="t" r="r" b="b"/>
                <a:pathLst>
                  <a:path w="714" h="399" extrusionOk="0">
                    <a:moveTo>
                      <a:pt x="0" y="1"/>
                    </a:moveTo>
                    <a:cubicBezTo>
                      <a:pt x="0" y="46"/>
                      <a:pt x="9" y="90"/>
                      <a:pt x="36" y="126"/>
                    </a:cubicBezTo>
                    <a:cubicBezTo>
                      <a:pt x="117" y="296"/>
                      <a:pt x="290" y="398"/>
                      <a:pt x="473" y="398"/>
                    </a:cubicBezTo>
                    <a:cubicBezTo>
                      <a:pt x="512" y="398"/>
                      <a:pt x="550" y="394"/>
                      <a:pt x="589" y="385"/>
                    </a:cubicBezTo>
                    <a:cubicBezTo>
                      <a:pt x="633" y="376"/>
                      <a:pt x="678" y="358"/>
                      <a:pt x="714" y="331"/>
                    </a:cubicBezTo>
                    <a:cubicBezTo>
                      <a:pt x="714" y="330"/>
                      <a:pt x="713" y="329"/>
                      <a:pt x="711" y="329"/>
                    </a:cubicBezTo>
                    <a:cubicBezTo>
                      <a:pt x="701" y="329"/>
                      <a:pt x="658" y="350"/>
                      <a:pt x="589" y="358"/>
                    </a:cubicBezTo>
                    <a:cubicBezTo>
                      <a:pt x="556" y="365"/>
                      <a:pt x="523" y="368"/>
                      <a:pt x="489" y="368"/>
                    </a:cubicBezTo>
                    <a:cubicBezTo>
                      <a:pt x="317" y="368"/>
                      <a:pt x="152" y="274"/>
                      <a:pt x="63" y="117"/>
                    </a:cubicBezTo>
                    <a:cubicBezTo>
                      <a:pt x="18" y="46"/>
                      <a:pt x="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3"/>
              <p:cNvSpPr/>
              <p:nvPr/>
            </p:nvSpPr>
            <p:spPr>
              <a:xfrm>
                <a:off x="1314269" y="1328084"/>
                <a:ext cx="47589" cy="71556"/>
              </a:xfrm>
              <a:custGeom>
                <a:avLst/>
                <a:gdLst/>
                <a:ahLst/>
                <a:cxnLst/>
                <a:rect l="l" t="t" r="r" b="b"/>
                <a:pathLst>
                  <a:path w="286" h="430" extrusionOk="0">
                    <a:moveTo>
                      <a:pt x="90" y="1"/>
                    </a:moveTo>
                    <a:cubicBezTo>
                      <a:pt x="63" y="1"/>
                      <a:pt x="45" y="10"/>
                      <a:pt x="18" y="19"/>
                    </a:cubicBezTo>
                    <a:cubicBezTo>
                      <a:pt x="9" y="19"/>
                      <a:pt x="0" y="28"/>
                      <a:pt x="0" y="28"/>
                    </a:cubicBezTo>
                    <a:cubicBezTo>
                      <a:pt x="27" y="19"/>
                      <a:pt x="54" y="10"/>
                      <a:pt x="81" y="10"/>
                    </a:cubicBezTo>
                    <a:cubicBezTo>
                      <a:pt x="116" y="10"/>
                      <a:pt x="152" y="28"/>
                      <a:pt x="179" y="46"/>
                    </a:cubicBezTo>
                    <a:cubicBezTo>
                      <a:pt x="206" y="72"/>
                      <a:pt x="232" y="99"/>
                      <a:pt x="241" y="144"/>
                    </a:cubicBezTo>
                    <a:cubicBezTo>
                      <a:pt x="268" y="215"/>
                      <a:pt x="268" y="286"/>
                      <a:pt x="241" y="358"/>
                    </a:cubicBezTo>
                    <a:cubicBezTo>
                      <a:pt x="232" y="385"/>
                      <a:pt x="215" y="411"/>
                      <a:pt x="188" y="429"/>
                    </a:cubicBezTo>
                    <a:cubicBezTo>
                      <a:pt x="197" y="429"/>
                      <a:pt x="206" y="420"/>
                      <a:pt x="215" y="420"/>
                    </a:cubicBezTo>
                    <a:cubicBezTo>
                      <a:pt x="232" y="402"/>
                      <a:pt x="241" y="385"/>
                      <a:pt x="250" y="358"/>
                    </a:cubicBezTo>
                    <a:cubicBezTo>
                      <a:pt x="286" y="286"/>
                      <a:pt x="286" y="206"/>
                      <a:pt x="259" y="135"/>
                    </a:cubicBezTo>
                    <a:cubicBezTo>
                      <a:pt x="250" y="99"/>
                      <a:pt x="223" y="63"/>
                      <a:pt x="188" y="37"/>
                    </a:cubicBezTo>
                    <a:cubicBezTo>
                      <a:pt x="152" y="19"/>
                      <a:pt x="125" y="1"/>
                      <a:pt x="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3"/>
              <p:cNvSpPr/>
              <p:nvPr/>
            </p:nvSpPr>
            <p:spPr>
              <a:xfrm>
                <a:off x="1553693" y="1600878"/>
                <a:ext cx="22463" cy="22299"/>
              </a:xfrm>
              <a:custGeom>
                <a:avLst/>
                <a:gdLst/>
                <a:ahLst/>
                <a:cxnLst/>
                <a:rect l="l" t="t" r="r" b="b"/>
                <a:pathLst>
                  <a:path w="135" h="134" extrusionOk="0">
                    <a:moveTo>
                      <a:pt x="63" y="0"/>
                    </a:moveTo>
                    <a:cubicBezTo>
                      <a:pt x="28" y="0"/>
                      <a:pt x="1" y="36"/>
                      <a:pt x="1" y="72"/>
                    </a:cubicBezTo>
                    <a:cubicBezTo>
                      <a:pt x="1" y="107"/>
                      <a:pt x="36" y="134"/>
                      <a:pt x="72" y="134"/>
                    </a:cubicBezTo>
                    <a:cubicBezTo>
                      <a:pt x="108" y="134"/>
                      <a:pt x="135" y="98"/>
                      <a:pt x="135" y="63"/>
                    </a:cubicBezTo>
                    <a:cubicBezTo>
                      <a:pt x="135" y="27"/>
                      <a:pt x="9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3"/>
              <p:cNvSpPr/>
              <p:nvPr/>
            </p:nvSpPr>
            <p:spPr>
              <a:xfrm>
                <a:off x="1543377" y="1584570"/>
                <a:ext cx="47589" cy="12148"/>
              </a:xfrm>
              <a:custGeom>
                <a:avLst/>
                <a:gdLst/>
                <a:ahLst/>
                <a:cxnLst/>
                <a:rect l="l" t="t" r="r" b="b"/>
                <a:pathLst>
                  <a:path w="286" h="73" extrusionOk="0">
                    <a:moveTo>
                      <a:pt x="152" y="0"/>
                    </a:moveTo>
                    <a:cubicBezTo>
                      <a:pt x="107" y="0"/>
                      <a:pt x="72" y="9"/>
                      <a:pt x="36" y="36"/>
                    </a:cubicBezTo>
                    <a:cubicBezTo>
                      <a:pt x="18" y="54"/>
                      <a:pt x="0" y="62"/>
                      <a:pt x="9" y="71"/>
                    </a:cubicBezTo>
                    <a:cubicBezTo>
                      <a:pt x="10" y="72"/>
                      <a:pt x="12" y="73"/>
                      <a:pt x="14" y="73"/>
                    </a:cubicBezTo>
                    <a:cubicBezTo>
                      <a:pt x="30" y="73"/>
                      <a:pt x="81" y="45"/>
                      <a:pt x="152" y="45"/>
                    </a:cubicBezTo>
                    <a:cubicBezTo>
                      <a:pt x="215" y="45"/>
                      <a:pt x="265" y="73"/>
                      <a:pt x="281" y="73"/>
                    </a:cubicBezTo>
                    <a:cubicBezTo>
                      <a:pt x="283" y="73"/>
                      <a:pt x="285" y="72"/>
                      <a:pt x="286" y="71"/>
                    </a:cubicBezTo>
                    <a:cubicBezTo>
                      <a:pt x="286" y="71"/>
                      <a:pt x="277" y="54"/>
                      <a:pt x="259" y="36"/>
                    </a:cubicBezTo>
                    <a:cubicBezTo>
                      <a:pt x="223" y="9"/>
                      <a:pt x="188"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3"/>
              <p:cNvSpPr/>
              <p:nvPr/>
            </p:nvSpPr>
            <p:spPr>
              <a:xfrm>
                <a:off x="1435053" y="1600878"/>
                <a:ext cx="22297" cy="22299"/>
              </a:xfrm>
              <a:custGeom>
                <a:avLst/>
                <a:gdLst/>
                <a:ahLst/>
                <a:cxnLst/>
                <a:rect l="l" t="t" r="r" b="b"/>
                <a:pathLst>
                  <a:path w="134" h="134" extrusionOk="0">
                    <a:moveTo>
                      <a:pt x="63" y="0"/>
                    </a:moveTo>
                    <a:cubicBezTo>
                      <a:pt x="27" y="0"/>
                      <a:pt x="0" y="36"/>
                      <a:pt x="0" y="72"/>
                    </a:cubicBezTo>
                    <a:cubicBezTo>
                      <a:pt x="0" y="107"/>
                      <a:pt x="36" y="134"/>
                      <a:pt x="71" y="134"/>
                    </a:cubicBezTo>
                    <a:cubicBezTo>
                      <a:pt x="107" y="134"/>
                      <a:pt x="134" y="98"/>
                      <a:pt x="134" y="63"/>
                    </a:cubicBezTo>
                    <a:cubicBezTo>
                      <a:pt x="134" y="27"/>
                      <a:pt x="10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3"/>
              <p:cNvSpPr/>
              <p:nvPr/>
            </p:nvSpPr>
            <p:spPr>
              <a:xfrm>
                <a:off x="1423072" y="1587399"/>
                <a:ext cx="46258" cy="12314"/>
              </a:xfrm>
              <a:custGeom>
                <a:avLst/>
                <a:gdLst/>
                <a:ahLst/>
                <a:cxnLst/>
                <a:rect l="l" t="t" r="r" b="b"/>
                <a:pathLst>
                  <a:path w="278" h="74" extrusionOk="0">
                    <a:moveTo>
                      <a:pt x="143" y="1"/>
                    </a:moveTo>
                    <a:cubicBezTo>
                      <a:pt x="108" y="1"/>
                      <a:pt x="63" y="10"/>
                      <a:pt x="36" y="28"/>
                    </a:cubicBezTo>
                    <a:cubicBezTo>
                      <a:pt x="10" y="45"/>
                      <a:pt x="1" y="63"/>
                      <a:pt x="1" y="72"/>
                    </a:cubicBezTo>
                    <a:cubicBezTo>
                      <a:pt x="2" y="73"/>
                      <a:pt x="3" y="73"/>
                      <a:pt x="4" y="73"/>
                    </a:cubicBezTo>
                    <a:cubicBezTo>
                      <a:pt x="21" y="73"/>
                      <a:pt x="79" y="37"/>
                      <a:pt x="143" y="37"/>
                    </a:cubicBezTo>
                    <a:cubicBezTo>
                      <a:pt x="208" y="37"/>
                      <a:pt x="258" y="73"/>
                      <a:pt x="274" y="73"/>
                    </a:cubicBezTo>
                    <a:cubicBezTo>
                      <a:pt x="275" y="73"/>
                      <a:pt x="276" y="73"/>
                      <a:pt x="277" y="72"/>
                    </a:cubicBezTo>
                    <a:cubicBezTo>
                      <a:pt x="277" y="63"/>
                      <a:pt x="277" y="45"/>
                      <a:pt x="251" y="28"/>
                    </a:cubicBezTo>
                    <a:cubicBezTo>
                      <a:pt x="215" y="10"/>
                      <a:pt x="17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3"/>
              <p:cNvSpPr/>
              <p:nvPr/>
            </p:nvSpPr>
            <p:spPr>
              <a:xfrm>
                <a:off x="1507768" y="1587399"/>
                <a:ext cx="38770" cy="104173"/>
              </a:xfrm>
              <a:custGeom>
                <a:avLst/>
                <a:gdLst/>
                <a:ahLst/>
                <a:cxnLst/>
                <a:rect l="l" t="t" r="r" b="b"/>
                <a:pathLst>
                  <a:path w="233" h="626" extrusionOk="0">
                    <a:moveTo>
                      <a:pt x="0" y="1"/>
                    </a:moveTo>
                    <a:cubicBezTo>
                      <a:pt x="36" y="135"/>
                      <a:pt x="81" y="260"/>
                      <a:pt x="125" y="376"/>
                    </a:cubicBezTo>
                    <a:lnTo>
                      <a:pt x="188" y="527"/>
                    </a:lnTo>
                    <a:cubicBezTo>
                      <a:pt x="196" y="536"/>
                      <a:pt x="196" y="563"/>
                      <a:pt x="196" y="581"/>
                    </a:cubicBezTo>
                    <a:cubicBezTo>
                      <a:pt x="196" y="590"/>
                      <a:pt x="179" y="599"/>
                      <a:pt x="161" y="599"/>
                    </a:cubicBezTo>
                    <a:cubicBezTo>
                      <a:pt x="116" y="599"/>
                      <a:pt x="72" y="608"/>
                      <a:pt x="36" y="616"/>
                    </a:cubicBezTo>
                    <a:cubicBezTo>
                      <a:pt x="81" y="625"/>
                      <a:pt x="116" y="625"/>
                      <a:pt x="161" y="625"/>
                    </a:cubicBezTo>
                    <a:cubicBezTo>
                      <a:pt x="170" y="625"/>
                      <a:pt x="179" y="616"/>
                      <a:pt x="188" y="616"/>
                    </a:cubicBezTo>
                    <a:cubicBezTo>
                      <a:pt x="205" y="616"/>
                      <a:pt x="214" y="599"/>
                      <a:pt x="223" y="590"/>
                    </a:cubicBezTo>
                    <a:cubicBezTo>
                      <a:pt x="232" y="563"/>
                      <a:pt x="223" y="536"/>
                      <a:pt x="214" y="518"/>
                    </a:cubicBezTo>
                    <a:cubicBezTo>
                      <a:pt x="196" y="465"/>
                      <a:pt x="179" y="420"/>
                      <a:pt x="161" y="367"/>
                    </a:cubicBezTo>
                    <a:cubicBezTo>
                      <a:pt x="116" y="242"/>
                      <a:pt x="63" y="12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3"/>
              <p:cNvSpPr/>
              <p:nvPr/>
            </p:nvSpPr>
            <p:spPr>
              <a:xfrm>
                <a:off x="1470662" y="1711707"/>
                <a:ext cx="40268" cy="27957"/>
              </a:xfrm>
              <a:custGeom>
                <a:avLst/>
                <a:gdLst/>
                <a:ahLst/>
                <a:cxnLst/>
                <a:rect l="l" t="t" r="r" b="b"/>
                <a:pathLst>
                  <a:path w="242" h="168" extrusionOk="0">
                    <a:moveTo>
                      <a:pt x="130" y="1"/>
                    </a:moveTo>
                    <a:cubicBezTo>
                      <a:pt x="123" y="1"/>
                      <a:pt x="115" y="2"/>
                      <a:pt x="107" y="3"/>
                    </a:cubicBezTo>
                    <a:cubicBezTo>
                      <a:pt x="72" y="3"/>
                      <a:pt x="45" y="21"/>
                      <a:pt x="27" y="48"/>
                    </a:cubicBezTo>
                    <a:cubicBezTo>
                      <a:pt x="0" y="75"/>
                      <a:pt x="0" y="110"/>
                      <a:pt x="18" y="137"/>
                    </a:cubicBezTo>
                    <a:cubicBezTo>
                      <a:pt x="38" y="157"/>
                      <a:pt x="63" y="167"/>
                      <a:pt x="90" y="167"/>
                    </a:cubicBezTo>
                    <a:cubicBezTo>
                      <a:pt x="98" y="167"/>
                      <a:pt x="107" y="166"/>
                      <a:pt x="116" y="164"/>
                    </a:cubicBezTo>
                    <a:cubicBezTo>
                      <a:pt x="152" y="146"/>
                      <a:pt x="179" y="128"/>
                      <a:pt x="214" y="101"/>
                    </a:cubicBezTo>
                    <a:cubicBezTo>
                      <a:pt x="223" y="101"/>
                      <a:pt x="223" y="92"/>
                      <a:pt x="232" y="84"/>
                    </a:cubicBezTo>
                    <a:cubicBezTo>
                      <a:pt x="241" y="75"/>
                      <a:pt x="241" y="66"/>
                      <a:pt x="232" y="57"/>
                    </a:cubicBezTo>
                    <a:lnTo>
                      <a:pt x="232" y="48"/>
                    </a:lnTo>
                    <a:cubicBezTo>
                      <a:pt x="203" y="18"/>
                      <a:pt x="167"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3"/>
              <p:cNvSpPr/>
              <p:nvPr/>
            </p:nvSpPr>
            <p:spPr>
              <a:xfrm>
                <a:off x="1474988" y="1698727"/>
                <a:ext cx="41765" cy="35945"/>
              </a:xfrm>
              <a:custGeom>
                <a:avLst/>
                <a:gdLst/>
                <a:ahLst/>
                <a:cxnLst/>
                <a:rect l="l" t="t" r="r" b="b"/>
                <a:pathLst>
                  <a:path w="251" h="216" extrusionOk="0">
                    <a:moveTo>
                      <a:pt x="19" y="1"/>
                    </a:moveTo>
                    <a:cubicBezTo>
                      <a:pt x="10" y="1"/>
                      <a:pt x="1" y="19"/>
                      <a:pt x="1" y="54"/>
                    </a:cubicBezTo>
                    <a:cubicBezTo>
                      <a:pt x="10" y="99"/>
                      <a:pt x="28" y="144"/>
                      <a:pt x="63" y="170"/>
                    </a:cubicBezTo>
                    <a:cubicBezTo>
                      <a:pt x="108" y="206"/>
                      <a:pt x="153" y="215"/>
                      <a:pt x="197" y="215"/>
                    </a:cubicBezTo>
                    <a:cubicBezTo>
                      <a:pt x="233" y="215"/>
                      <a:pt x="251" y="215"/>
                      <a:pt x="251" y="197"/>
                    </a:cubicBezTo>
                    <a:cubicBezTo>
                      <a:pt x="251" y="188"/>
                      <a:pt x="170" y="197"/>
                      <a:pt x="99" y="135"/>
                    </a:cubicBezTo>
                    <a:cubicBezTo>
                      <a:pt x="28" y="81"/>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3"/>
              <p:cNvSpPr/>
              <p:nvPr/>
            </p:nvSpPr>
            <p:spPr>
              <a:xfrm>
                <a:off x="1417249" y="1567929"/>
                <a:ext cx="57905" cy="16475"/>
              </a:xfrm>
              <a:custGeom>
                <a:avLst/>
                <a:gdLst/>
                <a:ahLst/>
                <a:cxnLst/>
                <a:rect l="l" t="t" r="r" b="b"/>
                <a:pathLst>
                  <a:path w="348" h="99" extrusionOk="0">
                    <a:moveTo>
                      <a:pt x="203" y="1"/>
                    </a:moveTo>
                    <a:cubicBezTo>
                      <a:pt x="146" y="1"/>
                      <a:pt x="90" y="18"/>
                      <a:pt x="45" y="47"/>
                    </a:cubicBezTo>
                    <a:cubicBezTo>
                      <a:pt x="18" y="64"/>
                      <a:pt x="0" y="82"/>
                      <a:pt x="9" y="91"/>
                    </a:cubicBezTo>
                    <a:cubicBezTo>
                      <a:pt x="12" y="97"/>
                      <a:pt x="20" y="99"/>
                      <a:pt x="34" y="99"/>
                    </a:cubicBezTo>
                    <a:cubicBezTo>
                      <a:pt x="64" y="99"/>
                      <a:pt x="117" y="88"/>
                      <a:pt x="178" y="82"/>
                    </a:cubicBezTo>
                    <a:cubicBezTo>
                      <a:pt x="268" y="64"/>
                      <a:pt x="339" y="73"/>
                      <a:pt x="348" y="55"/>
                    </a:cubicBezTo>
                    <a:cubicBezTo>
                      <a:pt x="348" y="47"/>
                      <a:pt x="330" y="29"/>
                      <a:pt x="303" y="20"/>
                    </a:cubicBezTo>
                    <a:cubicBezTo>
                      <a:pt x="271" y="7"/>
                      <a:pt x="237"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3"/>
              <p:cNvSpPr/>
              <p:nvPr/>
            </p:nvSpPr>
            <p:spPr>
              <a:xfrm>
                <a:off x="1541879" y="1558943"/>
                <a:ext cx="44760" cy="13646"/>
              </a:xfrm>
              <a:custGeom>
                <a:avLst/>
                <a:gdLst/>
                <a:ahLst/>
                <a:cxnLst/>
                <a:rect l="l" t="t" r="r" b="b"/>
                <a:pathLst>
                  <a:path w="269" h="82" extrusionOk="0">
                    <a:moveTo>
                      <a:pt x="123" y="0"/>
                    </a:moveTo>
                    <a:cubicBezTo>
                      <a:pt x="94" y="0"/>
                      <a:pt x="65" y="15"/>
                      <a:pt x="36" y="29"/>
                    </a:cubicBezTo>
                    <a:cubicBezTo>
                      <a:pt x="18" y="47"/>
                      <a:pt x="0" y="47"/>
                      <a:pt x="18" y="65"/>
                    </a:cubicBezTo>
                    <a:cubicBezTo>
                      <a:pt x="23" y="74"/>
                      <a:pt x="38" y="76"/>
                      <a:pt x="61" y="76"/>
                    </a:cubicBezTo>
                    <a:cubicBezTo>
                      <a:pt x="83" y="76"/>
                      <a:pt x="112" y="74"/>
                      <a:pt x="143" y="74"/>
                    </a:cubicBezTo>
                    <a:cubicBezTo>
                      <a:pt x="185" y="74"/>
                      <a:pt x="218" y="82"/>
                      <a:pt x="242" y="82"/>
                    </a:cubicBezTo>
                    <a:cubicBezTo>
                      <a:pt x="253" y="82"/>
                      <a:pt x="262" y="80"/>
                      <a:pt x="268" y="74"/>
                    </a:cubicBezTo>
                    <a:cubicBezTo>
                      <a:pt x="268" y="65"/>
                      <a:pt x="259" y="47"/>
                      <a:pt x="241" y="38"/>
                    </a:cubicBezTo>
                    <a:cubicBezTo>
                      <a:pt x="215" y="11"/>
                      <a:pt x="179" y="2"/>
                      <a:pt x="143" y="2"/>
                    </a:cubicBezTo>
                    <a:cubicBezTo>
                      <a:pt x="137" y="1"/>
                      <a:pt x="130"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3"/>
              <p:cNvSpPr/>
              <p:nvPr/>
            </p:nvSpPr>
            <p:spPr>
              <a:xfrm>
                <a:off x="1247378" y="1374179"/>
                <a:ext cx="243769" cy="165245"/>
              </a:xfrm>
              <a:custGeom>
                <a:avLst/>
                <a:gdLst/>
                <a:ahLst/>
                <a:cxnLst/>
                <a:rect l="l" t="t" r="r" b="b"/>
                <a:pathLst>
                  <a:path w="1465" h="993" extrusionOk="0">
                    <a:moveTo>
                      <a:pt x="1464" y="0"/>
                    </a:moveTo>
                    <a:lnTo>
                      <a:pt x="1464" y="0"/>
                    </a:lnTo>
                    <a:cubicBezTo>
                      <a:pt x="1428" y="197"/>
                      <a:pt x="1321" y="366"/>
                      <a:pt x="1179" y="500"/>
                    </a:cubicBezTo>
                    <a:cubicBezTo>
                      <a:pt x="1089" y="589"/>
                      <a:pt x="982" y="661"/>
                      <a:pt x="875" y="732"/>
                    </a:cubicBezTo>
                    <a:cubicBezTo>
                      <a:pt x="777" y="803"/>
                      <a:pt x="661" y="866"/>
                      <a:pt x="554" y="910"/>
                    </a:cubicBezTo>
                    <a:cubicBezTo>
                      <a:pt x="472" y="948"/>
                      <a:pt x="391" y="966"/>
                      <a:pt x="304" y="966"/>
                    </a:cubicBezTo>
                    <a:cubicBezTo>
                      <a:pt x="286" y="966"/>
                      <a:pt x="269" y="965"/>
                      <a:pt x="251" y="964"/>
                    </a:cubicBezTo>
                    <a:cubicBezTo>
                      <a:pt x="188" y="955"/>
                      <a:pt x="117" y="937"/>
                      <a:pt x="63" y="902"/>
                    </a:cubicBezTo>
                    <a:cubicBezTo>
                      <a:pt x="19" y="875"/>
                      <a:pt x="1" y="857"/>
                      <a:pt x="1" y="857"/>
                    </a:cubicBezTo>
                    <a:lnTo>
                      <a:pt x="1" y="857"/>
                    </a:lnTo>
                    <a:cubicBezTo>
                      <a:pt x="1" y="857"/>
                      <a:pt x="1" y="866"/>
                      <a:pt x="10" y="875"/>
                    </a:cubicBezTo>
                    <a:cubicBezTo>
                      <a:pt x="19" y="893"/>
                      <a:pt x="37" y="902"/>
                      <a:pt x="54" y="910"/>
                    </a:cubicBezTo>
                    <a:cubicBezTo>
                      <a:pt x="108" y="955"/>
                      <a:pt x="179" y="982"/>
                      <a:pt x="251" y="991"/>
                    </a:cubicBezTo>
                    <a:cubicBezTo>
                      <a:pt x="269" y="992"/>
                      <a:pt x="287" y="993"/>
                      <a:pt x="306" y="993"/>
                    </a:cubicBezTo>
                    <a:cubicBezTo>
                      <a:pt x="394" y="993"/>
                      <a:pt x="482" y="976"/>
                      <a:pt x="563" y="946"/>
                    </a:cubicBezTo>
                    <a:cubicBezTo>
                      <a:pt x="679" y="893"/>
                      <a:pt x="795" y="830"/>
                      <a:pt x="902" y="759"/>
                    </a:cubicBezTo>
                    <a:cubicBezTo>
                      <a:pt x="1009" y="696"/>
                      <a:pt x="1107" y="616"/>
                      <a:pt x="1196" y="527"/>
                    </a:cubicBezTo>
                    <a:cubicBezTo>
                      <a:pt x="1277" y="455"/>
                      <a:pt x="1339" y="366"/>
                      <a:pt x="1384" y="277"/>
                    </a:cubicBezTo>
                    <a:cubicBezTo>
                      <a:pt x="1419" y="215"/>
                      <a:pt x="1446" y="152"/>
                      <a:pt x="1455" y="81"/>
                    </a:cubicBezTo>
                    <a:cubicBezTo>
                      <a:pt x="1464" y="54"/>
                      <a:pt x="1464" y="27"/>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3"/>
              <p:cNvSpPr/>
              <p:nvPr/>
            </p:nvSpPr>
            <p:spPr>
              <a:xfrm>
                <a:off x="1256363" y="1397976"/>
                <a:ext cx="101168" cy="90693"/>
              </a:xfrm>
              <a:custGeom>
                <a:avLst/>
                <a:gdLst/>
                <a:ahLst/>
                <a:cxnLst/>
                <a:rect l="l" t="t" r="r" b="b"/>
                <a:pathLst>
                  <a:path w="608" h="545" extrusionOk="0">
                    <a:moveTo>
                      <a:pt x="607" y="0"/>
                    </a:moveTo>
                    <a:lnTo>
                      <a:pt x="607" y="0"/>
                    </a:lnTo>
                    <a:cubicBezTo>
                      <a:pt x="571" y="9"/>
                      <a:pt x="527" y="27"/>
                      <a:pt x="491" y="45"/>
                    </a:cubicBezTo>
                    <a:cubicBezTo>
                      <a:pt x="313" y="134"/>
                      <a:pt x="170" y="268"/>
                      <a:pt x="54" y="437"/>
                    </a:cubicBezTo>
                    <a:cubicBezTo>
                      <a:pt x="27" y="464"/>
                      <a:pt x="9" y="500"/>
                      <a:pt x="0" y="544"/>
                    </a:cubicBezTo>
                    <a:cubicBezTo>
                      <a:pt x="81" y="437"/>
                      <a:pt x="170" y="330"/>
                      <a:pt x="268" y="232"/>
                    </a:cubicBezTo>
                    <a:cubicBezTo>
                      <a:pt x="375" y="152"/>
                      <a:pt x="491" y="72"/>
                      <a:pt x="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3"/>
              <p:cNvSpPr/>
              <p:nvPr/>
            </p:nvSpPr>
            <p:spPr>
              <a:xfrm>
                <a:off x="1313251" y="1638820"/>
                <a:ext cx="22463" cy="32284"/>
              </a:xfrm>
              <a:custGeom>
                <a:avLst/>
                <a:gdLst/>
                <a:ahLst/>
                <a:cxnLst/>
                <a:rect l="l" t="t" r="r" b="b"/>
                <a:pathLst>
                  <a:path w="135" h="194" extrusionOk="0">
                    <a:moveTo>
                      <a:pt x="93" y="0"/>
                    </a:moveTo>
                    <a:cubicBezTo>
                      <a:pt x="87" y="0"/>
                      <a:pt x="80" y="1"/>
                      <a:pt x="72" y="4"/>
                    </a:cubicBezTo>
                    <a:cubicBezTo>
                      <a:pt x="45" y="13"/>
                      <a:pt x="36" y="22"/>
                      <a:pt x="18" y="40"/>
                    </a:cubicBezTo>
                    <a:cubicBezTo>
                      <a:pt x="9" y="58"/>
                      <a:pt x="1" y="84"/>
                      <a:pt x="1" y="111"/>
                    </a:cubicBezTo>
                    <a:cubicBezTo>
                      <a:pt x="1" y="129"/>
                      <a:pt x="18" y="156"/>
                      <a:pt x="36" y="174"/>
                    </a:cubicBezTo>
                    <a:cubicBezTo>
                      <a:pt x="45" y="183"/>
                      <a:pt x="63" y="191"/>
                      <a:pt x="81" y="191"/>
                    </a:cubicBezTo>
                    <a:cubicBezTo>
                      <a:pt x="88" y="193"/>
                      <a:pt x="94" y="194"/>
                      <a:pt x="100" y="194"/>
                    </a:cubicBezTo>
                    <a:cubicBezTo>
                      <a:pt x="123" y="194"/>
                      <a:pt x="134" y="183"/>
                      <a:pt x="134" y="183"/>
                    </a:cubicBezTo>
                    <a:cubicBezTo>
                      <a:pt x="134" y="183"/>
                      <a:pt x="117" y="183"/>
                      <a:pt x="90" y="174"/>
                    </a:cubicBezTo>
                    <a:cubicBezTo>
                      <a:pt x="54" y="165"/>
                      <a:pt x="36" y="138"/>
                      <a:pt x="36" y="102"/>
                    </a:cubicBezTo>
                    <a:cubicBezTo>
                      <a:pt x="27" y="75"/>
                      <a:pt x="45" y="40"/>
                      <a:pt x="81" y="31"/>
                    </a:cubicBezTo>
                    <a:cubicBezTo>
                      <a:pt x="99" y="13"/>
                      <a:pt x="117" y="13"/>
                      <a:pt x="117" y="13"/>
                    </a:cubicBezTo>
                    <a:cubicBezTo>
                      <a:pt x="117" y="7"/>
                      <a:pt x="108" y="0"/>
                      <a:pt x="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3"/>
              <p:cNvSpPr/>
              <p:nvPr/>
            </p:nvSpPr>
            <p:spPr>
              <a:xfrm>
                <a:off x="1228076" y="1402303"/>
                <a:ext cx="283703" cy="389566"/>
              </a:xfrm>
              <a:custGeom>
                <a:avLst/>
                <a:gdLst/>
                <a:ahLst/>
                <a:cxnLst/>
                <a:rect l="l" t="t" r="r" b="b"/>
                <a:pathLst>
                  <a:path w="1705" h="2341" extrusionOk="0">
                    <a:moveTo>
                      <a:pt x="1660" y="1"/>
                    </a:moveTo>
                    <a:cubicBezTo>
                      <a:pt x="1642" y="1"/>
                      <a:pt x="1642" y="55"/>
                      <a:pt x="1634" y="135"/>
                    </a:cubicBezTo>
                    <a:cubicBezTo>
                      <a:pt x="1625" y="260"/>
                      <a:pt x="1589" y="376"/>
                      <a:pt x="1544" y="483"/>
                    </a:cubicBezTo>
                    <a:cubicBezTo>
                      <a:pt x="1428" y="741"/>
                      <a:pt x="1223" y="947"/>
                      <a:pt x="956" y="1054"/>
                    </a:cubicBezTo>
                    <a:cubicBezTo>
                      <a:pt x="848" y="1089"/>
                      <a:pt x="741" y="1116"/>
                      <a:pt x="625" y="1125"/>
                    </a:cubicBezTo>
                    <a:cubicBezTo>
                      <a:pt x="492" y="1143"/>
                      <a:pt x="376" y="1196"/>
                      <a:pt x="260" y="1268"/>
                    </a:cubicBezTo>
                    <a:cubicBezTo>
                      <a:pt x="162" y="1348"/>
                      <a:pt x="90" y="1455"/>
                      <a:pt x="46" y="1571"/>
                    </a:cubicBezTo>
                    <a:cubicBezTo>
                      <a:pt x="10" y="1678"/>
                      <a:pt x="1" y="1794"/>
                      <a:pt x="28" y="1910"/>
                    </a:cubicBezTo>
                    <a:cubicBezTo>
                      <a:pt x="55" y="1999"/>
                      <a:pt x="99" y="2089"/>
                      <a:pt x="170" y="2160"/>
                    </a:cubicBezTo>
                    <a:cubicBezTo>
                      <a:pt x="260" y="2258"/>
                      <a:pt x="394" y="2329"/>
                      <a:pt x="527" y="2338"/>
                    </a:cubicBezTo>
                    <a:cubicBezTo>
                      <a:pt x="546" y="2340"/>
                      <a:pt x="563" y="2341"/>
                      <a:pt x="578" y="2341"/>
                    </a:cubicBezTo>
                    <a:cubicBezTo>
                      <a:pt x="641" y="2341"/>
                      <a:pt x="670" y="2328"/>
                      <a:pt x="670" y="2320"/>
                    </a:cubicBezTo>
                    <a:cubicBezTo>
                      <a:pt x="670" y="2312"/>
                      <a:pt x="617" y="2303"/>
                      <a:pt x="536" y="2285"/>
                    </a:cubicBezTo>
                    <a:cubicBezTo>
                      <a:pt x="429" y="2249"/>
                      <a:pt x="331" y="2178"/>
                      <a:pt x="260" y="2089"/>
                    </a:cubicBezTo>
                    <a:cubicBezTo>
                      <a:pt x="206" y="2026"/>
                      <a:pt x="179" y="1955"/>
                      <a:pt x="162" y="1883"/>
                    </a:cubicBezTo>
                    <a:cubicBezTo>
                      <a:pt x="144" y="1794"/>
                      <a:pt x="153" y="1705"/>
                      <a:pt x="188" y="1625"/>
                    </a:cubicBezTo>
                    <a:cubicBezTo>
                      <a:pt x="224" y="1535"/>
                      <a:pt x="278" y="1455"/>
                      <a:pt x="358" y="1402"/>
                    </a:cubicBezTo>
                    <a:cubicBezTo>
                      <a:pt x="447" y="1339"/>
                      <a:pt x="554" y="1303"/>
                      <a:pt x="652" y="1286"/>
                    </a:cubicBezTo>
                    <a:cubicBezTo>
                      <a:pt x="777" y="1277"/>
                      <a:pt x="902" y="1241"/>
                      <a:pt x="1018" y="1196"/>
                    </a:cubicBezTo>
                    <a:cubicBezTo>
                      <a:pt x="1125" y="1152"/>
                      <a:pt x="1232" y="1089"/>
                      <a:pt x="1321" y="1018"/>
                    </a:cubicBezTo>
                    <a:cubicBezTo>
                      <a:pt x="1473" y="884"/>
                      <a:pt x="1589" y="715"/>
                      <a:pt x="1651" y="527"/>
                    </a:cubicBezTo>
                    <a:cubicBezTo>
                      <a:pt x="1696" y="402"/>
                      <a:pt x="1705" y="269"/>
                      <a:pt x="1696" y="135"/>
                    </a:cubicBezTo>
                    <a:cubicBezTo>
                      <a:pt x="1687" y="46"/>
                      <a:pt x="1669" y="1"/>
                      <a:pt x="1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3"/>
              <p:cNvSpPr/>
              <p:nvPr/>
            </p:nvSpPr>
            <p:spPr>
              <a:xfrm>
                <a:off x="1235564" y="1391985"/>
                <a:ext cx="270392" cy="187211"/>
              </a:xfrm>
              <a:custGeom>
                <a:avLst/>
                <a:gdLst/>
                <a:ahLst/>
                <a:cxnLst/>
                <a:rect l="l" t="t" r="r" b="b"/>
                <a:pathLst>
                  <a:path w="1625" h="1125" extrusionOk="0">
                    <a:moveTo>
                      <a:pt x="1562" y="1"/>
                    </a:moveTo>
                    <a:cubicBezTo>
                      <a:pt x="1535" y="9"/>
                      <a:pt x="1562" y="134"/>
                      <a:pt x="1499" y="304"/>
                    </a:cubicBezTo>
                    <a:cubicBezTo>
                      <a:pt x="1464" y="402"/>
                      <a:pt x="1401" y="500"/>
                      <a:pt x="1339" y="580"/>
                    </a:cubicBezTo>
                    <a:cubicBezTo>
                      <a:pt x="1250" y="679"/>
                      <a:pt x="1142" y="759"/>
                      <a:pt x="1027" y="821"/>
                    </a:cubicBezTo>
                    <a:cubicBezTo>
                      <a:pt x="777" y="946"/>
                      <a:pt x="509" y="982"/>
                      <a:pt x="313" y="1009"/>
                    </a:cubicBezTo>
                    <a:cubicBezTo>
                      <a:pt x="125" y="1026"/>
                      <a:pt x="1" y="1044"/>
                      <a:pt x="1" y="1071"/>
                    </a:cubicBezTo>
                    <a:cubicBezTo>
                      <a:pt x="1" y="1089"/>
                      <a:pt x="117" y="1116"/>
                      <a:pt x="322" y="1125"/>
                    </a:cubicBezTo>
                    <a:cubicBezTo>
                      <a:pt x="438" y="1125"/>
                      <a:pt x="563" y="1116"/>
                      <a:pt x="679" y="1098"/>
                    </a:cubicBezTo>
                    <a:cubicBezTo>
                      <a:pt x="821" y="1080"/>
                      <a:pt x="964" y="1035"/>
                      <a:pt x="1098" y="964"/>
                    </a:cubicBezTo>
                    <a:cubicBezTo>
                      <a:pt x="1241" y="893"/>
                      <a:pt x="1357" y="795"/>
                      <a:pt x="1455" y="679"/>
                    </a:cubicBezTo>
                    <a:cubicBezTo>
                      <a:pt x="1526" y="571"/>
                      <a:pt x="1580" y="456"/>
                      <a:pt x="1606" y="340"/>
                    </a:cubicBezTo>
                    <a:cubicBezTo>
                      <a:pt x="1624" y="250"/>
                      <a:pt x="1624" y="170"/>
                      <a:pt x="1606" y="90"/>
                    </a:cubicBezTo>
                    <a:cubicBezTo>
                      <a:pt x="1589" y="27"/>
                      <a:pt x="1571" y="1"/>
                      <a:pt x="1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4"/>
          <p:cNvSpPr txBox="1">
            <a:spLocks noGrp="1"/>
          </p:cNvSpPr>
          <p:nvPr>
            <p:ph type="title"/>
          </p:nvPr>
        </p:nvSpPr>
        <p:spPr>
          <a:xfrm>
            <a:off x="725775" y="3105625"/>
            <a:ext cx="3656100" cy="5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—Someone Famous</a:t>
            </a:r>
            <a:endParaRPr/>
          </a:p>
        </p:txBody>
      </p:sp>
      <p:sp>
        <p:nvSpPr>
          <p:cNvPr id="740" name="Google Shape;740;p34"/>
          <p:cNvSpPr txBox="1">
            <a:spLocks noGrp="1"/>
          </p:cNvSpPr>
          <p:nvPr>
            <p:ph type="subTitle" idx="1"/>
          </p:nvPr>
        </p:nvSpPr>
        <p:spPr>
          <a:xfrm>
            <a:off x="725713" y="1505975"/>
            <a:ext cx="3656100" cy="159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“This is a quote, words full of wisdom that someone important said and can make the reader get inspired.”</a:t>
            </a:r>
            <a:endParaRPr/>
          </a:p>
        </p:txBody>
      </p:sp>
      <p:grpSp>
        <p:nvGrpSpPr>
          <p:cNvPr id="741" name="Google Shape;741;p34"/>
          <p:cNvGrpSpPr/>
          <p:nvPr/>
        </p:nvGrpSpPr>
        <p:grpSpPr>
          <a:xfrm>
            <a:off x="4744604" y="894182"/>
            <a:ext cx="3686167" cy="4026777"/>
            <a:chOff x="4744604" y="894182"/>
            <a:chExt cx="3686167" cy="4026777"/>
          </a:xfrm>
        </p:grpSpPr>
        <p:grpSp>
          <p:nvGrpSpPr>
            <p:cNvPr id="742" name="Google Shape;742;p34"/>
            <p:cNvGrpSpPr/>
            <p:nvPr/>
          </p:nvGrpSpPr>
          <p:grpSpPr>
            <a:xfrm>
              <a:off x="5621561" y="1095865"/>
              <a:ext cx="731314" cy="640443"/>
              <a:chOff x="3441059" y="1406123"/>
              <a:chExt cx="212036" cy="185684"/>
            </a:xfrm>
          </p:grpSpPr>
          <p:sp>
            <p:nvSpPr>
              <p:cNvPr id="743" name="Google Shape;743;p34"/>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7" name="Google Shape;747;p34"/>
            <p:cNvGrpSpPr/>
            <p:nvPr/>
          </p:nvGrpSpPr>
          <p:grpSpPr>
            <a:xfrm flipH="1">
              <a:off x="6860408" y="894182"/>
              <a:ext cx="731319" cy="640429"/>
              <a:chOff x="3441059" y="1406123"/>
              <a:chExt cx="212036" cy="185684"/>
            </a:xfrm>
          </p:grpSpPr>
          <p:sp>
            <p:nvSpPr>
              <p:cNvPr id="748" name="Google Shape;748;p34"/>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34"/>
            <p:cNvGrpSpPr/>
            <p:nvPr/>
          </p:nvGrpSpPr>
          <p:grpSpPr>
            <a:xfrm>
              <a:off x="6505724" y="1015726"/>
              <a:ext cx="1925047" cy="3905233"/>
              <a:chOff x="6505724" y="1015726"/>
              <a:chExt cx="1925047" cy="3905233"/>
            </a:xfrm>
          </p:grpSpPr>
          <p:sp>
            <p:nvSpPr>
              <p:cNvPr id="753" name="Google Shape;753;p34"/>
              <p:cNvSpPr/>
              <p:nvPr/>
            </p:nvSpPr>
            <p:spPr>
              <a:xfrm flipH="1">
                <a:off x="7450230" y="4461541"/>
                <a:ext cx="402639" cy="326109"/>
              </a:xfrm>
              <a:custGeom>
                <a:avLst/>
                <a:gdLst/>
                <a:ahLst/>
                <a:cxnLst/>
                <a:rect l="l" t="t" r="r" b="b"/>
                <a:pathLst>
                  <a:path w="2704" h="2231" extrusionOk="0">
                    <a:moveTo>
                      <a:pt x="36" y="0"/>
                    </a:moveTo>
                    <a:lnTo>
                      <a:pt x="0" y="2177"/>
                    </a:lnTo>
                    <a:lnTo>
                      <a:pt x="2703" y="2230"/>
                    </a:lnTo>
                    <a:cubicBezTo>
                      <a:pt x="2694" y="1972"/>
                      <a:pt x="1303" y="1427"/>
                      <a:pt x="1303" y="1427"/>
                    </a:cubicBezTo>
                    <a:lnTo>
                      <a:pt x="1383" y="36"/>
                    </a:lnTo>
                    <a:lnTo>
                      <a:pt x="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4"/>
              <p:cNvSpPr/>
              <p:nvPr/>
            </p:nvSpPr>
            <p:spPr>
              <a:xfrm flipH="1">
                <a:off x="8113156" y="4447070"/>
                <a:ext cx="213977" cy="473889"/>
              </a:xfrm>
              <a:custGeom>
                <a:avLst/>
                <a:gdLst/>
                <a:ahLst/>
                <a:cxnLst/>
                <a:rect l="l" t="t" r="r" b="b"/>
                <a:pathLst>
                  <a:path w="1437" h="3242" extrusionOk="0">
                    <a:moveTo>
                      <a:pt x="1294" y="1"/>
                    </a:moveTo>
                    <a:lnTo>
                      <a:pt x="54" y="54"/>
                    </a:lnTo>
                    <a:cubicBezTo>
                      <a:pt x="54" y="54"/>
                      <a:pt x="36" y="1687"/>
                      <a:pt x="18" y="1830"/>
                    </a:cubicBezTo>
                    <a:cubicBezTo>
                      <a:pt x="0" y="1955"/>
                      <a:pt x="875" y="2927"/>
                      <a:pt x="1116" y="3186"/>
                    </a:cubicBezTo>
                    <a:cubicBezTo>
                      <a:pt x="1153" y="3223"/>
                      <a:pt x="1196" y="3241"/>
                      <a:pt x="1241" y="3241"/>
                    </a:cubicBezTo>
                    <a:cubicBezTo>
                      <a:pt x="1249" y="3241"/>
                      <a:pt x="1258" y="3241"/>
                      <a:pt x="1267" y="3239"/>
                    </a:cubicBezTo>
                    <a:lnTo>
                      <a:pt x="1276" y="3239"/>
                    </a:lnTo>
                    <a:cubicBezTo>
                      <a:pt x="1374" y="3221"/>
                      <a:pt x="1437" y="3132"/>
                      <a:pt x="1419" y="3034"/>
                    </a:cubicBezTo>
                    <a:lnTo>
                      <a:pt x="1151" y="1678"/>
                    </a:lnTo>
                    <a:lnTo>
                      <a:pt x="1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4"/>
              <p:cNvSpPr/>
              <p:nvPr/>
            </p:nvSpPr>
            <p:spPr>
              <a:xfrm flipH="1">
                <a:off x="8136981" y="4551290"/>
                <a:ext cx="75942" cy="49845"/>
              </a:xfrm>
              <a:custGeom>
                <a:avLst/>
                <a:gdLst/>
                <a:ahLst/>
                <a:cxnLst/>
                <a:rect l="l" t="t" r="r" b="b"/>
                <a:pathLst>
                  <a:path w="510" h="341" extrusionOk="0">
                    <a:moveTo>
                      <a:pt x="77" y="31"/>
                    </a:moveTo>
                    <a:cubicBezTo>
                      <a:pt x="84" y="31"/>
                      <a:pt x="91" y="34"/>
                      <a:pt x="99" y="37"/>
                    </a:cubicBezTo>
                    <a:cubicBezTo>
                      <a:pt x="126" y="55"/>
                      <a:pt x="152" y="82"/>
                      <a:pt x="161" y="118"/>
                    </a:cubicBezTo>
                    <a:cubicBezTo>
                      <a:pt x="180" y="155"/>
                      <a:pt x="194" y="193"/>
                      <a:pt x="204" y="232"/>
                    </a:cubicBezTo>
                    <a:lnTo>
                      <a:pt x="204" y="232"/>
                    </a:lnTo>
                    <a:cubicBezTo>
                      <a:pt x="199" y="238"/>
                      <a:pt x="193" y="245"/>
                      <a:pt x="188" y="251"/>
                    </a:cubicBezTo>
                    <a:cubicBezTo>
                      <a:pt x="183" y="262"/>
                      <a:pt x="174" y="273"/>
                      <a:pt x="168" y="286"/>
                    </a:cubicBezTo>
                    <a:lnTo>
                      <a:pt x="168" y="286"/>
                    </a:lnTo>
                    <a:cubicBezTo>
                      <a:pt x="90" y="256"/>
                      <a:pt x="36" y="185"/>
                      <a:pt x="36" y="100"/>
                    </a:cubicBezTo>
                    <a:cubicBezTo>
                      <a:pt x="36" y="73"/>
                      <a:pt x="45" y="55"/>
                      <a:pt x="54" y="46"/>
                    </a:cubicBezTo>
                    <a:cubicBezTo>
                      <a:pt x="59" y="36"/>
                      <a:pt x="68" y="31"/>
                      <a:pt x="77" y="31"/>
                    </a:cubicBezTo>
                    <a:close/>
                    <a:moveTo>
                      <a:pt x="209" y="254"/>
                    </a:moveTo>
                    <a:lnTo>
                      <a:pt x="209" y="254"/>
                    </a:lnTo>
                    <a:cubicBezTo>
                      <a:pt x="213" y="268"/>
                      <a:pt x="216" y="283"/>
                      <a:pt x="218" y="298"/>
                    </a:cubicBezTo>
                    <a:lnTo>
                      <a:pt x="218" y="298"/>
                    </a:lnTo>
                    <a:cubicBezTo>
                      <a:pt x="214" y="297"/>
                      <a:pt x="210" y="297"/>
                      <a:pt x="206" y="296"/>
                    </a:cubicBezTo>
                    <a:cubicBezTo>
                      <a:pt x="197" y="294"/>
                      <a:pt x="188" y="292"/>
                      <a:pt x="179" y="289"/>
                    </a:cubicBezTo>
                    <a:lnTo>
                      <a:pt x="179" y="289"/>
                    </a:lnTo>
                    <a:cubicBezTo>
                      <a:pt x="189" y="277"/>
                      <a:pt x="199" y="265"/>
                      <a:pt x="209" y="254"/>
                    </a:cubicBezTo>
                    <a:close/>
                    <a:moveTo>
                      <a:pt x="429" y="109"/>
                    </a:moveTo>
                    <a:cubicBezTo>
                      <a:pt x="447" y="109"/>
                      <a:pt x="456" y="118"/>
                      <a:pt x="465" y="135"/>
                    </a:cubicBezTo>
                    <a:cubicBezTo>
                      <a:pt x="474" y="153"/>
                      <a:pt x="465" y="171"/>
                      <a:pt x="456" y="189"/>
                    </a:cubicBezTo>
                    <a:cubicBezTo>
                      <a:pt x="410" y="257"/>
                      <a:pt x="332" y="300"/>
                      <a:pt x="249" y="300"/>
                    </a:cubicBezTo>
                    <a:cubicBezTo>
                      <a:pt x="244" y="300"/>
                      <a:pt x="238" y="300"/>
                      <a:pt x="232" y="299"/>
                    </a:cubicBezTo>
                    <a:lnTo>
                      <a:pt x="232" y="299"/>
                    </a:lnTo>
                    <a:cubicBezTo>
                      <a:pt x="233" y="292"/>
                      <a:pt x="233" y="285"/>
                      <a:pt x="233" y="278"/>
                    </a:cubicBezTo>
                    <a:cubicBezTo>
                      <a:pt x="231" y="264"/>
                      <a:pt x="228" y="249"/>
                      <a:pt x="226" y="236"/>
                    </a:cubicBezTo>
                    <a:lnTo>
                      <a:pt x="226" y="236"/>
                    </a:lnTo>
                    <a:cubicBezTo>
                      <a:pt x="255" y="205"/>
                      <a:pt x="287" y="178"/>
                      <a:pt x="322" y="153"/>
                    </a:cubicBezTo>
                    <a:cubicBezTo>
                      <a:pt x="358" y="135"/>
                      <a:pt x="393" y="118"/>
                      <a:pt x="429" y="109"/>
                    </a:cubicBezTo>
                    <a:close/>
                    <a:moveTo>
                      <a:pt x="81" y="1"/>
                    </a:moveTo>
                    <a:cubicBezTo>
                      <a:pt x="65" y="1"/>
                      <a:pt x="47" y="8"/>
                      <a:pt x="36" y="19"/>
                    </a:cubicBezTo>
                    <a:cubicBezTo>
                      <a:pt x="10" y="37"/>
                      <a:pt x="1" y="64"/>
                      <a:pt x="1" y="91"/>
                    </a:cubicBezTo>
                    <a:cubicBezTo>
                      <a:pt x="1" y="207"/>
                      <a:pt x="81" y="305"/>
                      <a:pt x="197" y="332"/>
                    </a:cubicBezTo>
                    <a:cubicBezTo>
                      <a:pt x="206" y="333"/>
                      <a:pt x="214" y="334"/>
                      <a:pt x="223" y="334"/>
                    </a:cubicBezTo>
                    <a:lnTo>
                      <a:pt x="223" y="334"/>
                    </a:lnTo>
                    <a:cubicBezTo>
                      <a:pt x="223" y="336"/>
                      <a:pt x="224" y="339"/>
                      <a:pt x="224" y="341"/>
                    </a:cubicBezTo>
                    <a:cubicBezTo>
                      <a:pt x="224" y="339"/>
                      <a:pt x="225" y="337"/>
                      <a:pt x="226" y="335"/>
                    </a:cubicBezTo>
                    <a:lnTo>
                      <a:pt x="226" y="335"/>
                    </a:lnTo>
                    <a:cubicBezTo>
                      <a:pt x="231" y="335"/>
                      <a:pt x="236" y="335"/>
                      <a:pt x="241" y="335"/>
                    </a:cubicBezTo>
                    <a:cubicBezTo>
                      <a:pt x="342" y="335"/>
                      <a:pt x="437" y="283"/>
                      <a:pt x="491" y="198"/>
                    </a:cubicBezTo>
                    <a:cubicBezTo>
                      <a:pt x="500" y="180"/>
                      <a:pt x="509" y="144"/>
                      <a:pt x="500" y="118"/>
                    </a:cubicBezTo>
                    <a:cubicBezTo>
                      <a:pt x="486" y="96"/>
                      <a:pt x="465" y="80"/>
                      <a:pt x="443" y="80"/>
                    </a:cubicBezTo>
                    <a:cubicBezTo>
                      <a:pt x="438" y="80"/>
                      <a:pt x="434" y="80"/>
                      <a:pt x="429" y="82"/>
                    </a:cubicBezTo>
                    <a:cubicBezTo>
                      <a:pt x="384" y="82"/>
                      <a:pt x="349" y="100"/>
                      <a:pt x="313" y="126"/>
                    </a:cubicBezTo>
                    <a:cubicBezTo>
                      <a:pt x="282" y="152"/>
                      <a:pt x="250" y="181"/>
                      <a:pt x="222" y="212"/>
                    </a:cubicBezTo>
                    <a:lnTo>
                      <a:pt x="222" y="212"/>
                    </a:lnTo>
                    <a:cubicBezTo>
                      <a:pt x="215" y="176"/>
                      <a:pt x="205" y="142"/>
                      <a:pt x="188" y="109"/>
                    </a:cubicBezTo>
                    <a:cubicBezTo>
                      <a:pt x="179" y="64"/>
                      <a:pt x="152" y="28"/>
                      <a:pt x="108" y="10"/>
                    </a:cubicBezTo>
                    <a:cubicBezTo>
                      <a:pt x="101" y="4"/>
                      <a:pt x="92" y="1"/>
                      <a:pt x="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flipH="1">
                <a:off x="7422385" y="2705014"/>
                <a:ext cx="910108" cy="1898771"/>
              </a:xfrm>
              <a:custGeom>
                <a:avLst/>
                <a:gdLst/>
                <a:ahLst/>
                <a:cxnLst/>
                <a:rect l="l" t="t" r="r" b="b"/>
                <a:pathLst>
                  <a:path w="6112" h="12990" extrusionOk="0">
                    <a:moveTo>
                      <a:pt x="1294" y="0"/>
                    </a:moveTo>
                    <a:lnTo>
                      <a:pt x="1080" y="1624"/>
                    </a:lnTo>
                    <a:lnTo>
                      <a:pt x="500" y="7182"/>
                    </a:lnTo>
                    <a:lnTo>
                      <a:pt x="1" y="12989"/>
                    </a:lnTo>
                    <a:lnTo>
                      <a:pt x="1553" y="12972"/>
                    </a:lnTo>
                    <a:cubicBezTo>
                      <a:pt x="1553" y="12972"/>
                      <a:pt x="2338" y="8582"/>
                      <a:pt x="2409" y="7976"/>
                    </a:cubicBezTo>
                    <a:cubicBezTo>
                      <a:pt x="2490" y="7307"/>
                      <a:pt x="3418" y="3158"/>
                      <a:pt x="3418" y="3158"/>
                    </a:cubicBezTo>
                    <a:lnTo>
                      <a:pt x="3551" y="3132"/>
                    </a:lnTo>
                    <a:lnTo>
                      <a:pt x="3079" y="12856"/>
                    </a:lnTo>
                    <a:lnTo>
                      <a:pt x="4782" y="12856"/>
                    </a:lnTo>
                    <a:cubicBezTo>
                      <a:pt x="4782" y="12856"/>
                      <a:pt x="6040" y="2507"/>
                      <a:pt x="6067" y="2133"/>
                    </a:cubicBezTo>
                    <a:cubicBezTo>
                      <a:pt x="6112" y="1544"/>
                      <a:pt x="6067" y="946"/>
                      <a:pt x="5942" y="375"/>
                    </a:cubicBezTo>
                    <a:lnTo>
                      <a:pt x="1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flipH="1">
                <a:off x="7972292" y="2845776"/>
                <a:ext cx="196704" cy="82295"/>
              </a:xfrm>
              <a:custGeom>
                <a:avLst/>
                <a:gdLst/>
                <a:ahLst/>
                <a:cxnLst/>
                <a:rect l="l" t="t" r="r" b="b"/>
                <a:pathLst>
                  <a:path w="1321" h="563" extrusionOk="0">
                    <a:moveTo>
                      <a:pt x="1318" y="0"/>
                    </a:moveTo>
                    <a:cubicBezTo>
                      <a:pt x="1304" y="0"/>
                      <a:pt x="1252" y="60"/>
                      <a:pt x="1160" y="144"/>
                    </a:cubicBezTo>
                    <a:cubicBezTo>
                      <a:pt x="892" y="367"/>
                      <a:pt x="562" y="509"/>
                      <a:pt x="214" y="545"/>
                    </a:cubicBezTo>
                    <a:cubicBezTo>
                      <a:pt x="152" y="550"/>
                      <a:pt x="98" y="550"/>
                      <a:pt x="60" y="550"/>
                    </a:cubicBezTo>
                    <a:cubicBezTo>
                      <a:pt x="22" y="550"/>
                      <a:pt x="0" y="550"/>
                      <a:pt x="0" y="554"/>
                    </a:cubicBezTo>
                    <a:cubicBezTo>
                      <a:pt x="18" y="563"/>
                      <a:pt x="36" y="563"/>
                      <a:pt x="63" y="563"/>
                    </a:cubicBezTo>
                    <a:lnTo>
                      <a:pt x="223" y="563"/>
                    </a:lnTo>
                    <a:cubicBezTo>
                      <a:pt x="571" y="545"/>
                      <a:pt x="910" y="402"/>
                      <a:pt x="1178" y="161"/>
                    </a:cubicBezTo>
                    <a:cubicBezTo>
                      <a:pt x="1213" y="126"/>
                      <a:pt x="1249" y="90"/>
                      <a:pt x="1285" y="45"/>
                    </a:cubicBezTo>
                    <a:cubicBezTo>
                      <a:pt x="1303" y="28"/>
                      <a:pt x="1311" y="19"/>
                      <a:pt x="1320" y="1"/>
                    </a:cubicBezTo>
                    <a:cubicBezTo>
                      <a:pt x="1320" y="0"/>
                      <a:pt x="1319" y="0"/>
                      <a:pt x="1318"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flipH="1">
                <a:off x="6653289" y="2016553"/>
                <a:ext cx="267136" cy="216626"/>
              </a:xfrm>
              <a:custGeom>
                <a:avLst/>
                <a:gdLst/>
                <a:ahLst/>
                <a:cxnLst/>
                <a:rect l="l" t="t" r="r" b="b"/>
                <a:pathLst>
                  <a:path w="1794" h="1482" extrusionOk="0">
                    <a:moveTo>
                      <a:pt x="1740" y="0"/>
                    </a:moveTo>
                    <a:cubicBezTo>
                      <a:pt x="1740" y="0"/>
                      <a:pt x="1642" y="54"/>
                      <a:pt x="1544" y="98"/>
                    </a:cubicBezTo>
                    <a:cubicBezTo>
                      <a:pt x="1446" y="143"/>
                      <a:pt x="1036" y="170"/>
                      <a:pt x="991" y="170"/>
                    </a:cubicBezTo>
                    <a:cubicBezTo>
                      <a:pt x="955" y="170"/>
                      <a:pt x="661" y="303"/>
                      <a:pt x="581" y="357"/>
                    </a:cubicBezTo>
                    <a:cubicBezTo>
                      <a:pt x="500" y="411"/>
                      <a:pt x="215" y="660"/>
                      <a:pt x="215" y="660"/>
                    </a:cubicBezTo>
                    <a:lnTo>
                      <a:pt x="1" y="794"/>
                    </a:lnTo>
                    <a:lnTo>
                      <a:pt x="500" y="1481"/>
                    </a:lnTo>
                    <a:cubicBezTo>
                      <a:pt x="500" y="1481"/>
                      <a:pt x="625" y="1436"/>
                      <a:pt x="670" y="1419"/>
                    </a:cubicBezTo>
                    <a:cubicBezTo>
                      <a:pt x="676" y="1417"/>
                      <a:pt x="686" y="1417"/>
                      <a:pt x="697" y="1417"/>
                    </a:cubicBezTo>
                    <a:cubicBezTo>
                      <a:pt x="753" y="1417"/>
                      <a:pt x="862" y="1429"/>
                      <a:pt x="985" y="1429"/>
                    </a:cubicBezTo>
                    <a:cubicBezTo>
                      <a:pt x="1010" y="1429"/>
                      <a:pt x="1036" y="1429"/>
                      <a:pt x="1062" y="1427"/>
                    </a:cubicBezTo>
                    <a:cubicBezTo>
                      <a:pt x="1232" y="1410"/>
                      <a:pt x="1509" y="1196"/>
                      <a:pt x="1509" y="1196"/>
                    </a:cubicBezTo>
                    <a:lnTo>
                      <a:pt x="1401" y="464"/>
                    </a:lnTo>
                    <a:cubicBezTo>
                      <a:pt x="1401" y="464"/>
                      <a:pt x="1696" y="277"/>
                      <a:pt x="1758" y="170"/>
                    </a:cubicBezTo>
                    <a:cubicBezTo>
                      <a:pt x="1794" y="116"/>
                      <a:pt x="1785" y="45"/>
                      <a:pt x="1740" y="0"/>
                    </a:cubicBezTo>
                    <a:close/>
                  </a:path>
                </a:pathLst>
              </a:custGeom>
              <a:solidFill>
                <a:srgbClr val="AC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flipH="1">
                <a:off x="6505724" y="1956477"/>
                <a:ext cx="299002" cy="206248"/>
              </a:xfrm>
              <a:custGeom>
                <a:avLst/>
                <a:gdLst/>
                <a:ahLst/>
                <a:cxnLst/>
                <a:rect l="l" t="t" r="r" b="b"/>
                <a:pathLst>
                  <a:path w="2008" h="1411" extrusionOk="0">
                    <a:moveTo>
                      <a:pt x="1891" y="1"/>
                    </a:moveTo>
                    <a:lnTo>
                      <a:pt x="0" y="1259"/>
                    </a:lnTo>
                    <a:lnTo>
                      <a:pt x="125" y="1410"/>
                    </a:lnTo>
                    <a:lnTo>
                      <a:pt x="2007" y="152"/>
                    </a:lnTo>
                    <a:lnTo>
                      <a:pt x="18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flipH="1">
                <a:off x="6623954" y="2076337"/>
                <a:ext cx="162307" cy="121615"/>
              </a:xfrm>
              <a:custGeom>
                <a:avLst/>
                <a:gdLst/>
                <a:ahLst/>
                <a:cxnLst/>
                <a:rect l="l" t="t" r="r" b="b"/>
                <a:pathLst>
                  <a:path w="1090" h="832" extrusionOk="0">
                    <a:moveTo>
                      <a:pt x="583" y="1"/>
                    </a:moveTo>
                    <a:cubicBezTo>
                      <a:pt x="447" y="1"/>
                      <a:pt x="393" y="51"/>
                      <a:pt x="393" y="117"/>
                    </a:cubicBezTo>
                    <a:cubicBezTo>
                      <a:pt x="393" y="189"/>
                      <a:pt x="545" y="251"/>
                      <a:pt x="545" y="251"/>
                    </a:cubicBezTo>
                    <a:cubicBezTo>
                      <a:pt x="545" y="251"/>
                      <a:pt x="440" y="238"/>
                      <a:pt x="331" y="238"/>
                    </a:cubicBezTo>
                    <a:cubicBezTo>
                      <a:pt x="262" y="238"/>
                      <a:pt x="192" y="243"/>
                      <a:pt x="144" y="260"/>
                    </a:cubicBezTo>
                    <a:cubicBezTo>
                      <a:pt x="10" y="305"/>
                      <a:pt x="10" y="314"/>
                      <a:pt x="1" y="376"/>
                    </a:cubicBezTo>
                    <a:cubicBezTo>
                      <a:pt x="1" y="421"/>
                      <a:pt x="19" y="456"/>
                      <a:pt x="63" y="474"/>
                    </a:cubicBezTo>
                    <a:lnTo>
                      <a:pt x="63" y="555"/>
                    </a:lnTo>
                    <a:cubicBezTo>
                      <a:pt x="108" y="688"/>
                      <a:pt x="456" y="724"/>
                      <a:pt x="456" y="724"/>
                    </a:cubicBezTo>
                    <a:lnTo>
                      <a:pt x="518" y="831"/>
                    </a:lnTo>
                    <a:lnTo>
                      <a:pt x="608" y="787"/>
                    </a:lnTo>
                    <a:cubicBezTo>
                      <a:pt x="679" y="733"/>
                      <a:pt x="715" y="653"/>
                      <a:pt x="706" y="564"/>
                    </a:cubicBezTo>
                    <a:cubicBezTo>
                      <a:pt x="795" y="537"/>
                      <a:pt x="848" y="439"/>
                      <a:pt x="831" y="349"/>
                    </a:cubicBezTo>
                    <a:lnTo>
                      <a:pt x="831" y="349"/>
                    </a:lnTo>
                    <a:cubicBezTo>
                      <a:pt x="831" y="349"/>
                      <a:pt x="842" y="354"/>
                      <a:pt x="861" y="354"/>
                    </a:cubicBezTo>
                    <a:cubicBezTo>
                      <a:pt x="897" y="354"/>
                      <a:pt x="957" y="339"/>
                      <a:pt x="1009" y="251"/>
                    </a:cubicBezTo>
                    <a:cubicBezTo>
                      <a:pt x="1089" y="126"/>
                      <a:pt x="938" y="64"/>
                      <a:pt x="938" y="64"/>
                    </a:cubicBezTo>
                    <a:cubicBezTo>
                      <a:pt x="839" y="28"/>
                      <a:pt x="724" y="10"/>
                      <a:pt x="616" y="2"/>
                    </a:cubicBezTo>
                    <a:cubicBezTo>
                      <a:pt x="605" y="1"/>
                      <a:pt x="593" y="1"/>
                      <a:pt x="583" y="1"/>
                    </a:cubicBezTo>
                    <a:close/>
                  </a:path>
                </a:pathLst>
              </a:custGeom>
              <a:solidFill>
                <a:srgbClr val="AC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flipH="1">
                <a:off x="7589754" y="1015726"/>
                <a:ext cx="313594" cy="231682"/>
              </a:xfrm>
              <a:custGeom>
                <a:avLst/>
                <a:gdLst/>
                <a:ahLst/>
                <a:cxnLst/>
                <a:rect l="l" t="t" r="r" b="b"/>
                <a:pathLst>
                  <a:path w="2106" h="1585" extrusionOk="0">
                    <a:moveTo>
                      <a:pt x="665" y="0"/>
                    </a:moveTo>
                    <a:cubicBezTo>
                      <a:pt x="569" y="0"/>
                      <a:pt x="473" y="31"/>
                      <a:pt x="393" y="94"/>
                    </a:cubicBezTo>
                    <a:cubicBezTo>
                      <a:pt x="379" y="92"/>
                      <a:pt x="366" y="91"/>
                      <a:pt x="352" y="91"/>
                    </a:cubicBezTo>
                    <a:cubicBezTo>
                      <a:pt x="232" y="91"/>
                      <a:pt x="118" y="160"/>
                      <a:pt x="54" y="272"/>
                    </a:cubicBezTo>
                    <a:cubicBezTo>
                      <a:pt x="0" y="397"/>
                      <a:pt x="27" y="549"/>
                      <a:pt x="125" y="647"/>
                    </a:cubicBezTo>
                    <a:lnTo>
                      <a:pt x="1722" y="1584"/>
                    </a:lnTo>
                    <a:cubicBezTo>
                      <a:pt x="1729" y="1584"/>
                      <a:pt x="1736" y="1584"/>
                      <a:pt x="1743" y="1584"/>
                    </a:cubicBezTo>
                    <a:cubicBezTo>
                      <a:pt x="1887" y="1584"/>
                      <a:pt x="2019" y="1497"/>
                      <a:pt x="2061" y="1361"/>
                    </a:cubicBezTo>
                    <a:cubicBezTo>
                      <a:pt x="2106" y="1191"/>
                      <a:pt x="2016" y="1013"/>
                      <a:pt x="1847" y="959"/>
                    </a:cubicBezTo>
                    <a:cubicBezTo>
                      <a:pt x="1918" y="879"/>
                      <a:pt x="1945" y="781"/>
                      <a:pt x="1927" y="674"/>
                    </a:cubicBezTo>
                    <a:cubicBezTo>
                      <a:pt x="1903" y="513"/>
                      <a:pt x="1755" y="402"/>
                      <a:pt x="1595" y="402"/>
                    </a:cubicBezTo>
                    <a:cubicBezTo>
                      <a:pt x="1578" y="402"/>
                      <a:pt x="1561" y="404"/>
                      <a:pt x="1544" y="406"/>
                    </a:cubicBezTo>
                    <a:cubicBezTo>
                      <a:pt x="1544" y="344"/>
                      <a:pt x="1517" y="281"/>
                      <a:pt x="1490" y="228"/>
                    </a:cubicBezTo>
                    <a:cubicBezTo>
                      <a:pt x="1414" y="105"/>
                      <a:pt x="1280" y="35"/>
                      <a:pt x="1144" y="35"/>
                    </a:cubicBezTo>
                    <a:cubicBezTo>
                      <a:pt x="1073" y="35"/>
                      <a:pt x="1001" y="54"/>
                      <a:pt x="937" y="94"/>
                    </a:cubicBezTo>
                    <a:cubicBezTo>
                      <a:pt x="857" y="31"/>
                      <a:pt x="761" y="0"/>
                      <a:pt x="665"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flipH="1">
                <a:off x="7618940" y="1075071"/>
                <a:ext cx="402639" cy="867237"/>
              </a:xfrm>
              <a:custGeom>
                <a:avLst/>
                <a:gdLst/>
                <a:ahLst/>
                <a:cxnLst/>
                <a:rect l="l" t="t" r="r" b="b"/>
                <a:pathLst>
                  <a:path w="2704" h="5933" extrusionOk="0">
                    <a:moveTo>
                      <a:pt x="1213" y="0"/>
                    </a:moveTo>
                    <a:cubicBezTo>
                      <a:pt x="1208" y="0"/>
                      <a:pt x="1202" y="0"/>
                      <a:pt x="1196" y="0"/>
                    </a:cubicBezTo>
                    <a:lnTo>
                      <a:pt x="1124" y="0"/>
                    </a:lnTo>
                    <a:cubicBezTo>
                      <a:pt x="375" y="63"/>
                      <a:pt x="0" y="732"/>
                      <a:pt x="81" y="1490"/>
                    </a:cubicBezTo>
                    <a:lnTo>
                      <a:pt x="241" y="3997"/>
                    </a:lnTo>
                    <a:lnTo>
                      <a:pt x="348" y="4309"/>
                    </a:lnTo>
                    <a:lnTo>
                      <a:pt x="1651" y="5933"/>
                    </a:lnTo>
                    <a:lnTo>
                      <a:pt x="1972" y="4470"/>
                    </a:lnTo>
                    <a:lnTo>
                      <a:pt x="1981" y="3792"/>
                    </a:lnTo>
                    <a:cubicBezTo>
                      <a:pt x="1981" y="3792"/>
                      <a:pt x="2703" y="3667"/>
                      <a:pt x="2694" y="2935"/>
                    </a:cubicBezTo>
                    <a:cubicBezTo>
                      <a:pt x="2694" y="2587"/>
                      <a:pt x="2632" y="1865"/>
                      <a:pt x="2570" y="1222"/>
                    </a:cubicBezTo>
                    <a:cubicBezTo>
                      <a:pt x="2499" y="523"/>
                      <a:pt x="1910" y="0"/>
                      <a:pt x="1213" y="0"/>
                    </a:cubicBezTo>
                    <a:close/>
                  </a:path>
                </a:pathLst>
              </a:custGeom>
              <a:solidFill>
                <a:srgbClr val="AC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flipH="1">
                <a:off x="7726598" y="1591344"/>
                <a:ext cx="140864" cy="65339"/>
              </a:xfrm>
              <a:custGeom>
                <a:avLst/>
                <a:gdLst/>
                <a:ahLst/>
                <a:cxnLst/>
                <a:rect l="l" t="t" r="r" b="b"/>
                <a:pathLst>
                  <a:path w="946" h="447" extrusionOk="0">
                    <a:moveTo>
                      <a:pt x="0" y="1"/>
                    </a:moveTo>
                    <a:lnTo>
                      <a:pt x="0" y="1"/>
                    </a:lnTo>
                    <a:cubicBezTo>
                      <a:pt x="0" y="1"/>
                      <a:pt x="200" y="446"/>
                      <a:pt x="799" y="446"/>
                    </a:cubicBezTo>
                    <a:cubicBezTo>
                      <a:pt x="846" y="446"/>
                      <a:pt x="894" y="444"/>
                      <a:pt x="946" y="438"/>
                    </a:cubicBezTo>
                    <a:lnTo>
                      <a:pt x="946" y="260"/>
                    </a:lnTo>
                    <a:cubicBezTo>
                      <a:pt x="616" y="260"/>
                      <a:pt x="286" y="170"/>
                      <a:pt x="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flipH="1">
                <a:off x="7648125" y="1061916"/>
                <a:ext cx="392067" cy="378292"/>
              </a:xfrm>
              <a:custGeom>
                <a:avLst/>
                <a:gdLst/>
                <a:ahLst/>
                <a:cxnLst/>
                <a:rect l="l" t="t" r="r" b="b"/>
                <a:pathLst>
                  <a:path w="2633" h="2588" extrusionOk="0">
                    <a:moveTo>
                      <a:pt x="1434" y="1"/>
                    </a:moveTo>
                    <a:cubicBezTo>
                      <a:pt x="1128" y="1"/>
                      <a:pt x="760" y="57"/>
                      <a:pt x="482" y="278"/>
                    </a:cubicBezTo>
                    <a:cubicBezTo>
                      <a:pt x="259" y="447"/>
                      <a:pt x="134" y="599"/>
                      <a:pt x="72" y="822"/>
                    </a:cubicBezTo>
                    <a:cubicBezTo>
                      <a:pt x="0" y="1089"/>
                      <a:pt x="18" y="1535"/>
                      <a:pt x="63" y="1901"/>
                    </a:cubicBezTo>
                    <a:cubicBezTo>
                      <a:pt x="99" y="2187"/>
                      <a:pt x="286" y="2231"/>
                      <a:pt x="295" y="2303"/>
                    </a:cubicBezTo>
                    <a:cubicBezTo>
                      <a:pt x="320" y="2493"/>
                      <a:pt x="360" y="2587"/>
                      <a:pt x="405" y="2587"/>
                    </a:cubicBezTo>
                    <a:cubicBezTo>
                      <a:pt x="502" y="2587"/>
                      <a:pt x="621" y="2133"/>
                      <a:pt x="652" y="1232"/>
                    </a:cubicBezTo>
                    <a:cubicBezTo>
                      <a:pt x="661" y="911"/>
                      <a:pt x="527" y="768"/>
                      <a:pt x="803" y="545"/>
                    </a:cubicBezTo>
                    <a:cubicBezTo>
                      <a:pt x="907" y="464"/>
                      <a:pt x="1012" y="436"/>
                      <a:pt x="1118" y="436"/>
                    </a:cubicBezTo>
                    <a:cubicBezTo>
                      <a:pt x="1266" y="436"/>
                      <a:pt x="1416" y="491"/>
                      <a:pt x="1562" y="527"/>
                    </a:cubicBezTo>
                    <a:cubicBezTo>
                      <a:pt x="1590" y="535"/>
                      <a:pt x="1617" y="539"/>
                      <a:pt x="1642" y="539"/>
                    </a:cubicBezTo>
                    <a:cubicBezTo>
                      <a:pt x="1805" y="539"/>
                      <a:pt x="1909" y="398"/>
                      <a:pt x="2065" y="398"/>
                    </a:cubicBezTo>
                    <a:cubicBezTo>
                      <a:pt x="2104" y="398"/>
                      <a:pt x="2147" y="407"/>
                      <a:pt x="2195" y="429"/>
                    </a:cubicBezTo>
                    <a:cubicBezTo>
                      <a:pt x="2409" y="527"/>
                      <a:pt x="2614" y="973"/>
                      <a:pt x="2614" y="973"/>
                    </a:cubicBezTo>
                    <a:cubicBezTo>
                      <a:pt x="2632" y="411"/>
                      <a:pt x="1981" y="37"/>
                      <a:pt x="1651" y="10"/>
                    </a:cubicBezTo>
                    <a:cubicBezTo>
                      <a:pt x="1584" y="4"/>
                      <a:pt x="1511" y="1"/>
                      <a:pt x="1434"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flipH="1">
                <a:off x="7984204" y="1367119"/>
                <a:ext cx="79962" cy="110944"/>
              </a:xfrm>
              <a:custGeom>
                <a:avLst/>
                <a:gdLst/>
                <a:ahLst/>
                <a:cxnLst/>
                <a:rect l="l" t="t" r="r" b="b"/>
                <a:pathLst>
                  <a:path w="537" h="759" extrusionOk="0">
                    <a:moveTo>
                      <a:pt x="286" y="0"/>
                    </a:moveTo>
                    <a:cubicBezTo>
                      <a:pt x="153" y="18"/>
                      <a:pt x="1" y="99"/>
                      <a:pt x="19" y="375"/>
                    </a:cubicBezTo>
                    <a:cubicBezTo>
                      <a:pt x="36" y="695"/>
                      <a:pt x="243" y="759"/>
                      <a:pt x="390" y="759"/>
                    </a:cubicBezTo>
                    <a:cubicBezTo>
                      <a:pt x="472" y="759"/>
                      <a:pt x="536" y="738"/>
                      <a:pt x="536" y="732"/>
                    </a:cubicBezTo>
                    <a:cubicBezTo>
                      <a:pt x="536" y="714"/>
                      <a:pt x="509" y="402"/>
                      <a:pt x="500" y="188"/>
                    </a:cubicBezTo>
                    <a:cubicBezTo>
                      <a:pt x="492" y="81"/>
                      <a:pt x="402" y="0"/>
                      <a:pt x="295" y="0"/>
                    </a:cubicBezTo>
                    <a:close/>
                  </a:path>
                </a:pathLst>
              </a:custGeom>
              <a:solidFill>
                <a:srgbClr val="AC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flipH="1">
                <a:off x="7702625" y="1038821"/>
                <a:ext cx="361542" cy="229490"/>
              </a:xfrm>
              <a:custGeom>
                <a:avLst/>
                <a:gdLst/>
                <a:ahLst/>
                <a:cxnLst/>
                <a:rect l="l" t="t" r="r" b="b"/>
                <a:pathLst>
                  <a:path w="2428" h="1570" extrusionOk="0">
                    <a:moveTo>
                      <a:pt x="1608" y="1"/>
                    </a:moveTo>
                    <a:cubicBezTo>
                      <a:pt x="1561" y="1"/>
                      <a:pt x="1512" y="9"/>
                      <a:pt x="1464" y="25"/>
                    </a:cubicBezTo>
                    <a:cubicBezTo>
                      <a:pt x="1357" y="61"/>
                      <a:pt x="1268" y="132"/>
                      <a:pt x="1223" y="230"/>
                    </a:cubicBezTo>
                    <a:cubicBezTo>
                      <a:pt x="1138" y="157"/>
                      <a:pt x="1034" y="121"/>
                      <a:pt x="931" y="121"/>
                    </a:cubicBezTo>
                    <a:cubicBezTo>
                      <a:pt x="808" y="121"/>
                      <a:pt x="686" y="173"/>
                      <a:pt x="599" y="275"/>
                    </a:cubicBezTo>
                    <a:cubicBezTo>
                      <a:pt x="563" y="311"/>
                      <a:pt x="536" y="355"/>
                      <a:pt x="518" y="400"/>
                    </a:cubicBezTo>
                    <a:cubicBezTo>
                      <a:pt x="496" y="395"/>
                      <a:pt x="474" y="393"/>
                      <a:pt x="452" y="393"/>
                    </a:cubicBezTo>
                    <a:cubicBezTo>
                      <a:pt x="305" y="393"/>
                      <a:pt x="166" y="493"/>
                      <a:pt x="135" y="641"/>
                    </a:cubicBezTo>
                    <a:cubicBezTo>
                      <a:pt x="117" y="721"/>
                      <a:pt x="126" y="801"/>
                      <a:pt x="170" y="873"/>
                    </a:cubicBezTo>
                    <a:cubicBezTo>
                      <a:pt x="72" y="926"/>
                      <a:pt x="10" y="1015"/>
                      <a:pt x="1" y="1122"/>
                    </a:cubicBezTo>
                    <a:cubicBezTo>
                      <a:pt x="1" y="1209"/>
                      <a:pt x="85" y="1296"/>
                      <a:pt x="172" y="1296"/>
                    </a:cubicBezTo>
                    <a:cubicBezTo>
                      <a:pt x="184" y="1296"/>
                      <a:pt x="195" y="1295"/>
                      <a:pt x="206" y="1292"/>
                    </a:cubicBezTo>
                    <a:lnTo>
                      <a:pt x="206" y="1292"/>
                    </a:lnTo>
                    <a:cubicBezTo>
                      <a:pt x="161" y="1381"/>
                      <a:pt x="188" y="1488"/>
                      <a:pt x="277" y="1533"/>
                    </a:cubicBezTo>
                    <a:cubicBezTo>
                      <a:pt x="304" y="1550"/>
                      <a:pt x="333" y="1558"/>
                      <a:pt x="362" y="1558"/>
                    </a:cubicBezTo>
                    <a:cubicBezTo>
                      <a:pt x="415" y="1558"/>
                      <a:pt x="468" y="1532"/>
                      <a:pt x="505" y="1488"/>
                    </a:cubicBezTo>
                    <a:lnTo>
                      <a:pt x="505" y="1488"/>
                    </a:lnTo>
                    <a:cubicBezTo>
                      <a:pt x="564" y="1529"/>
                      <a:pt x="630" y="1560"/>
                      <a:pt x="697" y="1568"/>
                    </a:cubicBezTo>
                    <a:cubicBezTo>
                      <a:pt x="703" y="1569"/>
                      <a:pt x="710" y="1570"/>
                      <a:pt x="717" y="1570"/>
                    </a:cubicBezTo>
                    <a:cubicBezTo>
                      <a:pt x="790" y="1570"/>
                      <a:pt x="859" y="1526"/>
                      <a:pt x="875" y="1453"/>
                    </a:cubicBezTo>
                    <a:cubicBezTo>
                      <a:pt x="884" y="1417"/>
                      <a:pt x="875" y="1381"/>
                      <a:pt x="893" y="1354"/>
                    </a:cubicBezTo>
                    <a:cubicBezTo>
                      <a:pt x="910" y="1337"/>
                      <a:pt x="938" y="1331"/>
                      <a:pt x="967" y="1331"/>
                    </a:cubicBezTo>
                    <a:cubicBezTo>
                      <a:pt x="984" y="1331"/>
                      <a:pt x="1002" y="1333"/>
                      <a:pt x="1018" y="1337"/>
                    </a:cubicBezTo>
                    <a:cubicBezTo>
                      <a:pt x="1024" y="1337"/>
                      <a:pt x="1030" y="1337"/>
                      <a:pt x="1036" y="1337"/>
                    </a:cubicBezTo>
                    <a:cubicBezTo>
                      <a:pt x="1172" y="1337"/>
                      <a:pt x="1305" y="1241"/>
                      <a:pt x="1339" y="1096"/>
                    </a:cubicBezTo>
                    <a:cubicBezTo>
                      <a:pt x="1364" y="1126"/>
                      <a:pt x="1401" y="1142"/>
                      <a:pt x="1438" y="1142"/>
                    </a:cubicBezTo>
                    <a:cubicBezTo>
                      <a:pt x="1466" y="1142"/>
                      <a:pt x="1494" y="1133"/>
                      <a:pt x="1517" y="1114"/>
                    </a:cubicBezTo>
                    <a:cubicBezTo>
                      <a:pt x="1562" y="1069"/>
                      <a:pt x="1607" y="1024"/>
                      <a:pt x="1651" y="971"/>
                    </a:cubicBezTo>
                    <a:cubicBezTo>
                      <a:pt x="1687" y="908"/>
                      <a:pt x="1749" y="882"/>
                      <a:pt x="1812" y="882"/>
                    </a:cubicBezTo>
                    <a:cubicBezTo>
                      <a:pt x="1848" y="890"/>
                      <a:pt x="1883" y="899"/>
                      <a:pt x="1928" y="899"/>
                    </a:cubicBezTo>
                    <a:cubicBezTo>
                      <a:pt x="1990" y="890"/>
                      <a:pt x="2017" y="819"/>
                      <a:pt x="2026" y="748"/>
                    </a:cubicBezTo>
                    <a:cubicBezTo>
                      <a:pt x="2035" y="685"/>
                      <a:pt x="2044" y="614"/>
                      <a:pt x="2097" y="578"/>
                    </a:cubicBezTo>
                    <a:cubicBezTo>
                      <a:pt x="2122" y="562"/>
                      <a:pt x="2148" y="557"/>
                      <a:pt x="2175" y="557"/>
                    </a:cubicBezTo>
                    <a:cubicBezTo>
                      <a:pt x="2207" y="557"/>
                      <a:pt x="2242" y="564"/>
                      <a:pt x="2276" y="569"/>
                    </a:cubicBezTo>
                    <a:cubicBezTo>
                      <a:pt x="2286" y="571"/>
                      <a:pt x="2296" y="571"/>
                      <a:pt x="2306" y="571"/>
                    </a:cubicBezTo>
                    <a:cubicBezTo>
                      <a:pt x="2359" y="571"/>
                      <a:pt x="2412" y="551"/>
                      <a:pt x="2427" y="498"/>
                    </a:cubicBezTo>
                    <a:cubicBezTo>
                      <a:pt x="2427" y="471"/>
                      <a:pt x="2418" y="436"/>
                      <a:pt x="2401" y="409"/>
                    </a:cubicBezTo>
                    <a:cubicBezTo>
                      <a:pt x="2335" y="323"/>
                      <a:pt x="2236" y="272"/>
                      <a:pt x="2131" y="272"/>
                    </a:cubicBezTo>
                    <a:cubicBezTo>
                      <a:pt x="2093" y="272"/>
                      <a:pt x="2055" y="279"/>
                      <a:pt x="2017" y="293"/>
                    </a:cubicBezTo>
                    <a:cubicBezTo>
                      <a:pt x="1960" y="116"/>
                      <a:pt x="1792" y="1"/>
                      <a:pt x="1608"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flipH="1">
                <a:off x="7502049" y="1629202"/>
                <a:ext cx="550056" cy="1186184"/>
              </a:xfrm>
              <a:custGeom>
                <a:avLst/>
                <a:gdLst/>
                <a:ahLst/>
                <a:cxnLst/>
                <a:rect l="l" t="t" r="r" b="b"/>
                <a:pathLst>
                  <a:path w="3694" h="8115" extrusionOk="0">
                    <a:moveTo>
                      <a:pt x="437" y="1"/>
                    </a:moveTo>
                    <a:lnTo>
                      <a:pt x="419" y="331"/>
                    </a:lnTo>
                    <a:lnTo>
                      <a:pt x="0" y="1562"/>
                    </a:lnTo>
                    <a:lnTo>
                      <a:pt x="348" y="4755"/>
                    </a:lnTo>
                    <a:lnTo>
                      <a:pt x="348" y="7985"/>
                    </a:lnTo>
                    <a:cubicBezTo>
                      <a:pt x="348" y="7985"/>
                      <a:pt x="1128" y="8115"/>
                      <a:pt x="1727" y="8115"/>
                    </a:cubicBezTo>
                    <a:cubicBezTo>
                      <a:pt x="1793" y="8115"/>
                      <a:pt x="1858" y="8113"/>
                      <a:pt x="1918" y="8110"/>
                    </a:cubicBezTo>
                    <a:cubicBezTo>
                      <a:pt x="2525" y="8065"/>
                      <a:pt x="3693" y="7726"/>
                      <a:pt x="3693" y="7726"/>
                    </a:cubicBezTo>
                    <a:lnTo>
                      <a:pt x="3024" y="1589"/>
                    </a:lnTo>
                    <a:lnTo>
                      <a:pt x="2427" y="322"/>
                    </a:lnTo>
                    <a:lnTo>
                      <a:pt x="2195" y="90"/>
                    </a:lnTo>
                    <a:lnTo>
                      <a:pt x="2052" y="652"/>
                    </a:lnTo>
                    <a:lnTo>
                      <a:pt x="1847" y="1374"/>
                    </a:lnTo>
                    <a:lnTo>
                      <a:pt x="1303" y="679"/>
                    </a:lnTo>
                    <a:lnTo>
                      <a:pt x="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flipH="1">
                <a:off x="7726598" y="1844365"/>
                <a:ext cx="50628" cy="954648"/>
              </a:xfrm>
              <a:custGeom>
                <a:avLst/>
                <a:gdLst/>
                <a:ahLst/>
                <a:cxnLst/>
                <a:rect l="l" t="t" r="r" b="b"/>
                <a:pathLst>
                  <a:path w="340" h="6531" extrusionOk="0">
                    <a:moveTo>
                      <a:pt x="1" y="1"/>
                    </a:moveTo>
                    <a:lnTo>
                      <a:pt x="10" y="188"/>
                    </a:lnTo>
                    <a:cubicBezTo>
                      <a:pt x="28" y="357"/>
                      <a:pt x="36" y="607"/>
                      <a:pt x="63" y="902"/>
                    </a:cubicBezTo>
                    <a:cubicBezTo>
                      <a:pt x="99" y="1508"/>
                      <a:pt x="152" y="2338"/>
                      <a:pt x="206" y="3257"/>
                    </a:cubicBezTo>
                    <a:cubicBezTo>
                      <a:pt x="251" y="4185"/>
                      <a:pt x="286" y="5014"/>
                      <a:pt x="304" y="5621"/>
                    </a:cubicBezTo>
                    <a:cubicBezTo>
                      <a:pt x="313" y="5915"/>
                      <a:pt x="322" y="6165"/>
                      <a:pt x="331" y="6334"/>
                    </a:cubicBezTo>
                    <a:cubicBezTo>
                      <a:pt x="331" y="6415"/>
                      <a:pt x="340" y="6486"/>
                      <a:pt x="340" y="6531"/>
                    </a:cubicBezTo>
                    <a:lnTo>
                      <a:pt x="340" y="6334"/>
                    </a:lnTo>
                    <a:cubicBezTo>
                      <a:pt x="340" y="6165"/>
                      <a:pt x="331" y="5915"/>
                      <a:pt x="322" y="5621"/>
                    </a:cubicBezTo>
                    <a:cubicBezTo>
                      <a:pt x="304" y="5014"/>
                      <a:pt x="277" y="4176"/>
                      <a:pt x="233" y="3257"/>
                    </a:cubicBezTo>
                    <a:cubicBezTo>
                      <a:pt x="179" y="2338"/>
                      <a:pt x="126" y="1508"/>
                      <a:pt x="81" y="902"/>
                    </a:cubicBezTo>
                    <a:cubicBezTo>
                      <a:pt x="54" y="598"/>
                      <a:pt x="36" y="357"/>
                      <a:pt x="19" y="188"/>
                    </a:cubicBezTo>
                    <a:cubicBezTo>
                      <a:pt x="19" y="108"/>
                      <a:pt x="10" y="4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flipH="1">
                <a:off x="7933726" y="1643527"/>
                <a:ext cx="346949" cy="1413481"/>
              </a:xfrm>
              <a:custGeom>
                <a:avLst/>
                <a:gdLst/>
                <a:ahLst/>
                <a:cxnLst/>
                <a:rect l="l" t="t" r="r" b="b"/>
                <a:pathLst>
                  <a:path w="2330" h="9670" extrusionOk="0">
                    <a:moveTo>
                      <a:pt x="1963" y="1"/>
                    </a:moveTo>
                    <a:lnTo>
                      <a:pt x="1838" y="224"/>
                    </a:lnTo>
                    <a:lnTo>
                      <a:pt x="1642" y="500"/>
                    </a:lnTo>
                    <a:lnTo>
                      <a:pt x="1" y="1357"/>
                    </a:lnTo>
                    <a:lnTo>
                      <a:pt x="911" y="4131"/>
                    </a:lnTo>
                    <a:lnTo>
                      <a:pt x="1160" y="5692"/>
                    </a:lnTo>
                    <a:lnTo>
                      <a:pt x="242" y="9386"/>
                    </a:lnTo>
                    <a:cubicBezTo>
                      <a:pt x="242" y="9386"/>
                      <a:pt x="1066" y="9669"/>
                      <a:pt x="1360" y="9669"/>
                    </a:cubicBezTo>
                    <a:cubicBezTo>
                      <a:pt x="1407" y="9669"/>
                      <a:pt x="1441" y="9662"/>
                      <a:pt x="1455" y="9644"/>
                    </a:cubicBezTo>
                    <a:cubicBezTo>
                      <a:pt x="1491" y="9600"/>
                      <a:pt x="1615" y="9332"/>
                      <a:pt x="1731" y="9038"/>
                    </a:cubicBezTo>
                    <a:cubicBezTo>
                      <a:pt x="1972" y="8458"/>
                      <a:pt x="2133" y="7851"/>
                      <a:pt x="2204" y="7227"/>
                    </a:cubicBezTo>
                    <a:cubicBezTo>
                      <a:pt x="2267" y="6593"/>
                      <a:pt x="2329" y="5790"/>
                      <a:pt x="2285" y="5246"/>
                    </a:cubicBezTo>
                    <a:cubicBezTo>
                      <a:pt x="2204" y="4229"/>
                      <a:pt x="2061" y="2552"/>
                      <a:pt x="2053" y="2106"/>
                    </a:cubicBezTo>
                    <a:cubicBezTo>
                      <a:pt x="2044" y="1669"/>
                      <a:pt x="1963" y="1"/>
                      <a:pt x="1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flipH="1">
                <a:off x="7317407" y="1651420"/>
                <a:ext cx="390727" cy="1364221"/>
              </a:xfrm>
              <a:custGeom>
                <a:avLst/>
                <a:gdLst/>
                <a:ahLst/>
                <a:cxnLst/>
                <a:rect l="l" t="t" r="r" b="b"/>
                <a:pathLst>
                  <a:path w="2624" h="9333" extrusionOk="0">
                    <a:moveTo>
                      <a:pt x="1" y="0"/>
                    </a:moveTo>
                    <a:lnTo>
                      <a:pt x="331" y="821"/>
                    </a:lnTo>
                    <a:lnTo>
                      <a:pt x="768" y="4978"/>
                    </a:lnTo>
                    <a:cubicBezTo>
                      <a:pt x="768" y="4978"/>
                      <a:pt x="1232" y="8065"/>
                      <a:pt x="1241" y="8386"/>
                    </a:cubicBezTo>
                    <a:cubicBezTo>
                      <a:pt x="1250" y="8698"/>
                      <a:pt x="1571" y="9233"/>
                      <a:pt x="1803" y="9314"/>
                    </a:cubicBezTo>
                    <a:cubicBezTo>
                      <a:pt x="1841" y="9327"/>
                      <a:pt x="1888" y="9332"/>
                      <a:pt x="1941" y="9332"/>
                    </a:cubicBezTo>
                    <a:cubicBezTo>
                      <a:pt x="2212" y="9332"/>
                      <a:pt x="2623" y="9189"/>
                      <a:pt x="2623" y="9189"/>
                    </a:cubicBezTo>
                    <a:lnTo>
                      <a:pt x="2070" y="5344"/>
                    </a:lnTo>
                    <a:lnTo>
                      <a:pt x="2151" y="2132"/>
                    </a:lnTo>
                    <a:lnTo>
                      <a:pt x="2284" y="892"/>
                    </a:lnTo>
                    <a:lnTo>
                      <a:pt x="536" y="321"/>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flipH="1">
                <a:off x="7571141" y="1698341"/>
                <a:ext cx="51968" cy="622107"/>
              </a:xfrm>
              <a:custGeom>
                <a:avLst/>
                <a:gdLst/>
                <a:ahLst/>
                <a:cxnLst/>
                <a:rect l="l" t="t" r="r" b="b"/>
                <a:pathLst>
                  <a:path w="349" h="4256" extrusionOk="0">
                    <a:moveTo>
                      <a:pt x="1" y="1"/>
                    </a:moveTo>
                    <a:lnTo>
                      <a:pt x="1" y="1"/>
                    </a:lnTo>
                    <a:cubicBezTo>
                      <a:pt x="10" y="10"/>
                      <a:pt x="18" y="18"/>
                      <a:pt x="18" y="27"/>
                    </a:cubicBezTo>
                    <a:lnTo>
                      <a:pt x="81" y="99"/>
                    </a:lnTo>
                    <a:lnTo>
                      <a:pt x="18" y="18"/>
                    </a:lnTo>
                    <a:cubicBezTo>
                      <a:pt x="11" y="10"/>
                      <a:pt x="3" y="2"/>
                      <a:pt x="1" y="1"/>
                    </a:cubicBezTo>
                    <a:close/>
                    <a:moveTo>
                      <a:pt x="81" y="99"/>
                    </a:moveTo>
                    <a:lnTo>
                      <a:pt x="300" y="378"/>
                    </a:lnTo>
                    <a:lnTo>
                      <a:pt x="117" y="518"/>
                    </a:lnTo>
                    <a:lnTo>
                      <a:pt x="99" y="527"/>
                    </a:lnTo>
                    <a:lnTo>
                      <a:pt x="117" y="536"/>
                    </a:lnTo>
                    <a:lnTo>
                      <a:pt x="331" y="604"/>
                    </a:lnTo>
                    <a:lnTo>
                      <a:pt x="331" y="604"/>
                    </a:lnTo>
                    <a:cubicBezTo>
                      <a:pt x="322" y="996"/>
                      <a:pt x="322" y="1502"/>
                      <a:pt x="313" y="2043"/>
                    </a:cubicBezTo>
                    <a:cubicBezTo>
                      <a:pt x="304" y="2703"/>
                      <a:pt x="295" y="3301"/>
                      <a:pt x="295" y="3747"/>
                    </a:cubicBezTo>
                    <a:lnTo>
                      <a:pt x="295" y="4256"/>
                    </a:lnTo>
                    <a:cubicBezTo>
                      <a:pt x="304" y="4131"/>
                      <a:pt x="304" y="3961"/>
                      <a:pt x="304" y="3747"/>
                    </a:cubicBezTo>
                    <a:cubicBezTo>
                      <a:pt x="313" y="3310"/>
                      <a:pt x="322" y="2703"/>
                      <a:pt x="331" y="2043"/>
                    </a:cubicBezTo>
                    <a:cubicBezTo>
                      <a:pt x="340" y="1499"/>
                      <a:pt x="340" y="991"/>
                      <a:pt x="349" y="598"/>
                    </a:cubicBezTo>
                    <a:lnTo>
                      <a:pt x="349" y="589"/>
                    </a:lnTo>
                    <a:lnTo>
                      <a:pt x="340" y="589"/>
                    </a:lnTo>
                    <a:lnTo>
                      <a:pt x="132" y="523"/>
                    </a:lnTo>
                    <a:lnTo>
                      <a:pt x="132" y="523"/>
                    </a:lnTo>
                    <a:lnTo>
                      <a:pt x="304" y="384"/>
                    </a:lnTo>
                    <a:lnTo>
                      <a:pt x="313" y="384"/>
                    </a:lnTo>
                    <a:lnTo>
                      <a:pt x="313" y="375"/>
                    </a:lnTo>
                    <a:cubicBezTo>
                      <a:pt x="215" y="259"/>
                      <a:pt x="134" y="161"/>
                      <a:pt x="81" y="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flipH="1">
                <a:off x="7947127" y="1669691"/>
                <a:ext cx="117039" cy="663766"/>
              </a:xfrm>
              <a:custGeom>
                <a:avLst/>
                <a:gdLst/>
                <a:ahLst/>
                <a:cxnLst/>
                <a:rect l="l" t="t" r="r" b="b"/>
                <a:pathLst>
                  <a:path w="786" h="4541" extrusionOk="0">
                    <a:moveTo>
                      <a:pt x="465" y="0"/>
                    </a:moveTo>
                    <a:lnTo>
                      <a:pt x="456" y="18"/>
                    </a:lnTo>
                    <a:cubicBezTo>
                      <a:pt x="465" y="9"/>
                      <a:pt x="465" y="0"/>
                      <a:pt x="465" y="0"/>
                    </a:cubicBezTo>
                    <a:close/>
                    <a:moveTo>
                      <a:pt x="456" y="18"/>
                    </a:moveTo>
                    <a:lnTo>
                      <a:pt x="429" y="45"/>
                    </a:lnTo>
                    <a:lnTo>
                      <a:pt x="340" y="170"/>
                    </a:lnTo>
                    <a:lnTo>
                      <a:pt x="10" y="616"/>
                    </a:lnTo>
                    <a:lnTo>
                      <a:pt x="10" y="625"/>
                    </a:lnTo>
                    <a:lnTo>
                      <a:pt x="187" y="759"/>
                    </a:lnTo>
                    <a:lnTo>
                      <a:pt x="187" y="759"/>
                    </a:lnTo>
                    <a:lnTo>
                      <a:pt x="1" y="937"/>
                    </a:lnTo>
                    <a:lnTo>
                      <a:pt x="1" y="946"/>
                    </a:lnTo>
                    <a:cubicBezTo>
                      <a:pt x="28" y="1303"/>
                      <a:pt x="63" y="1713"/>
                      <a:pt x="126" y="2159"/>
                    </a:cubicBezTo>
                    <a:cubicBezTo>
                      <a:pt x="170" y="2480"/>
                      <a:pt x="224" y="2792"/>
                      <a:pt x="304" y="3105"/>
                    </a:cubicBezTo>
                    <a:cubicBezTo>
                      <a:pt x="331" y="3247"/>
                      <a:pt x="376" y="3381"/>
                      <a:pt x="429" y="3515"/>
                    </a:cubicBezTo>
                    <a:cubicBezTo>
                      <a:pt x="474" y="3640"/>
                      <a:pt x="509" y="3747"/>
                      <a:pt x="554" y="3854"/>
                    </a:cubicBezTo>
                    <a:cubicBezTo>
                      <a:pt x="625" y="4068"/>
                      <a:pt x="679" y="4238"/>
                      <a:pt x="723" y="4354"/>
                    </a:cubicBezTo>
                    <a:cubicBezTo>
                      <a:pt x="737" y="4401"/>
                      <a:pt x="750" y="4438"/>
                      <a:pt x="760" y="4468"/>
                    </a:cubicBezTo>
                    <a:lnTo>
                      <a:pt x="760" y="4468"/>
                    </a:lnTo>
                    <a:cubicBezTo>
                      <a:pt x="753" y="4442"/>
                      <a:pt x="745" y="4407"/>
                      <a:pt x="732" y="4363"/>
                    </a:cubicBezTo>
                    <a:cubicBezTo>
                      <a:pt x="688" y="4238"/>
                      <a:pt x="643" y="4068"/>
                      <a:pt x="563" y="3854"/>
                    </a:cubicBezTo>
                    <a:cubicBezTo>
                      <a:pt x="527" y="3747"/>
                      <a:pt x="492" y="3631"/>
                      <a:pt x="447" y="3506"/>
                    </a:cubicBezTo>
                    <a:cubicBezTo>
                      <a:pt x="402" y="3381"/>
                      <a:pt x="358" y="3247"/>
                      <a:pt x="322" y="3105"/>
                    </a:cubicBezTo>
                    <a:cubicBezTo>
                      <a:pt x="251" y="2792"/>
                      <a:pt x="188" y="2480"/>
                      <a:pt x="144" y="2159"/>
                    </a:cubicBezTo>
                    <a:cubicBezTo>
                      <a:pt x="90" y="1725"/>
                      <a:pt x="46" y="1309"/>
                      <a:pt x="19" y="954"/>
                    </a:cubicBezTo>
                    <a:lnTo>
                      <a:pt x="19" y="954"/>
                    </a:lnTo>
                    <a:lnTo>
                      <a:pt x="215" y="767"/>
                    </a:lnTo>
                    <a:lnTo>
                      <a:pt x="215" y="758"/>
                    </a:lnTo>
                    <a:lnTo>
                      <a:pt x="206" y="750"/>
                    </a:lnTo>
                    <a:lnTo>
                      <a:pt x="32" y="619"/>
                    </a:lnTo>
                    <a:lnTo>
                      <a:pt x="349" y="170"/>
                    </a:lnTo>
                    <a:lnTo>
                      <a:pt x="438" y="45"/>
                    </a:lnTo>
                    <a:lnTo>
                      <a:pt x="456" y="18"/>
                    </a:lnTo>
                    <a:close/>
                    <a:moveTo>
                      <a:pt x="760" y="4468"/>
                    </a:moveTo>
                    <a:lnTo>
                      <a:pt x="760" y="4468"/>
                    </a:lnTo>
                    <a:cubicBezTo>
                      <a:pt x="763" y="4479"/>
                      <a:pt x="765" y="4489"/>
                      <a:pt x="768" y="4496"/>
                    </a:cubicBezTo>
                    <a:cubicBezTo>
                      <a:pt x="766" y="4488"/>
                      <a:pt x="763" y="4478"/>
                      <a:pt x="760" y="4468"/>
                    </a:cubicBezTo>
                    <a:close/>
                    <a:moveTo>
                      <a:pt x="777" y="4532"/>
                    </a:moveTo>
                    <a:cubicBezTo>
                      <a:pt x="777" y="4532"/>
                      <a:pt x="777" y="4541"/>
                      <a:pt x="786" y="4541"/>
                    </a:cubicBezTo>
                    <a:cubicBezTo>
                      <a:pt x="786" y="4541"/>
                      <a:pt x="786" y="4541"/>
                      <a:pt x="777" y="45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flipH="1">
                <a:off x="7665398" y="2489852"/>
                <a:ext cx="365562" cy="248930"/>
              </a:xfrm>
              <a:custGeom>
                <a:avLst/>
                <a:gdLst/>
                <a:ahLst/>
                <a:cxnLst/>
                <a:rect l="l" t="t" r="r" b="b"/>
                <a:pathLst>
                  <a:path w="2455" h="1703" extrusionOk="0">
                    <a:moveTo>
                      <a:pt x="411" y="0"/>
                    </a:moveTo>
                    <a:lnTo>
                      <a:pt x="402" y="45"/>
                    </a:lnTo>
                    <a:lnTo>
                      <a:pt x="1" y="893"/>
                    </a:lnTo>
                    <a:lnTo>
                      <a:pt x="358" y="991"/>
                    </a:lnTo>
                    <a:cubicBezTo>
                      <a:pt x="420" y="1080"/>
                      <a:pt x="483" y="1178"/>
                      <a:pt x="536" y="1285"/>
                    </a:cubicBezTo>
                    <a:cubicBezTo>
                      <a:pt x="616" y="1446"/>
                      <a:pt x="1000" y="1597"/>
                      <a:pt x="1152" y="1678"/>
                    </a:cubicBezTo>
                    <a:cubicBezTo>
                      <a:pt x="1183" y="1695"/>
                      <a:pt x="1216" y="1702"/>
                      <a:pt x="1247" y="1702"/>
                    </a:cubicBezTo>
                    <a:cubicBezTo>
                      <a:pt x="1361" y="1702"/>
                      <a:pt x="1464" y="1615"/>
                      <a:pt x="1464" y="1615"/>
                    </a:cubicBezTo>
                    <a:cubicBezTo>
                      <a:pt x="1482" y="1620"/>
                      <a:pt x="1499" y="1622"/>
                      <a:pt x="1514" y="1622"/>
                    </a:cubicBezTo>
                    <a:cubicBezTo>
                      <a:pt x="1642" y="1622"/>
                      <a:pt x="1678" y="1472"/>
                      <a:pt x="1678" y="1472"/>
                    </a:cubicBezTo>
                    <a:cubicBezTo>
                      <a:pt x="1874" y="1446"/>
                      <a:pt x="1892" y="1232"/>
                      <a:pt x="1892" y="1232"/>
                    </a:cubicBezTo>
                    <a:cubicBezTo>
                      <a:pt x="2044" y="1294"/>
                      <a:pt x="2195" y="1348"/>
                      <a:pt x="2356" y="1392"/>
                    </a:cubicBezTo>
                    <a:cubicBezTo>
                      <a:pt x="2362" y="1394"/>
                      <a:pt x="2368" y="1394"/>
                      <a:pt x="2374" y="1394"/>
                    </a:cubicBezTo>
                    <a:cubicBezTo>
                      <a:pt x="2403" y="1394"/>
                      <a:pt x="2429" y="1377"/>
                      <a:pt x="2436" y="1348"/>
                    </a:cubicBezTo>
                    <a:cubicBezTo>
                      <a:pt x="2454" y="1303"/>
                      <a:pt x="2436" y="1240"/>
                      <a:pt x="2392" y="1214"/>
                    </a:cubicBezTo>
                    <a:lnTo>
                      <a:pt x="1999" y="973"/>
                    </a:lnTo>
                    <a:lnTo>
                      <a:pt x="1660" y="670"/>
                    </a:lnTo>
                    <a:lnTo>
                      <a:pt x="1660" y="670"/>
                    </a:lnTo>
                    <a:cubicBezTo>
                      <a:pt x="1740" y="732"/>
                      <a:pt x="1830" y="786"/>
                      <a:pt x="1928" y="812"/>
                    </a:cubicBezTo>
                    <a:cubicBezTo>
                      <a:pt x="1948" y="818"/>
                      <a:pt x="1968" y="821"/>
                      <a:pt x="1989" y="821"/>
                    </a:cubicBezTo>
                    <a:cubicBezTo>
                      <a:pt x="2062" y="821"/>
                      <a:pt x="2136" y="786"/>
                      <a:pt x="2178" y="723"/>
                    </a:cubicBezTo>
                    <a:cubicBezTo>
                      <a:pt x="2178" y="723"/>
                      <a:pt x="2035" y="634"/>
                      <a:pt x="1990" y="607"/>
                    </a:cubicBezTo>
                    <a:cubicBezTo>
                      <a:pt x="1937" y="580"/>
                      <a:pt x="1455" y="223"/>
                      <a:pt x="1339" y="197"/>
                    </a:cubicBezTo>
                    <a:cubicBezTo>
                      <a:pt x="1214" y="170"/>
                      <a:pt x="411" y="0"/>
                      <a:pt x="411" y="0"/>
                    </a:cubicBezTo>
                    <a:close/>
                  </a:path>
                </a:pathLst>
              </a:custGeom>
              <a:solidFill>
                <a:srgbClr val="AC7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4"/>
              <p:cNvSpPr/>
              <p:nvPr/>
            </p:nvSpPr>
            <p:spPr>
              <a:xfrm flipH="1">
                <a:off x="7944447" y="1841734"/>
                <a:ext cx="486324" cy="839903"/>
              </a:xfrm>
              <a:custGeom>
                <a:avLst/>
                <a:gdLst/>
                <a:ahLst/>
                <a:cxnLst/>
                <a:rect l="l" t="t" r="r" b="b"/>
                <a:pathLst>
                  <a:path w="3266" h="5746" extrusionOk="0">
                    <a:moveTo>
                      <a:pt x="1027" y="1"/>
                    </a:moveTo>
                    <a:cubicBezTo>
                      <a:pt x="1027" y="1"/>
                      <a:pt x="99" y="3293"/>
                      <a:pt x="27" y="3855"/>
                    </a:cubicBezTo>
                    <a:cubicBezTo>
                      <a:pt x="10" y="4024"/>
                      <a:pt x="1" y="4194"/>
                      <a:pt x="1" y="4354"/>
                    </a:cubicBezTo>
                    <a:cubicBezTo>
                      <a:pt x="1" y="4479"/>
                      <a:pt x="72" y="4586"/>
                      <a:pt x="170" y="4649"/>
                    </a:cubicBezTo>
                    <a:cubicBezTo>
                      <a:pt x="643" y="4952"/>
                      <a:pt x="2811" y="5746"/>
                      <a:pt x="2811" y="5746"/>
                    </a:cubicBezTo>
                    <a:lnTo>
                      <a:pt x="3266" y="4461"/>
                    </a:lnTo>
                    <a:lnTo>
                      <a:pt x="1633" y="3685"/>
                    </a:lnTo>
                    <a:lnTo>
                      <a:pt x="1954" y="2570"/>
                    </a:lnTo>
                    <a:lnTo>
                      <a:pt x="10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flipH="1">
                <a:off x="6815298" y="1781804"/>
                <a:ext cx="620488" cy="668589"/>
              </a:xfrm>
              <a:custGeom>
                <a:avLst/>
                <a:gdLst/>
                <a:ahLst/>
                <a:cxnLst/>
                <a:rect l="l" t="t" r="r" b="b"/>
                <a:pathLst>
                  <a:path w="4167" h="4574" extrusionOk="0">
                    <a:moveTo>
                      <a:pt x="464" y="0"/>
                    </a:moveTo>
                    <a:lnTo>
                      <a:pt x="1" y="1695"/>
                    </a:lnTo>
                    <a:lnTo>
                      <a:pt x="268" y="2882"/>
                    </a:lnTo>
                    <a:lnTo>
                      <a:pt x="1232" y="4327"/>
                    </a:lnTo>
                    <a:cubicBezTo>
                      <a:pt x="1343" y="4485"/>
                      <a:pt x="1519" y="4574"/>
                      <a:pt x="1697" y="4574"/>
                    </a:cubicBezTo>
                    <a:cubicBezTo>
                      <a:pt x="1791" y="4574"/>
                      <a:pt x="1886" y="4549"/>
                      <a:pt x="1972" y="4497"/>
                    </a:cubicBezTo>
                    <a:lnTo>
                      <a:pt x="4167" y="3158"/>
                    </a:lnTo>
                    <a:lnTo>
                      <a:pt x="3631" y="2070"/>
                    </a:lnTo>
                    <a:lnTo>
                      <a:pt x="1999" y="2909"/>
                    </a:lnTo>
                    <a:lnTo>
                      <a:pt x="1954" y="2846"/>
                    </a:lnTo>
                    <a:lnTo>
                      <a:pt x="4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flipH="1">
                <a:off x="7391859" y="1900494"/>
                <a:ext cx="8041" cy="511309"/>
              </a:xfrm>
              <a:custGeom>
                <a:avLst/>
                <a:gdLst/>
                <a:ahLst/>
                <a:cxnLst/>
                <a:rect l="l" t="t" r="r" b="b"/>
                <a:pathLst>
                  <a:path w="54" h="3498" extrusionOk="0">
                    <a:moveTo>
                      <a:pt x="36" y="0"/>
                    </a:moveTo>
                    <a:cubicBezTo>
                      <a:pt x="27" y="18"/>
                      <a:pt x="27" y="27"/>
                      <a:pt x="27" y="36"/>
                    </a:cubicBezTo>
                    <a:lnTo>
                      <a:pt x="27" y="143"/>
                    </a:lnTo>
                    <a:lnTo>
                      <a:pt x="27" y="518"/>
                    </a:lnTo>
                    <a:cubicBezTo>
                      <a:pt x="27" y="839"/>
                      <a:pt x="27" y="1285"/>
                      <a:pt x="27" y="1767"/>
                    </a:cubicBezTo>
                    <a:cubicBezTo>
                      <a:pt x="18" y="2257"/>
                      <a:pt x="9" y="2703"/>
                      <a:pt x="9" y="3024"/>
                    </a:cubicBezTo>
                    <a:cubicBezTo>
                      <a:pt x="0" y="3176"/>
                      <a:pt x="0" y="3301"/>
                      <a:pt x="0" y="3399"/>
                    </a:cubicBezTo>
                    <a:lnTo>
                      <a:pt x="0" y="3497"/>
                    </a:lnTo>
                    <a:cubicBezTo>
                      <a:pt x="0" y="3470"/>
                      <a:pt x="9" y="3435"/>
                      <a:pt x="9" y="3399"/>
                    </a:cubicBezTo>
                    <a:cubicBezTo>
                      <a:pt x="9" y="3310"/>
                      <a:pt x="18" y="3176"/>
                      <a:pt x="18" y="3024"/>
                    </a:cubicBezTo>
                    <a:cubicBezTo>
                      <a:pt x="36" y="2703"/>
                      <a:pt x="45" y="2257"/>
                      <a:pt x="45" y="1767"/>
                    </a:cubicBezTo>
                    <a:cubicBezTo>
                      <a:pt x="54" y="1285"/>
                      <a:pt x="54" y="839"/>
                      <a:pt x="45" y="518"/>
                    </a:cubicBezTo>
                    <a:cubicBezTo>
                      <a:pt x="45" y="366"/>
                      <a:pt x="36" y="232"/>
                      <a:pt x="36" y="143"/>
                    </a:cubicBezTo>
                    <a:cubicBezTo>
                      <a:pt x="36" y="98"/>
                      <a:pt x="36" y="63"/>
                      <a:pt x="36" y="36"/>
                    </a:cubicBezTo>
                    <a:cubicBezTo>
                      <a:pt x="36" y="27"/>
                      <a:pt x="36" y="18"/>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flipH="1">
                <a:off x="8119708" y="1946099"/>
                <a:ext cx="105127" cy="425214"/>
              </a:xfrm>
              <a:custGeom>
                <a:avLst/>
                <a:gdLst/>
                <a:ahLst/>
                <a:cxnLst/>
                <a:rect l="l" t="t" r="r" b="b"/>
                <a:pathLst>
                  <a:path w="706" h="2909" extrusionOk="0">
                    <a:moveTo>
                      <a:pt x="0" y="0"/>
                    </a:moveTo>
                    <a:cubicBezTo>
                      <a:pt x="0" y="9"/>
                      <a:pt x="9" y="18"/>
                      <a:pt x="9" y="27"/>
                    </a:cubicBezTo>
                    <a:cubicBezTo>
                      <a:pt x="9" y="18"/>
                      <a:pt x="9" y="9"/>
                      <a:pt x="0" y="0"/>
                    </a:cubicBezTo>
                    <a:close/>
                    <a:moveTo>
                      <a:pt x="9" y="27"/>
                    </a:moveTo>
                    <a:cubicBezTo>
                      <a:pt x="9" y="54"/>
                      <a:pt x="18" y="81"/>
                      <a:pt x="27" y="116"/>
                    </a:cubicBezTo>
                    <a:cubicBezTo>
                      <a:pt x="45" y="197"/>
                      <a:pt x="72" y="295"/>
                      <a:pt x="107" y="429"/>
                    </a:cubicBezTo>
                    <a:cubicBezTo>
                      <a:pt x="179" y="687"/>
                      <a:pt x="277" y="1053"/>
                      <a:pt x="375" y="1455"/>
                    </a:cubicBezTo>
                    <a:cubicBezTo>
                      <a:pt x="473" y="1856"/>
                      <a:pt x="562" y="2222"/>
                      <a:pt x="616" y="2480"/>
                    </a:cubicBezTo>
                    <a:cubicBezTo>
                      <a:pt x="643" y="2614"/>
                      <a:pt x="661" y="2721"/>
                      <a:pt x="678" y="2793"/>
                    </a:cubicBezTo>
                    <a:cubicBezTo>
                      <a:pt x="687" y="2828"/>
                      <a:pt x="687" y="2855"/>
                      <a:pt x="696" y="2882"/>
                    </a:cubicBezTo>
                    <a:cubicBezTo>
                      <a:pt x="696" y="2855"/>
                      <a:pt x="687" y="2828"/>
                      <a:pt x="687" y="2793"/>
                    </a:cubicBezTo>
                    <a:cubicBezTo>
                      <a:pt x="678" y="2721"/>
                      <a:pt x="652" y="2614"/>
                      <a:pt x="634" y="2480"/>
                    </a:cubicBezTo>
                    <a:cubicBezTo>
                      <a:pt x="580" y="2213"/>
                      <a:pt x="500" y="1847"/>
                      <a:pt x="402" y="1446"/>
                    </a:cubicBezTo>
                    <a:cubicBezTo>
                      <a:pt x="295" y="1044"/>
                      <a:pt x="197" y="678"/>
                      <a:pt x="125" y="420"/>
                    </a:cubicBezTo>
                    <a:cubicBezTo>
                      <a:pt x="90" y="295"/>
                      <a:pt x="54" y="188"/>
                      <a:pt x="36" y="116"/>
                    </a:cubicBezTo>
                    <a:cubicBezTo>
                      <a:pt x="27" y="81"/>
                      <a:pt x="18" y="54"/>
                      <a:pt x="9" y="27"/>
                    </a:cubicBezTo>
                    <a:close/>
                    <a:moveTo>
                      <a:pt x="696" y="2882"/>
                    </a:moveTo>
                    <a:cubicBezTo>
                      <a:pt x="696" y="2891"/>
                      <a:pt x="696" y="2900"/>
                      <a:pt x="705" y="2909"/>
                    </a:cubicBezTo>
                    <a:cubicBezTo>
                      <a:pt x="705" y="2900"/>
                      <a:pt x="705" y="2891"/>
                      <a:pt x="696" y="28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flipH="1">
                <a:off x="7941767" y="2372185"/>
                <a:ext cx="382686" cy="310761"/>
              </a:xfrm>
              <a:custGeom>
                <a:avLst/>
                <a:gdLst/>
                <a:ahLst/>
                <a:cxnLst/>
                <a:rect l="l" t="t" r="r" b="b"/>
                <a:pathLst>
                  <a:path w="2570" h="2126" extrusionOk="0">
                    <a:moveTo>
                      <a:pt x="0" y="1287"/>
                    </a:moveTo>
                    <a:lnTo>
                      <a:pt x="36" y="1305"/>
                    </a:lnTo>
                    <a:lnTo>
                      <a:pt x="36" y="1305"/>
                    </a:lnTo>
                    <a:lnTo>
                      <a:pt x="9" y="1287"/>
                    </a:lnTo>
                    <a:close/>
                    <a:moveTo>
                      <a:pt x="648" y="0"/>
                    </a:moveTo>
                    <a:cubicBezTo>
                      <a:pt x="519" y="0"/>
                      <a:pt x="389" y="27"/>
                      <a:pt x="268" y="83"/>
                    </a:cubicBezTo>
                    <a:cubicBezTo>
                      <a:pt x="214" y="110"/>
                      <a:pt x="161" y="136"/>
                      <a:pt x="107" y="172"/>
                    </a:cubicBezTo>
                    <a:lnTo>
                      <a:pt x="63" y="199"/>
                    </a:lnTo>
                    <a:cubicBezTo>
                      <a:pt x="63" y="208"/>
                      <a:pt x="63" y="208"/>
                      <a:pt x="54" y="217"/>
                    </a:cubicBezTo>
                    <a:lnTo>
                      <a:pt x="72" y="208"/>
                    </a:lnTo>
                    <a:lnTo>
                      <a:pt x="107" y="181"/>
                    </a:lnTo>
                    <a:cubicBezTo>
                      <a:pt x="161" y="145"/>
                      <a:pt x="214" y="119"/>
                      <a:pt x="277" y="92"/>
                    </a:cubicBezTo>
                    <a:cubicBezTo>
                      <a:pt x="366" y="56"/>
                      <a:pt x="455" y="29"/>
                      <a:pt x="553" y="20"/>
                    </a:cubicBezTo>
                    <a:cubicBezTo>
                      <a:pt x="582" y="18"/>
                      <a:pt x="610" y="17"/>
                      <a:pt x="639" y="17"/>
                    </a:cubicBezTo>
                    <a:cubicBezTo>
                      <a:pt x="738" y="17"/>
                      <a:pt x="840" y="30"/>
                      <a:pt x="937" y="65"/>
                    </a:cubicBezTo>
                    <a:lnTo>
                      <a:pt x="2537" y="839"/>
                    </a:lnTo>
                    <a:lnTo>
                      <a:pt x="2537" y="839"/>
                    </a:lnTo>
                    <a:lnTo>
                      <a:pt x="2391" y="1252"/>
                    </a:lnTo>
                    <a:cubicBezTo>
                      <a:pt x="2286" y="1541"/>
                      <a:pt x="2181" y="1830"/>
                      <a:pt x="2093" y="2094"/>
                    </a:cubicBezTo>
                    <a:lnTo>
                      <a:pt x="2093" y="2094"/>
                    </a:lnTo>
                    <a:lnTo>
                      <a:pt x="589" y="1510"/>
                    </a:lnTo>
                    <a:lnTo>
                      <a:pt x="152" y="1341"/>
                    </a:lnTo>
                    <a:cubicBezTo>
                      <a:pt x="107" y="1323"/>
                      <a:pt x="63" y="1314"/>
                      <a:pt x="36" y="1305"/>
                    </a:cubicBezTo>
                    <a:lnTo>
                      <a:pt x="36" y="1305"/>
                    </a:lnTo>
                    <a:lnTo>
                      <a:pt x="152" y="1350"/>
                    </a:lnTo>
                    <a:lnTo>
                      <a:pt x="589" y="1528"/>
                    </a:lnTo>
                    <a:lnTo>
                      <a:pt x="2088" y="2126"/>
                    </a:lnTo>
                    <a:lnTo>
                      <a:pt x="2106" y="2126"/>
                    </a:lnTo>
                    <a:lnTo>
                      <a:pt x="2106" y="2117"/>
                    </a:lnTo>
                    <a:lnTo>
                      <a:pt x="2409" y="1252"/>
                    </a:lnTo>
                    <a:cubicBezTo>
                      <a:pt x="2463" y="1109"/>
                      <a:pt x="2516" y="975"/>
                      <a:pt x="2561" y="832"/>
                    </a:cubicBezTo>
                    <a:lnTo>
                      <a:pt x="2570" y="823"/>
                    </a:lnTo>
                    <a:lnTo>
                      <a:pt x="2552" y="814"/>
                    </a:lnTo>
                    <a:lnTo>
                      <a:pt x="937" y="47"/>
                    </a:lnTo>
                    <a:cubicBezTo>
                      <a:pt x="844" y="16"/>
                      <a:pt x="746"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p:nvPr/>
            </p:nvSpPr>
            <p:spPr>
              <a:xfrm flipH="1">
                <a:off x="7135444" y="2202920"/>
                <a:ext cx="18762" cy="109775"/>
              </a:xfrm>
              <a:custGeom>
                <a:avLst/>
                <a:gdLst/>
                <a:ahLst/>
                <a:cxnLst/>
                <a:rect l="l" t="t" r="r" b="b"/>
                <a:pathLst>
                  <a:path w="126" h="751" extrusionOk="0">
                    <a:moveTo>
                      <a:pt x="117" y="1"/>
                    </a:moveTo>
                    <a:cubicBezTo>
                      <a:pt x="108" y="37"/>
                      <a:pt x="108" y="72"/>
                      <a:pt x="108" y="108"/>
                    </a:cubicBezTo>
                    <a:cubicBezTo>
                      <a:pt x="99" y="179"/>
                      <a:pt x="81" y="268"/>
                      <a:pt x="63" y="376"/>
                    </a:cubicBezTo>
                    <a:cubicBezTo>
                      <a:pt x="36" y="474"/>
                      <a:pt x="19" y="563"/>
                      <a:pt x="10" y="634"/>
                    </a:cubicBezTo>
                    <a:cubicBezTo>
                      <a:pt x="1" y="670"/>
                      <a:pt x="1" y="706"/>
                      <a:pt x="1" y="750"/>
                    </a:cubicBezTo>
                    <a:cubicBezTo>
                      <a:pt x="10" y="715"/>
                      <a:pt x="19" y="679"/>
                      <a:pt x="28" y="643"/>
                    </a:cubicBezTo>
                    <a:cubicBezTo>
                      <a:pt x="36" y="572"/>
                      <a:pt x="63" y="483"/>
                      <a:pt x="81" y="376"/>
                    </a:cubicBezTo>
                    <a:cubicBezTo>
                      <a:pt x="108" y="286"/>
                      <a:pt x="117" y="197"/>
                      <a:pt x="126" y="108"/>
                    </a:cubicBezTo>
                    <a:cubicBezTo>
                      <a:pt x="126" y="72"/>
                      <a:pt x="126" y="37"/>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flipH="1">
                <a:off x="7136784" y="2212129"/>
                <a:ext cx="26654" cy="74401"/>
              </a:xfrm>
              <a:custGeom>
                <a:avLst/>
                <a:gdLst/>
                <a:ahLst/>
                <a:cxnLst/>
                <a:rect l="l" t="t" r="r" b="b"/>
                <a:pathLst>
                  <a:path w="179" h="509" extrusionOk="0">
                    <a:moveTo>
                      <a:pt x="179" y="0"/>
                    </a:moveTo>
                    <a:lnTo>
                      <a:pt x="179" y="0"/>
                    </a:lnTo>
                    <a:cubicBezTo>
                      <a:pt x="143" y="81"/>
                      <a:pt x="107" y="170"/>
                      <a:pt x="81" y="250"/>
                    </a:cubicBezTo>
                    <a:cubicBezTo>
                      <a:pt x="45" y="339"/>
                      <a:pt x="18" y="420"/>
                      <a:pt x="0" y="509"/>
                    </a:cubicBezTo>
                    <a:cubicBezTo>
                      <a:pt x="36" y="428"/>
                      <a:pt x="72" y="348"/>
                      <a:pt x="98" y="259"/>
                    </a:cubicBezTo>
                    <a:cubicBezTo>
                      <a:pt x="134" y="179"/>
                      <a:pt x="161" y="89"/>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4"/>
              <p:cNvSpPr/>
              <p:nvPr/>
            </p:nvSpPr>
            <p:spPr>
              <a:xfrm flipH="1">
                <a:off x="7779757" y="1702287"/>
                <a:ext cx="208616" cy="123954"/>
              </a:xfrm>
              <a:custGeom>
                <a:avLst/>
                <a:gdLst/>
                <a:ahLst/>
                <a:cxnLst/>
                <a:rect l="l" t="t" r="r" b="b"/>
                <a:pathLst>
                  <a:path w="1401" h="848" extrusionOk="0">
                    <a:moveTo>
                      <a:pt x="0" y="0"/>
                    </a:moveTo>
                    <a:lnTo>
                      <a:pt x="0" y="0"/>
                    </a:lnTo>
                    <a:cubicBezTo>
                      <a:pt x="18" y="18"/>
                      <a:pt x="36" y="36"/>
                      <a:pt x="54" y="54"/>
                    </a:cubicBezTo>
                    <a:cubicBezTo>
                      <a:pt x="90" y="80"/>
                      <a:pt x="143" y="125"/>
                      <a:pt x="206" y="188"/>
                    </a:cubicBezTo>
                    <a:cubicBezTo>
                      <a:pt x="330" y="295"/>
                      <a:pt x="491" y="464"/>
                      <a:pt x="705" y="634"/>
                    </a:cubicBezTo>
                    <a:lnTo>
                      <a:pt x="723" y="651"/>
                    </a:lnTo>
                    <a:lnTo>
                      <a:pt x="723" y="625"/>
                    </a:lnTo>
                    <a:cubicBezTo>
                      <a:pt x="723" y="619"/>
                      <a:pt x="722" y="613"/>
                      <a:pt x="722" y="607"/>
                    </a:cubicBezTo>
                    <a:lnTo>
                      <a:pt x="722" y="607"/>
                    </a:lnTo>
                    <a:lnTo>
                      <a:pt x="723" y="607"/>
                    </a:lnTo>
                    <a:cubicBezTo>
                      <a:pt x="723" y="607"/>
                      <a:pt x="722" y="606"/>
                      <a:pt x="722" y="606"/>
                    </a:cubicBezTo>
                    <a:lnTo>
                      <a:pt x="722" y="606"/>
                    </a:lnTo>
                    <a:cubicBezTo>
                      <a:pt x="718" y="484"/>
                      <a:pt x="759" y="370"/>
                      <a:pt x="831" y="278"/>
                    </a:cubicBezTo>
                    <a:lnTo>
                      <a:pt x="831" y="278"/>
                    </a:lnTo>
                    <a:lnTo>
                      <a:pt x="1231" y="687"/>
                    </a:lnTo>
                    <a:lnTo>
                      <a:pt x="1356" y="803"/>
                    </a:lnTo>
                    <a:cubicBezTo>
                      <a:pt x="1365" y="821"/>
                      <a:pt x="1383" y="830"/>
                      <a:pt x="1401" y="848"/>
                    </a:cubicBezTo>
                    <a:cubicBezTo>
                      <a:pt x="1392" y="830"/>
                      <a:pt x="1374" y="812"/>
                      <a:pt x="1365" y="794"/>
                    </a:cubicBezTo>
                    <a:lnTo>
                      <a:pt x="1249" y="669"/>
                    </a:lnTo>
                    <a:lnTo>
                      <a:pt x="848" y="241"/>
                    </a:lnTo>
                    <a:lnTo>
                      <a:pt x="839" y="232"/>
                    </a:lnTo>
                    <a:lnTo>
                      <a:pt x="830" y="241"/>
                    </a:lnTo>
                    <a:cubicBezTo>
                      <a:pt x="746" y="342"/>
                      <a:pt x="702" y="466"/>
                      <a:pt x="704" y="592"/>
                    </a:cubicBezTo>
                    <a:lnTo>
                      <a:pt x="704" y="592"/>
                    </a:lnTo>
                    <a:cubicBezTo>
                      <a:pt x="507" y="436"/>
                      <a:pt x="344" y="273"/>
                      <a:pt x="214" y="170"/>
                    </a:cubicBezTo>
                    <a:cubicBezTo>
                      <a:pt x="152" y="116"/>
                      <a:pt x="98" y="72"/>
                      <a:pt x="63" y="45"/>
                    </a:cubicBezTo>
                    <a:cubicBezTo>
                      <a:pt x="45" y="27"/>
                      <a:pt x="18" y="1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flipH="1">
                <a:off x="7697264" y="1691763"/>
                <a:ext cx="77282" cy="134478"/>
              </a:xfrm>
              <a:custGeom>
                <a:avLst/>
                <a:gdLst/>
                <a:ahLst/>
                <a:cxnLst/>
                <a:rect l="l" t="t" r="r" b="b"/>
                <a:pathLst>
                  <a:path w="519" h="920" extrusionOk="0">
                    <a:moveTo>
                      <a:pt x="509" y="1"/>
                    </a:moveTo>
                    <a:cubicBezTo>
                      <a:pt x="509" y="1"/>
                      <a:pt x="509" y="54"/>
                      <a:pt x="491" y="144"/>
                    </a:cubicBezTo>
                    <a:cubicBezTo>
                      <a:pt x="475" y="257"/>
                      <a:pt x="459" y="364"/>
                      <a:pt x="429" y="476"/>
                    </a:cubicBezTo>
                    <a:lnTo>
                      <a:pt x="429" y="476"/>
                    </a:lnTo>
                    <a:cubicBezTo>
                      <a:pt x="388" y="402"/>
                      <a:pt x="341" y="340"/>
                      <a:pt x="286" y="277"/>
                    </a:cubicBezTo>
                    <a:cubicBezTo>
                      <a:pt x="268" y="260"/>
                      <a:pt x="250" y="242"/>
                      <a:pt x="224" y="233"/>
                    </a:cubicBezTo>
                    <a:lnTo>
                      <a:pt x="215" y="215"/>
                    </a:lnTo>
                    <a:lnTo>
                      <a:pt x="206" y="233"/>
                    </a:lnTo>
                    <a:cubicBezTo>
                      <a:pt x="170" y="402"/>
                      <a:pt x="126" y="563"/>
                      <a:pt x="63" y="723"/>
                    </a:cubicBezTo>
                    <a:lnTo>
                      <a:pt x="18" y="866"/>
                    </a:lnTo>
                    <a:cubicBezTo>
                      <a:pt x="10" y="884"/>
                      <a:pt x="1" y="902"/>
                      <a:pt x="1" y="920"/>
                    </a:cubicBezTo>
                    <a:cubicBezTo>
                      <a:pt x="10" y="902"/>
                      <a:pt x="18" y="893"/>
                      <a:pt x="18" y="875"/>
                    </a:cubicBezTo>
                    <a:cubicBezTo>
                      <a:pt x="36" y="839"/>
                      <a:pt x="54" y="795"/>
                      <a:pt x="81" y="732"/>
                    </a:cubicBezTo>
                    <a:cubicBezTo>
                      <a:pt x="141" y="578"/>
                      <a:pt x="193" y="424"/>
                      <a:pt x="228" y="261"/>
                    </a:cubicBezTo>
                    <a:lnTo>
                      <a:pt x="228" y="261"/>
                    </a:lnTo>
                    <a:cubicBezTo>
                      <a:pt x="244" y="271"/>
                      <a:pt x="256" y="283"/>
                      <a:pt x="268" y="295"/>
                    </a:cubicBezTo>
                    <a:cubicBezTo>
                      <a:pt x="331" y="367"/>
                      <a:pt x="384" y="438"/>
                      <a:pt x="420" y="518"/>
                    </a:cubicBezTo>
                    <a:lnTo>
                      <a:pt x="438" y="545"/>
                    </a:lnTo>
                    <a:lnTo>
                      <a:pt x="447" y="518"/>
                    </a:lnTo>
                    <a:cubicBezTo>
                      <a:pt x="473" y="393"/>
                      <a:pt x="500" y="268"/>
                      <a:pt x="509" y="144"/>
                    </a:cubicBezTo>
                    <a:cubicBezTo>
                      <a:pt x="509" y="99"/>
                      <a:pt x="509" y="63"/>
                      <a:pt x="509" y="36"/>
                    </a:cubicBezTo>
                    <a:cubicBezTo>
                      <a:pt x="518" y="28"/>
                      <a:pt x="518" y="10"/>
                      <a:pt x="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flipH="1">
                <a:off x="7331999" y="2626813"/>
                <a:ext cx="145034" cy="74401"/>
              </a:xfrm>
              <a:custGeom>
                <a:avLst/>
                <a:gdLst/>
                <a:ahLst/>
                <a:cxnLst/>
                <a:rect l="l" t="t" r="r" b="b"/>
                <a:pathLst>
                  <a:path w="974" h="509" extrusionOk="0">
                    <a:moveTo>
                      <a:pt x="724" y="0"/>
                    </a:moveTo>
                    <a:lnTo>
                      <a:pt x="1" y="54"/>
                    </a:lnTo>
                    <a:lnTo>
                      <a:pt x="153" y="509"/>
                    </a:lnTo>
                    <a:lnTo>
                      <a:pt x="973" y="428"/>
                    </a:lnTo>
                    <a:lnTo>
                      <a:pt x="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4"/>
              <p:cNvSpPr/>
              <p:nvPr/>
            </p:nvSpPr>
            <p:spPr>
              <a:xfrm flipH="1">
                <a:off x="7327979" y="2624182"/>
                <a:ext cx="149054" cy="78348"/>
              </a:xfrm>
              <a:custGeom>
                <a:avLst/>
                <a:gdLst/>
                <a:ahLst/>
                <a:cxnLst/>
                <a:rect l="l" t="t" r="r" b="b"/>
                <a:pathLst>
                  <a:path w="1001" h="536" extrusionOk="0">
                    <a:moveTo>
                      <a:pt x="1" y="72"/>
                    </a:moveTo>
                    <a:lnTo>
                      <a:pt x="1" y="72"/>
                    </a:lnTo>
                    <a:cubicBezTo>
                      <a:pt x="1" y="72"/>
                      <a:pt x="2" y="73"/>
                      <a:pt x="4" y="75"/>
                    </a:cubicBezTo>
                    <a:lnTo>
                      <a:pt x="4" y="75"/>
                    </a:lnTo>
                    <a:cubicBezTo>
                      <a:pt x="3" y="74"/>
                      <a:pt x="2" y="73"/>
                      <a:pt x="1" y="72"/>
                    </a:cubicBezTo>
                    <a:close/>
                    <a:moveTo>
                      <a:pt x="715" y="0"/>
                    </a:moveTo>
                    <a:cubicBezTo>
                      <a:pt x="501" y="18"/>
                      <a:pt x="322" y="36"/>
                      <a:pt x="197" y="54"/>
                    </a:cubicBezTo>
                    <a:lnTo>
                      <a:pt x="54" y="63"/>
                    </a:lnTo>
                    <a:cubicBezTo>
                      <a:pt x="37" y="63"/>
                      <a:pt x="19" y="72"/>
                      <a:pt x="1" y="72"/>
                    </a:cubicBezTo>
                    <a:lnTo>
                      <a:pt x="63" y="72"/>
                    </a:lnTo>
                    <a:lnTo>
                      <a:pt x="206" y="63"/>
                    </a:lnTo>
                    <a:cubicBezTo>
                      <a:pt x="329" y="54"/>
                      <a:pt x="503" y="37"/>
                      <a:pt x="711" y="28"/>
                    </a:cubicBezTo>
                    <a:lnTo>
                      <a:pt x="711" y="28"/>
                    </a:lnTo>
                    <a:cubicBezTo>
                      <a:pt x="787" y="154"/>
                      <a:pt x="871" y="288"/>
                      <a:pt x="954" y="437"/>
                    </a:cubicBezTo>
                    <a:lnTo>
                      <a:pt x="938" y="437"/>
                    </a:lnTo>
                    <a:lnTo>
                      <a:pt x="161" y="517"/>
                    </a:lnTo>
                    <a:lnTo>
                      <a:pt x="161" y="517"/>
                    </a:lnTo>
                    <a:lnTo>
                      <a:pt x="46" y="197"/>
                    </a:lnTo>
                    <a:cubicBezTo>
                      <a:pt x="37" y="161"/>
                      <a:pt x="28" y="125"/>
                      <a:pt x="19" y="98"/>
                    </a:cubicBezTo>
                    <a:cubicBezTo>
                      <a:pt x="13" y="87"/>
                      <a:pt x="7" y="79"/>
                      <a:pt x="4" y="75"/>
                    </a:cubicBezTo>
                    <a:lnTo>
                      <a:pt x="4" y="75"/>
                    </a:lnTo>
                    <a:cubicBezTo>
                      <a:pt x="10" y="83"/>
                      <a:pt x="10" y="91"/>
                      <a:pt x="10" y="98"/>
                    </a:cubicBezTo>
                    <a:cubicBezTo>
                      <a:pt x="19" y="125"/>
                      <a:pt x="28" y="152"/>
                      <a:pt x="37" y="188"/>
                    </a:cubicBezTo>
                    <a:cubicBezTo>
                      <a:pt x="63" y="268"/>
                      <a:pt x="99" y="384"/>
                      <a:pt x="144" y="527"/>
                    </a:cubicBezTo>
                    <a:lnTo>
                      <a:pt x="144" y="536"/>
                    </a:lnTo>
                    <a:lnTo>
                      <a:pt x="153" y="536"/>
                    </a:lnTo>
                    <a:lnTo>
                      <a:pt x="938" y="464"/>
                    </a:lnTo>
                    <a:lnTo>
                      <a:pt x="1000" y="464"/>
                    </a:lnTo>
                    <a:lnTo>
                      <a:pt x="982" y="446"/>
                    </a:lnTo>
                    <a:lnTo>
                      <a:pt x="724" y="9"/>
                    </a:lnTo>
                    <a:lnTo>
                      <a:pt x="7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flipH="1">
                <a:off x="6633412" y="2075650"/>
                <a:ext cx="156949" cy="124231"/>
              </a:xfrm>
              <a:custGeom>
                <a:avLst/>
                <a:gdLst/>
                <a:ahLst/>
                <a:cxnLst/>
                <a:rect l="l" t="t" r="r" b="b"/>
                <a:pathLst>
                  <a:path w="1054" h="857" extrusionOk="0">
                    <a:moveTo>
                      <a:pt x="617" y="1"/>
                    </a:moveTo>
                    <a:cubicBezTo>
                      <a:pt x="572" y="1"/>
                      <a:pt x="518" y="1"/>
                      <a:pt x="474" y="18"/>
                    </a:cubicBezTo>
                    <a:cubicBezTo>
                      <a:pt x="420" y="36"/>
                      <a:pt x="394" y="99"/>
                      <a:pt x="411" y="161"/>
                    </a:cubicBezTo>
                    <a:cubicBezTo>
                      <a:pt x="429" y="188"/>
                      <a:pt x="447" y="206"/>
                      <a:pt x="474" y="224"/>
                    </a:cubicBezTo>
                    <a:cubicBezTo>
                      <a:pt x="482" y="229"/>
                      <a:pt x="489" y="233"/>
                      <a:pt x="497" y="237"/>
                    </a:cubicBezTo>
                    <a:lnTo>
                      <a:pt x="497" y="237"/>
                    </a:lnTo>
                    <a:cubicBezTo>
                      <a:pt x="461" y="236"/>
                      <a:pt x="425" y="235"/>
                      <a:pt x="389" y="235"/>
                    </a:cubicBezTo>
                    <a:cubicBezTo>
                      <a:pt x="331" y="235"/>
                      <a:pt x="273" y="237"/>
                      <a:pt x="215" y="241"/>
                    </a:cubicBezTo>
                    <a:cubicBezTo>
                      <a:pt x="179" y="250"/>
                      <a:pt x="153" y="259"/>
                      <a:pt x="126" y="268"/>
                    </a:cubicBezTo>
                    <a:cubicBezTo>
                      <a:pt x="90" y="277"/>
                      <a:pt x="63" y="295"/>
                      <a:pt x="28" y="313"/>
                    </a:cubicBezTo>
                    <a:cubicBezTo>
                      <a:pt x="19" y="322"/>
                      <a:pt x="10" y="340"/>
                      <a:pt x="10" y="357"/>
                    </a:cubicBezTo>
                    <a:lnTo>
                      <a:pt x="1" y="384"/>
                    </a:lnTo>
                    <a:cubicBezTo>
                      <a:pt x="1" y="393"/>
                      <a:pt x="1" y="402"/>
                      <a:pt x="1" y="411"/>
                    </a:cubicBezTo>
                    <a:cubicBezTo>
                      <a:pt x="9" y="444"/>
                      <a:pt x="25" y="476"/>
                      <a:pt x="55" y="495"/>
                    </a:cubicBezTo>
                    <a:lnTo>
                      <a:pt x="55" y="495"/>
                    </a:lnTo>
                    <a:lnTo>
                      <a:pt x="55" y="563"/>
                    </a:lnTo>
                    <a:lnTo>
                      <a:pt x="72" y="580"/>
                    </a:lnTo>
                    <a:cubicBezTo>
                      <a:pt x="90" y="616"/>
                      <a:pt x="117" y="643"/>
                      <a:pt x="153" y="661"/>
                    </a:cubicBezTo>
                    <a:cubicBezTo>
                      <a:pt x="188" y="679"/>
                      <a:pt x="224" y="688"/>
                      <a:pt x="260" y="696"/>
                    </a:cubicBezTo>
                    <a:cubicBezTo>
                      <a:pt x="330" y="723"/>
                      <a:pt x="391" y="732"/>
                      <a:pt x="460" y="740"/>
                    </a:cubicBezTo>
                    <a:lnTo>
                      <a:pt x="460" y="740"/>
                    </a:lnTo>
                    <a:lnTo>
                      <a:pt x="518" y="848"/>
                    </a:lnTo>
                    <a:lnTo>
                      <a:pt x="527" y="857"/>
                    </a:lnTo>
                    <a:lnTo>
                      <a:pt x="536" y="848"/>
                    </a:lnTo>
                    <a:lnTo>
                      <a:pt x="625" y="803"/>
                    </a:lnTo>
                    <a:cubicBezTo>
                      <a:pt x="661" y="777"/>
                      <a:pt x="688" y="741"/>
                      <a:pt x="706" y="696"/>
                    </a:cubicBezTo>
                    <a:cubicBezTo>
                      <a:pt x="723" y="662"/>
                      <a:pt x="732" y="620"/>
                      <a:pt x="725" y="577"/>
                    </a:cubicBezTo>
                    <a:lnTo>
                      <a:pt x="725" y="577"/>
                    </a:lnTo>
                    <a:cubicBezTo>
                      <a:pt x="773" y="558"/>
                      <a:pt x="806" y="524"/>
                      <a:pt x="831" y="482"/>
                    </a:cubicBezTo>
                    <a:cubicBezTo>
                      <a:pt x="855" y="442"/>
                      <a:pt x="864" y="402"/>
                      <a:pt x="859" y="361"/>
                    </a:cubicBezTo>
                    <a:lnTo>
                      <a:pt x="859" y="361"/>
                    </a:lnTo>
                    <a:cubicBezTo>
                      <a:pt x="868" y="363"/>
                      <a:pt x="876" y="363"/>
                      <a:pt x="884" y="363"/>
                    </a:cubicBezTo>
                    <a:cubicBezTo>
                      <a:pt x="905" y="363"/>
                      <a:pt x="926" y="359"/>
                      <a:pt x="947" y="349"/>
                    </a:cubicBezTo>
                    <a:cubicBezTo>
                      <a:pt x="973" y="331"/>
                      <a:pt x="1000" y="313"/>
                      <a:pt x="1009" y="286"/>
                    </a:cubicBezTo>
                    <a:cubicBezTo>
                      <a:pt x="1027" y="259"/>
                      <a:pt x="1036" y="241"/>
                      <a:pt x="1045" y="215"/>
                    </a:cubicBezTo>
                    <a:cubicBezTo>
                      <a:pt x="1054" y="188"/>
                      <a:pt x="1054" y="170"/>
                      <a:pt x="1045" y="143"/>
                    </a:cubicBezTo>
                    <a:cubicBezTo>
                      <a:pt x="1027" y="117"/>
                      <a:pt x="1009" y="90"/>
                      <a:pt x="982" y="81"/>
                    </a:cubicBezTo>
                    <a:cubicBezTo>
                      <a:pt x="973" y="72"/>
                      <a:pt x="964" y="72"/>
                      <a:pt x="956" y="63"/>
                    </a:cubicBezTo>
                    <a:lnTo>
                      <a:pt x="956" y="63"/>
                    </a:lnTo>
                    <a:cubicBezTo>
                      <a:pt x="956" y="64"/>
                      <a:pt x="965" y="72"/>
                      <a:pt x="973" y="81"/>
                    </a:cubicBezTo>
                    <a:cubicBezTo>
                      <a:pt x="1000" y="99"/>
                      <a:pt x="1018" y="125"/>
                      <a:pt x="1027" y="152"/>
                    </a:cubicBezTo>
                    <a:cubicBezTo>
                      <a:pt x="1036" y="170"/>
                      <a:pt x="1036" y="188"/>
                      <a:pt x="1027" y="215"/>
                    </a:cubicBezTo>
                    <a:cubicBezTo>
                      <a:pt x="1027" y="233"/>
                      <a:pt x="1009" y="259"/>
                      <a:pt x="1000" y="277"/>
                    </a:cubicBezTo>
                    <a:cubicBezTo>
                      <a:pt x="982" y="304"/>
                      <a:pt x="956" y="322"/>
                      <a:pt x="938" y="331"/>
                    </a:cubicBezTo>
                    <a:cubicBezTo>
                      <a:pt x="922" y="341"/>
                      <a:pt x="903" y="345"/>
                      <a:pt x="885" y="345"/>
                    </a:cubicBezTo>
                    <a:cubicBezTo>
                      <a:pt x="872" y="345"/>
                      <a:pt x="860" y="343"/>
                      <a:pt x="848" y="340"/>
                    </a:cubicBezTo>
                    <a:lnTo>
                      <a:pt x="831" y="340"/>
                    </a:lnTo>
                    <a:lnTo>
                      <a:pt x="831" y="349"/>
                    </a:lnTo>
                    <a:cubicBezTo>
                      <a:pt x="840" y="393"/>
                      <a:pt x="831" y="438"/>
                      <a:pt x="813" y="473"/>
                    </a:cubicBezTo>
                    <a:cubicBezTo>
                      <a:pt x="786" y="509"/>
                      <a:pt x="750" y="545"/>
                      <a:pt x="706" y="563"/>
                    </a:cubicBezTo>
                    <a:lnTo>
                      <a:pt x="697" y="563"/>
                    </a:lnTo>
                    <a:lnTo>
                      <a:pt x="697" y="572"/>
                    </a:lnTo>
                    <a:cubicBezTo>
                      <a:pt x="706" y="652"/>
                      <a:pt x="670" y="732"/>
                      <a:pt x="608" y="786"/>
                    </a:cubicBezTo>
                    <a:cubicBezTo>
                      <a:pt x="583" y="794"/>
                      <a:pt x="551" y="810"/>
                      <a:pt x="525" y="826"/>
                    </a:cubicBezTo>
                    <a:lnTo>
                      <a:pt x="525" y="826"/>
                    </a:lnTo>
                    <a:cubicBezTo>
                      <a:pt x="508" y="792"/>
                      <a:pt x="491" y="757"/>
                      <a:pt x="474" y="723"/>
                    </a:cubicBezTo>
                    <a:lnTo>
                      <a:pt x="474" y="714"/>
                    </a:lnTo>
                    <a:lnTo>
                      <a:pt x="465" y="714"/>
                    </a:lnTo>
                    <a:cubicBezTo>
                      <a:pt x="394" y="705"/>
                      <a:pt x="331" y="696"/>
                      <a:pt x="260" y="670"/>
                    </a:cubicBezTo>
                    <a:cubicBezTo>
                      <a:pt x="233" y="661"/>
                      <a:pt x="197" y="652"/>
                      <a:pt x="162" y="634"/>
                    </a:cubicBezTo>
                    <a:cubicBezTo>
                      <a:pt x="135" y="616"/>
                      <a:pt x="108" y="598"/>
                      <a:pt x="90" y="572"/>
                    </a:cubicBezTo>
                    <a:lnTo>
                      <a:pt x="81" y="554"/>
                    </a:lnTo>
                    <a:lnTo>
                      <a:pt x="81" y="482"/>
                    </a:lnTo>
                    <a:lnTo>
                      <a:pt x="72" y="473"/>
                    </a:lnTo>
                    <a:cubicBezTo>
                      <a:pt x="46" y="464"/>
                      <a:pt x="28" y="438"/>
                      <a:pt x="19" y="411"/>
                    </a:cubicBezTo>
                    <a:cubicBezTo>
                      <a:pt x="19" y="402"/>
                      <a:pt x="19" y="393"/>
                      <a:pt x="19" y="384"/>
                    </a:cubicBezTo>
                    <a:lnTo>
                      <a:pt x="28" y="366"/>
                    </a:lnTo>
                    <a:cubicBezTo>
                      <a:pt x="28" y="349"/>
                      <a:pt x="28" y="340"/>
                      <a:pt x="46" y="331"/>
                    </a:cubicBezTo>
                    <a:cubicBezTo>
                      <a:pt x="63" y="313"/>
                      <a:pt x="99" y="304"/>
                      <a:pt x="126" y="295"/>
                    </a:cubicBezTo>
                    <a:cubicBezTo>
                      <a:pt x="153" y="277"/>
                      <a:pt x="179" y="268"/>
                      <a:pt x="215" y="268"/>
                    </a:cubicBezTo>
                    <a:cubicBezTo>
                      <a:pt x="269" y="264"/>
                      <a:pt x="324" y="262"/>
                      <a:pt x="381" y="262"/>
                    </a:cubicBezTo>
                    <a:cubicBezTo>
                      <a:pt x="438" y="262"/>
                      <a:pt x="496" y="264"/>
                      <a:pt x="554" y="268"/>
                    </a:cubicBezTo>
                    <a:lnTo>
                      <a:pt x="625" y="277"/>
                    </a:lnTo>
                    <a:lnTo>
                      <a:pt x="625" y="277"/>
                    </a:lnTo>
                    <a:lnTo>
                      <a:pt x="559" y="252"/>
                    </a:lnTo>
                    <a:lnTo>
                      <a:pt x="559" y="252"/>
                    </a:lnTo>
                    <a:lnTo>
                      <a:pt x="563" y="241"/>
                    </a:lnTo>
                    <a:cubicBezTo>
                      <a:pt x="554" y="241"/>
                      <a:pt x="545" y="240"/>
                      <a:pt x="536" y="240"/>
                    </a:cubicBezTo>
                    <a:lnTo>
                      <a:pt x="536" y="240"/>
                    </a:lnTo>
                    <a:cubicBezTo>
                      <a:pt x="516" y="228"/>
                      <a:pt x="497" y="220"/>
                      <a:pt x="483" y="206"/>
                    </a:cubicBezTo>
                    <a:cubicBezTo>
                      <a:pt x="456" y="197"/>
                      <a:pt x="438" y="170"/>
                      <a:pt x="420" y="152"/>
                    </a:cubicBezTo>
                    <a:cubicBezTo>
                      <a:pt x="411" y="125"/>
                      <a:pt x="420" y="99"/>
                      <a:pt x="429" y="81"/>
                    </a:cubicBezTo>
                    <a:cubicBezTo>
                      <a:pt x="438" y="54"/>
                      <a:pt x="456" y="45"/>
                      <a:pt x="483" y="36"/>
                    </a:cubicBezTo>
                    <a:cubicBezTo>
                      <a:pt x="509" y="23"/>
                      <a:pt x="540" y="15"/>
                      <a:pt x="575" y="15"/>
                    </a:cubicBezTo>
                    <a:cubicBezTo>
                      <a:pt x="588" y="15"/>
                      <a:pt x="602" y="16"/>
                      <a:pt x="617" y="18"/>
                    </a:cubicBezTo>
                    <a:cubicBezTo>
                      <a:pt x="652" y="18"/>
                      <a:pt x="688" y="18"/>
                      <a:pt x="733" y="27"/>
                    </a:cubicBezTo>
                    <a:cubicBezTo>
                      <a:pt x="804" y="36"/>
                      <a:pt x="857" y="54"/>
                      <a:pt x="893" y="54"/>
                    </a:cubicBezTo>
                    <a:cubicBezTo>
                      <a:pt x="911" y="63"/>
                      <a:pt x="929" y="72"/>
                      <a:pt x="947" y="72"/>
                    </a:cubicBezTo>
                    <a:cubicBezTo>
                      <a:pt x="947" y="72"/>
                      <a:pt x="947" y="72"/>
                      <a:pt x="938" y="63"/>
                    </a:cubicBezTo>
                    <a:cubicBezTo>
                      <a:pt x="929" y="63"/>
                      <a:pt x="920" y="54"/>
                      <a:pt x="902" y="54"/>
                    </a:cubicBezTo>
                    <a:cubicBezTo>
                      <a:pt x="848" y="36"/>
                      <a:pt x="795" y="27"/>
                      <a:pt x="741" y="18"/>
                    </a:cubicBezTo>
                    <a:cubicBezTo>
                      <a:pt x="697" y="10"/>
                      <a:pt x="661"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flipH="1">
                <a:off x="6690444" y="2141897"/>
                <a:ext cx="90536" cy="17975"/>
              </a:xfrm>
              <a:custGeom>
                <a:avLst/>
                <a:gdLst/>
                <a:ahLst/>
                <a:cxnLst/>
                <a:rect l="l" t="t" r="r" b="b"/>
                <a:pathLst>
                  <a:path w="608" h="124" extrusionOk="0">
                    <a:moveTo>
                      <a:pt x="201" y="1"/>
                    </a:moveTo>
                    <a:cubicBezTo>
                      <a:pt x="163" y="1"/>
                      <a:pt x="125" y="3"/>
                      <a:pt x="90" y="7"/>
                    </a:cubicBezTo>
                    <a:cubicBezTo>
                      <a:pt x="54" y="7"/>
                      <a:pt x="27" y="16"/>
                      <a:pt x="0" y="25"/>
                    </a:cubicBezTo>
                    <a:cubicBezTo>
                      <a:pt x="41" y="22"/>
                      <a:pt x="83" y="19"/>
                      <a:pt x="126" y="19"/>
                    </a:cubicBezTo>
                    <a:cubicBezTo>
                      <a:pt x="187" y="19"/>
                      <a:pt x="250" y="24"/>
                      <a:pt x="313" y="34"/>
                    </a:cubicBezTo>
                    <a:cubicBezTo>
                      <a:pt x="411" y="52"/>
                      <a:pt x="518" y="79"/>
                      <a:pt x="607" y="123"/>
                    </a:cubicBezTo>
                    <a:cubicBezTo>
                      <a:pt x="589" y="97"/>
                      <a:pt x="562" y="79"/>
                      <a:pt x="527" y="70"/>
                    </a:cubicBezTo>
                    <a:cubicBezTo>
                      <a:pt x="464" y="34"/>
                      <a:pt x="384" y="16"/>
                      <a:pt x="313" y="7"/>
                    </a:cubicBezTo>
                    <a:cubicBezTo>
                      <a:pt x="277" y="3"/>
                      <a:pt x="239"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flipH="1">
                <a:off x="6665280" y="2112615"/>
                <a:ext cx="49288" cy="16236"/>
              </a:xfrm>
              <a:custGeom>
                <a:avLst/>
                <a:gdLst/>
                <a:ahLst/>
                <a:cxnLst/>
                <a:rect l="l" t="t" r="r" b="b"/>
                <a:pathLst>
                  <a:path w="331" h="112" extrusionOk="0">
                    <a:moveTo>
                      <a:pt x="49" y="1"/>
                    </a:moveTo>
                    <a:cubicBezTo>
                      <a:pt x="33" y="1"/>
                      <a:pt x="17" y="2"/>
                      <a:pt x="0" y="4"/>
                    </a:cubicBezTo>
                    <a:cubicBezTo>
                      <a:pt x="0" y="13"/>
                      <a:pt x="81" y="22"/>
                      <a:pt x="170" y="49"/>
                    </a:cubicBezTo>
                    <a:cubicBezTo>
                      <a:pt x="259" y="76"/>
                      <a:pt x="322" y="111"/>
                      <a:pt x="331" y="111"/>
                    </a:cubicBezTo>
                    <a:cubicBezTo>
                      <a:pt x="286" y="67"/>
                      <a:pt x="232" y="31"/>
                      <a:pt x="179" y="22"/>
                    </a:cubicBezTo>
                    <a:cubicBezTo>
                      <a:pt x="133" y="9"/>
                      <a:pt x="9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4"/>
              <p:cNvSpPr/>
              <p:nvPr/>
            </p:nvSpPr>
            <p:spPr>
              <a:xfrm flipH="1">
                <a:off x="7670837" y="1344906"/>
                <a:ext cx="32015" cy="28847"/>
              </a:xfrm>
              <a:custGeom>
                <a:avLst/>
                <a:gdLst/>
                <a:ahLst/>
                <a:cxnLst/>
                <a:rect l="l" t="t" r="r" b="b"/>
                <a:pathLst>
                  <a:path w="215" h="199" extrusionOk="0">
                    <a:moveTo>
                      <a:pt x="112" y="0"/>
                    </a:moveTo>
                    <a:cubicBezTo>
                      <a:pt x="108" y="0"/>
                      <a:pt x="103" y="0"/>
                      <a:pt x="98" y="1"/>
                    </a:cubicBezTo>
                    <a:cubicBezTo>
                      <a:pt x="45" y="1"/>
                      <a:pt x="0" y="46"/>
                      <a:pt x="0" y="108"/>
                    </a:cubicBezTo>
                    <a:cubicBezTo>
                      <a:pt x="8" y="157"/>
                      <a:pt x="46" y="199"/>
                      <a:pt x="100" y="199"/>
                    </a:cubicBezTo>
                    <a:cubicBezTo>
                      <a:pt x="106" y="199"/>
                      <a:pt x="111" y="198"/>
                      <a:pt x="116" y="197"/>
                    </a:cubicBezTo>
                    <a:cubicBezTo>
                      <a:pt x="170" y="197"/>
                      <a:pt x="214" y="144"/>
                      <a:pt x="205" y="90"/>
                    </a:cubicBezTo>
                    <a:cubicBezTo>
                      <a:pt x="205" y="42"/>
                      <a:pt x="161"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4"/>
              <p:cNvSpPr/>
              <p:nvPr/>
            </p:nvSpPr>
            <p:spPr>
              <a:xfrm flipH="1">
                <a:off x="7661605" y="1302288"/>
                <a:ext cx="63881" cy="16236"/>
              </a:xfrm>
              <a:custGeom>
                <a:avLst/>
                <a:gdLst/>
                <a:ahLst/>
                <a:cxnLst/>
                <a:rect l="l" t="t" r="r" b="b"/>
                <a:pathLst>
                  <a:path w="429" h="112" extrusionOk="0">
                    <a:moveTo>
                      <a:pt x="215" y="1"/>
                    </a:moveTo>
                    <a:cubicBezTo>
                      <a:pt x="161" y="1"/>
                      <a:pt x="99" y="19"/>
                      <a:pt x="54" y="54"/>
                    </a:cubicBezTo>
                    <a:cubicBezTo>
                      <a:pt x="18" y="81"/>
                      <a:pt x="1" y="99"/>
                      <a:pt x="9" y="108"/>
                    </a:cubicBezTo>
                    <a:cubicBezTo>
                      <a:pt x="12" y="110"/>
                      <a:pt x="15" y="111"/>
                      <a:pt x="19" y="111"/>
                    </a:cubicBezTo>
                    <a:cubicBezTo>
                      <a:pt x="48" y="111"/>
                      <a:pt x="121" y="63"/>
                      <a:pt x="215" y="63"/>
                    </a:cubicBezTo>
                    <a:cubicBezTo>
                      <a:pt x="322" y="63"/>
                      <a:pt x="391" y="109"/>
                      <a:pt x="415" y="109"/>
                    </a:cubicBezTo>
                    <a:cubicBezTo>
                      <a:pt x="417" y="109"/>
                      <a:pt x="418" y="109"/>
                      <a:pt x="420" y="108"/>
                    </a:cubicBezTo>
                    <a:cubicBezTo>
                      <a:pt x="429" y="99"/>
                      <a:pt x="411" y="72"/>
                      <a:pt x="375" y="45"/>
                    </a:cubicBezTo>
                    <a:cubicBezTo>
                      <a:pt x="331" y="19"/>
                      <a:pt x="277"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flipH="1">
                <a:off x="7813042" y="1354039"/>
                <a:ext cx="32015" cy="28847"/>
              </a:xfrm>
              <a:custGeom>
                <a:avLst/>
                <a:gdLst/>
                <a:ahLst/>
                <a:cxnLst/>
                <a:rect l="l" t="t" r="r" b="b"/>
                <a:pathLst>
                  <a:path w="215" h="199" extrusionOk="0">
                    <a:moveTo>
                      <a:pt x="108" y="1"/>
                    </a:moveTo>
                    <a:cubicBezTo>
                      <a:pt x="45" y="10"/>
                      <a:pt x="1" y="54"/>
                      <a:pt x="10" y="108"/>
                    </a:cubicBezTo>
                    <a:cubicBezTo>
                      <a:pt x="10" y="108"/>
                      <a:pt x="10" y="108"/>
                      <a:pt x="10" y="117"/>
                    </a:cubicBezTo>
                    <a:cubicBezTo>
                      <a:pt x="10" y="165"/>
                      <a:pt x="53" y="198"/>
                      <a:pt x="100" y="198"/>
                    </a:cubicBezTo>
                    <a:cubicBezTo>
                      <a:pt x="106" y="198"/>
                      <a:pt x="111" y="198"/>
                      <a:pt x="117" y="197"/>
                    </a:cubicBezTo>
                    <a:cubicBezTo>
                      <a:pt x="170" y="197"/>
                      <a:pt x="215" y="152"/>
                      <a:pt x="215" y="99"/>
                    </a:cubicBezTo>
                    <a:cubicBezTo>
                      <a:pt x="215" y="90"/>
                      <a:pt x="215" y="90"/>
                      <a:pt x="215" y="90"/>
                    </a:cubicBezTo>
                    <a:cubicBezTo>
                      <a:pt x="206" y="36"/>
                      <a:pt x="161"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flipH="1">
                <a:off x="7820933" y="1303303"/>
                <a:ext cx="63881" cy="16380"/>
              </a:xfrm>
              <a:custGeom>
                <a:avLst/>
                <a:gdLst/>
                <a:ahLst/>
                <a:cxnLst/>
                <a:rect l="l" t="t" r="r" b="b"/>
                <a:pathLst>
                  <a:path w="429" h="113" extrusionOk="0">
                    <a:moveTo>
                      <a:pt x="251" y="0"/>
                    </a:moveTo>
                    <a:cubicBezTo>
                      <a:pt x="242" y="0"/>
                      <a:pt x="232" y="1"/>
                      <a:pt x="223" y="3"/>
                    </a:cubicBezTo>
                    <a:cubicBezTo>
                      <a:pt x="161" y="3"/>
                      <a:pt x="107" y="21"/>
                      <a:pt x="54" y="56"/>
                    </a:cubicBezTo>
                    <a:cubicBezTo>
                      <a:pt x="27" y="83"/>
                      <a:pt x="0" y="92"/>
                      <a:pt x="18" y="110"/>
                    </a:cubicBezTo>
                    <a:cubicBezTo>
                      <a:pt x="19" y="112"/>
                      <a:pt x="21" y="113"/>
                      <a:pt x="25" y="113"/>
                    </a:cubicBezTo>
                    <a:cubicBezTo>
                      <a:pt x="47" y="113"/>
                      <a:pt x="122" y="65"/>
                      <a:pt x="223" y="65"/>
                    </a:cubicBezTo>
                    <a:cubicBezTo>
                      <a:pt x="230" y="65"/>
                      <a:pt x="237" y="64"/>
                      <a:pt x="244" y="64"/>
                    </a:cubicBezTo>
                    <a:cubicBezTo>
                      <a:pt x="328" y="64"/>
                      <a:pt x="391" y="104"/>
                      <a:pt x="413" y="104"/>
                    </a:cubicBezTo>
                    <a:cubicBezTo>
                      <a:pt x="416" y="104"/>
                      <a:pt x="418" y="103"/>
                      <a:pt x="419" y="101"/>
                    </a:cubicBezTo>
                    <a:cubicBezTo>
                      <a:pt x="428" y="101"/>
                      <a:pt x="419" y="74"/>
                      <a:pt x="384" y="47"/>
                    </a:cubicBezTo>
                    <a:cubicBezTo>
                      <a:pt x="347" y="18"/>
                      <a:pt x="297"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flipH="1">
                <a:off x="7722656" y="1302288"/>
                <a:ext cx="54649" cy="135248"/>
              </a:xfrm>
              <a:custGeom>
                <a:avLst/>
                <a:gdLst/>
                <a:ahLst/>
                <a:cxnLst/>
                <a:rect l="l" t="t" r="r" b="b"/>
                <a:pathLst>
                  <a:path w="367" h="933" extrusionOk="0">
                    <a:moveTo>
                      <a:pt x="19" y="1"/>
                    </a:moveTo>
                    <a:cubicBezTo>
                      <a:pt x="19" y="1"/>
                      <a:pt x="19" y="1"/>
                      <a:pt x="18" y="1"/>
                    </a:cubicBezTo>
                    <a:cubicBezTo>
                      <a:pt x="1" y="10"/>
                      <a:pt x="90" y="260"/>
                      <a:pt x="215" y="563"/>
                    </a:cubicBezTo>
                    <a:cubicBezTo>
                      <a:pt x="250" y="634"/>
                      <a:pt x="277" y="706"/>
                      <a:pt x="304" y="777"/>
                    </a:cubicBezTo>
                    <a:cubicBezTo>
                      <a:pt x="322" y="804"/>
                      <a:pt x="331" y="830"/>
                      <a:pt x="322" y="866"/>
                    </a:cubicBezTo>
                    <a:cubicBezTo>
                      <a:pt x="322" y="884"/>
                      <a:pt x="295" y="884"/>
                      <a:pt x="268" y="893"/>
                    </a:cubicBezTo>
                    <a:cubicBezTo>
                      <a:pt x="206" y="893"/>
                      <a:pt x="143" y="911"/>
                      <a:pt x="81" y="929"/>
                    </a:cubicBezTo>
                    <a:cubicBezTo>
                      <a:pt x="99" y="931"/>
                      <a:pt x="118" y="932"/>
                      <a:pt x="136" y="932"/>
                    </a:cubicBezTo>
                    <a:cubicBezTo>
                      <a:pt x="180" y="932"/>
                      <a:pt x="224" y="926"/>
                      <a:pt x="268" y="920"/>
                    </a:cubicBezTo>
                    <a:cubicBezTo>
                      <a:pt x="286" y="920"/>
                      <a:pt x="304" y="920"/>
                      <a:pt x="313" y="911"/>
                    </a:cubicBezTo>
                    <a:cubicBezTo>
                      <a:pt x="340" y="911"/>
                      <a:pt x="357" y="893"/>
                      <a:pt x="366" y="875"/>
                    </a:cubicBezTo>
                    <a:cubicBezTo>
                      <a:pt x="366" y="830"/>
                      <a:pt x="366" y="795"/>
                      <a:pt x="349" y="759"/>
                    </a:cubicBezTo>
                    <a:cubicBezTo>
                      <a:pt x="322" y="697"/>
                      <a:pt x="286" y="616"/>
                      <a:pt x="259" y="545"/>
                    </a:cubicBezTo>
                    <a:cubicBezTo>
                      <a:pt x="137" y="247"/>
                      <a:pt x="31"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flipH="1">
                <a:off x="7820933" y="1257060"/>
                <a:ext cx="69242" cy="18700"/>
              </a:xfrm>
              <a:custGeom>
                <a:avLst/>
                <a:gdLst/>
                <a:ahLst/>
                <a:cxnLst/>
                <a:rect l="l" t="t" r="r" b="b"/>
                <a:pathLst>
                  <a:path w="465" h="129" extrusionOk="0">
                    <a:moveTo>
                      <a:pt x="232" y="1"/>
                    </a:moveTo>
                    <a:cubicBezTo>
                      <a:pt x="170" y="1"/>
                      <a:pt x="107" y="18"/>
                      <a:pt x="54" y="54"/>
                    </a:cubicBezTo>
                    <a:cubicBezTo>
                      <a:pt x="18" y="72"/>
                      <a:pt x="0" y="99"/>
                      <a:pt x="0" y="117"/>
                    </a:cubicBezTo>
                    <a:cubicBezTo>
                      <a:pt x="6" y="125"/>
                      <a:pt x="21" y="128"/>
                      <a:pt x="43" y="128"/>
                    </a:cubicBezTo>
                    <a:cubicBezTo>
                      <a:pt x="86" y="128"/>
                      <a:pt x="155" y="117"/>
                      <a:pt x="232" y="117"/>
                    </a:cubicBezTo>
                    <a:cubicBezTo>
                      <a:pt x="250" y="115"/>
                      <a:pt x="268" y="115"/>
                      <a:pt x="285" y="115"/>
                    </a:cubicBezTo>
                    <a:cubicBezTo>
                      <a:pt x="338" y="115"/>
                      <a:pt x="384" y="120"/>
                      <a:pt x="415" y="120"/>
                    </a:cubicBezTo>
                    <a:cubicBezTo>
                      <a:pt x="438" y="120"/>
                      <a:pt x="452" y="117"/>
                      <a:pt x="455" y="108"/>
                    </a:cubicBezTo>
                    <a:cubicBezTo>
                      <a:pt x="464" y="90"/>
                      <a:pt x="437" y="63"/>
                      <a:pt x="402" y="45"/>
                    </a:cubicBezTo>
                    <a:cubicBezTo>
                      <a:pt x="348" y="18"/>
                      <a:pt x="286"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flipH="1">
                <a:off x="7666816" y="1259670"/>
                <a:ext cx="58670" cy="18555"/>
              </a:xfrm>
              <a:custGeom>
                <a:avLst/>
                <a:gdLst/>
                <a:ahLst/>
                <a:cxnLst/>
                <a:rect l="l" t="t" r="r" b="b"/>
                <a:pathLst>
                  <a:path w="394" h="128" extrusionOk="0">
                    <a:moveTo>
                      <a:pt x="188" y="0"/>
                    </a:moveTo>
                    <a:cubicBezTo>
                      <a:pt x="134" y="0"/>
                      <a:pt x="90" y="27"/>
                      <a:pt x="45" y="54"/>
                    </a:cubicBezTo>
                    <a:cubicBezTo>
                      <a:pt x="9" y="81"/>
                      <a:pt x="1" y="107"/>
                      <a:pt x="9" y="116"/>
                    </a:cubicBezTo>
                    <a:cubicBezTo>
                      <a:pt x="15" y="125"/>
                      <a:pt x="27" y="128"/>
                      <a:pt x="44" y="128"/>
                    </a:cubicBezTo>
                    <a:cubicBezTo>
                      <a:pt x="79" y="128"/>
                      <a:pt x="136" y="114"/>
                      <a:pt x="197" y="107"/>
                    </a:cubicBezTo>
                    <a:cubicBezTo>
                      <a:pt x="221" y="105"/>
                      <a:pt x="244" y="105"/>
                      <a:pt x="265" y="105"/>
                    </a:cubicBezTo>
                    <a:cubicBezTo>
                      <a:pt x="286" y="105"/>
                      <a:pt x="304" y="105"/>
                      <a:pt x="321" y="105"/>
                    </a:cubicBezTo>
                    <a:cubicBezTo>
                      <a:pt x="353" y="105"/>
                      <a:pt x="375" y="103"/>
                      <a:pt x="384" y="90"/>
                    </a:cubicBezTo>
                    <a:cubicBezTo>
                      <a:pt x="393" y="81"/>
                      <a:pt x="384" y="54"/>
                      <a:pt x="348" y="36"/>
                    </a:cubicBezTo>
                    <a:cubicBezTo>
                      <a:pt x="304" y="9"/>
                      <a:pt x="241"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flipH="1">
                <a:off x="8004236" y="1396802"/>
                <a:ext cx="34695" cy="62623"/>
              </a:xfrm>
              <a:custGeom>
                <a:avLst/>
                <a:gdLst/>
                <a:ahLst/>
                <a:cxnLst/>
                <a:rect l="l" t="t" r="r" b="b"/>
                <a:pathLst>
                  <a:path w="233" h="432" extrusionOk="0">
                    <a:moveTo>
                      <a:pt x="107" y="0"/>
                    </a:moveTo>
                    <a:cubicBezTo>
                      <a:pt x="72" y="18"/>
                      <a:pt x="36" y="45"/>
                      <a:pt x="27" y="89"/>
                    </a:cubicBezTo>
                    <a:cubicBezTo>
                      <a:pt x="9" y="134"/>
                      <a:pt x="0" y="178"/>
                      <a:pt x="0" y="223"/>
                    </a:cubicBezTo>
                    <a:cubicBezTo>
                      <a:pt x="9" y="321"/>
                      <a:pt x="63" y="410"/>
                      <a:pt x="143" y="428"/>
                    </a:cubicBezTo>
                    <a:cubicBezTo>
                      <a:pt x="150" y="431"/>
                      <a:pt x="157" y="432"/>
                      <a:pt x="164" y="432"/>
                    </a:cubicBezTo>
                    <a:cubicBezTo>
                      <a:pt x="183" y="432"/>
                      <a:pt x="201" y="423"/>
                      <a:pt x="214" y="410"/>
                    </a:cubicBezTo>
                    <a:cubicBezTo>
                      <a:pt x="232" y="402"/>
                      <a:pt x="232" y="393"/>
                      <a:pt x="232" y="393"/>
                    </a:cubicBezTo>
                    <a:lnTo>
                      <a:pt x="232" y="393"/>
                    </a:lnTo>
                    <a:cubicBezTo>
                      <a:pt x="232" y="393"/>
                      <a:pt x="223" y="402"/>
                      <a:pt x="205" y="410"/>
                    </a:cubicBezTo>
                    <a:cubicBezTo>
                      <a:pt x="196" y="415"/>
                      <a:pt x="185" y="417"/>
                      <a:pt x="174" y="417"/>
                    </a:cubicBezTo>
                    <a:cubicBezTo>
                      <a:pt x="163" y="417"/>
                      <a:pt x="152" y="415"/>
                      <a:pt x="143" y="410"/>
                    </a:cubicBezTo>
                    <a:cubicBezTo>
                      <a:pt x="89" y="393"/>
                      <a:pt x="45" y="312"/>
                      <a:pt x="36" y="223"/>
                    </a:cubicBezTo>
                    <a:cubicBezTo>
                      <a:pt x="27" y="178"/>
                      <a:pt x="36" y="134"/>
                      <a:pt x="54" y="98"/>
                    </a:cubicBezTo>
                    <a:cubicBezTo>
                      <a:pt x="63" y="63"/>
                      <a:pt x="80" y="36"/>
                      <a:pt x="116" y="27"/>
                    </a:cubicBezTo>
                    <a:cubicBezTo>
                      <a:pt x="121" y="24"/>
                      <a:pt x="126" y="23"/>
                      <a:pt x="132" y="23"/>
                    </a:cubicBezTo>
                    <a:cubicBezTo>
                      <a:pt x="147" y="23"/>
                      <a:pt x="163" y="32"/>
                      <a:pt x="170" y="45"/>
                    </a:cubicBezTo>
                    <a:cubicBezTo>
                      <a:pt x="179" y="63"/>
                      <a:pt x="170" y="71"/>
                      <a:pt x="179" y="71"/>
                    </a:cubicBezTo>
                    <a:cubicBezTo>
                      <a:pt x="179" y="71"/>
                      <a:pt x="188" y="63"/>
                      <a:pt x="179" y="45"/>
                    </a:cubicBezTo>
                    <a:cubicBezTo>
                      <a:pt x="179" y="36"/>
                      <a:pt x="170" y="18"/>
                      <a:pt x="161" y="18"/>
                    </a:cubicBezTo>
                    <a:cubicBezTo>
                      <a:pt x="143" y="9"/>
                      <a:pt x="125"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4"/>
              <p:cNvSpPr/>
              <p:nvPr/>
            </p:nvSpPr>
            <p:spPr>
              <a:xfrm flipH="1">
                <a:off x="7761223" y="1462179"/>
                <a:ext cx="55840" cy="46967"/>
              </a:xfrm>
              <a:custGeom>
                <a:avLst/>
                <a:gdLst/>
                <a:ahLst/>
                <a:cxnLst/>
                <a:rect l="l" t="t" r="r" b="b"/>
                <a:pathLst>
                  <a:path w="375" h="324" extrusionOk="0">
                    <a:moveTo>
                      <a:pt x="60" y="0"/>
                    </a:moveTo>
                    <a:cubicBezTo>
                      <a:pt x="56" y="0"/>
                      <a:pt x="51" y="1"/>
                      <a:pt x="45" y="4"/>
                    </a:cubicBezTo>
                    <a:cubicBezTo>
                      <a:pt x="36" y="4"/>
                      <a:pt x="36" y="13"/>
                      <a:pt x="27" y="22"/>
                    </a:cubicBezTo>
                    <a:cubicBezTo>
                      <a:pt x="0" y="102"/>
                      <a:pt x="9" y="191"/>
                      <a:pt x="54" y="263"/>
                    </a:cubicBezTo>
                    <a:cubicBezTo>
                      <a:pt x="89" y="304"/>
                      <a:pt x="137" y="324"/>
                      <a:pt x="184" y="324"/>
                    </a:cubicBezTo>
                    <a:cubicBezTo>
                      <a:pt x="219" y="324"/>
                      <a:pt x="255" y="312"/>
                      <a:pt x="285" y="290"/>
                    </a:cubicBezTo>
                    <a:cubicBezTo>
                      <a:pt x="312" y="272"/>
                      <a:pt x="330" y="254"/>
                      <a:pt x="339" y="227"/>
                    </a:cubicBezTo>
                    <a:lnTo>
                      <a:pt x="375" y="147"/>
                    </a:lnTo>
                    <a:lnTo>
                      <a:pt x="80" y="4"/>
                    </a:lnTo>
                    <a:cubicBezTo>
                      <a:pt x="74" y="4"/>
                      <a:pt x="68" y="0"/>
                      <a:pt x="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4"/>
              <p:cNvSpPr/>
              <p:nvPr/>
            </p:nvSpPr>
            <p:spPr>
              <a:xfrm flipH="1">
                <a:off x="7761222" y="1460149"/>
                <a:ext cx="57180" cy="50591"/>
              </a:xfrm>
              <a:custGeom>
                <a:avLst/>
                <a:gdLst/>
                <a:ahLst/>
                <a:cxnLst/>
                <a:rect l="l" t="t" r="r" b="b"/>
                <a:pathLst>
                  <a:path w="384" h="349" extrusionOk="0">
                    <a:moveTo>
                      <a:pt x="36" y="0"/>
                    </a:moveTo>
                    <a:cubicBezTo>
                      <a:pt x="18" y="18"/>
                      <a:pt x="9" y="36"/>
                      <a:pt x="9" y="54"/>
                    </a:cubicBezTo>
                    <a:cubicBezTo>
                      <a:pt x="9" y="72"/>
                      <a:pt x="9" y="89"/>
                      <a:pt x="0" y="107"/>
                    </a:cubicBezTo>
                    <a:cubicBezTo>
                      <a:pt x="0" y="170"/>
                      <a:pt x="18" y="232"/>
                      <a:pt x="54" y="286"/>
                    </a:cubicBezTo>
                    <a:cubicBezTo>
                      <a:pt x="71" y="304"/>
                      <a:pt x="98" y="321"/>
                      <a:pt x="125" y="339"/>
                    </a:cubicBezTo>
                    <a:cubicBezTo>
                      <a:pt x="143" y="348"/>
                      <a:pt x="170" y="348"/>
                      <a:pt x="196" y="348"/>
                    </a:cubicBezTo>
                    <a:cubicBezTo>
                      <a:pt x="286" y="339"/>
                      <a:pt x="321" y="286"/>
                      <a:pt x="321" y="286"/>
                    </a:cubicBezTo>
                    <a:lnTo>
                      <a:pt x="321" y="286"/>
                    </a:lnTo>
                    <a:cubicBezTo>
                      <a:pt x="286" y="304"/>
                      <a:pt x="241" y="321"/>
                      <a:pt x="196" y="321"/>
                    </a:cubicBezTo>
                    <a:cubicBezTo>
                      <a:pt x="179" y="321"/>
                      <a:pt x="152" y="321"/>
                      <a:pt x="134" y="312"/>
                    </a:cubicBezTo>
                    <a:cubicBezTo>
                      <a:pt x="116" y="304"/>
                      <a:pt x="98" y="286"/>
                      <a:pt x="80" y="268"/>
                    </a:cubicBezTo>
                    <a:cubicBezTo>
                      <a:pt x="54" y="214"/>
                      <a:pt x="36" y="161"/>
                      <a:pt x="36" y="107"/>
                    </a:cubicBezTo>
                    <a:cubicBezTo>
                      <a:pt x="36" y="72"/>
                      <a:pt x="45" y="45"/>
                      <a:pt x="54" y="36"/>
                    </a:cubicBezTo>
                    <a:cubicBezTo>
                      <a:pt x="56" y="32"/>
                      <a:pt x="59" y="30"/>
                      <a:pt x="64" y="30"/>
                    </a:cubicBezTo>
                    <a:cubicBezTo>
                      <a:pt x="79" y="30"/>
                      <a:pt x="105" y="47"/>
                      <a:pt x="125" y="54"/>
                    </a:cubicBezTo>
                    <a:lnTo>
                      <a:pt x="259" y="116"/>
                    </a:lnTo>
                    <a:cubicBezTo>
                      <a:pt x="294" y="134"/>
                      <a:pt x="339" y="152"/>
                      <a:pt x="384" y="161"/>
                    </a:cubicBezTo>
                    <a:cubicBezTo>
                      <a:pt x="348" y="134"/>
                      <a:pt x="303" y="116"/>
                      <a:pt x="268" y="98"/>
                    </a:cubicBezTo>
                    <a:lnTo>
                      <a:pt x="134" y="27"/>
                    </a:lnTo>
                    <a:lnTo>
                      <a:pt x="98" y="9"/>
                    </a:lnTo>
                    <a:cubicBezTo>
                      <a:pt x="80" y="0"/>
                      <a:pt x="54"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flipH="1">
                <a:off x="7933952" y="1223491"/>
                <a:ext cx="109000" cy="42908"/>
              </a:xfrm>
              <a:custGeom>
                <a:avLst/>
                <a:gdLst/>
                <a:ahLst/>
                <a:cxnLst/>
                <a:rect l="l" t="t" r="r" b="b"/>
                <a:pathLst>
                  <a:path w="732" h="296" extrusionOk="0">
                    <a:moveTo>
                      <a:pt x="9" y="1"/>
                    </a:moveTo>
                    <a:cubicBezTo>
                      <a:pt x="0" y="37"/>
                      <a:pt x="9" y="72"/>
                      <a:pt x="36" y="99"/>
                    </a:cubicBezTo>
                    <a:cubicBezTo>
                      <a:pt x="63" y="126"/>
                      <a:pt x="99" y="144"/>
                      <a:pt x="143" y="153"/>
                    </a:cubicBezTo>
                    <a:cubicBezTo>
                      <a:pt x="151" y="154"/>
                      <a:pt x="159" y="155"/>
                      <a:pt x="167" y="155"/>
                    </a:cubicBezTo>
                    <a:cubicBezTo>
                      <a:pt x="201" y="155"/>
                      <a:pt x="237" y="142"/>
                      <a:pt x="266" y="118"/>
                    </a:cubicBezTo>
                    <a:lnTo>
                      <a:pt x="266" y="118"/>
                    </a:lnTo>
                    <a:cubicBezTo>
                      <a:pt x="291" y="159"/>
                      <a:pt x="324" y="200"/>
                      <a:pt x="357" y="233"/>
                    </a:cubicBezTo>
                    <a:cubicBezTo>
                      <a:pt x="384" y="251"/>
                      <a:pt x="420" y="277"/>
                      <a:pt x="446" y="286"/>
                    </a:cubicBezTo>
                    <a:cubicBezTo>
                      <a:pt x="482" y="295"/>
                      <a:pt x="518" y="295"/>
                      <a:pt x="554" y="295"/>
                    </a:cubicBezTo>
                    <a:cubicBezTo>
                      <a:pt x="607" y="286"/>
                      <a:pt x="661" y="251"/>
                      <a:pt x="696" y="206"/>
                    </a:cubicBezTo>
                    <a:cubicBezTo>
                      <a:pt x="714" y="170"/>
                      <a:pt x="723" y="135"/>
                      <a:pt x="732" y="99"/>
                    </a:cubicBezTo>
                    <a:cubicBezTo>
                      <a:pt x="732" y="72"/>
                      <a:pt x="732" y="63"/>
                      <a:pt x="732" y="63"/>
                    </a:cubicBezTo>
                    <a:cubicBezTo>
                      <a:pt x="723" y="63"/>
                      <a:pt x="723" y="72"/>
                      <a:pt x="714" y="99"/>
                    </a:cubicBezTo>
                    <a:cubicBezTo>
                      <a:pt x="705" y="135"/>
                      <a:pt x="696" y="162"/>
                      <a:pt x="670" y="197"/>
                    </a:cubicBezTo>
                    <a:cubicBezTo>
                      <a:pt x="631" y="241"/>
                      <a:pt x="576" y="263"/>
                      <a:pt x="520" y="263"/>
                    </a:cubicBezTo>
                    <a:cubicBezTo>
                      <a:pt x="473" y="263"/>
                      <a:pt x="425" y="248"/>
                      <a:pt x="384" y="215"/>
                    </a:cubicBezTo>
                    <a:cubicBezTo>
                      <a:pt x="384" y="215"/>
                      <a:pt x="384" y="215"/>
                      <a:pt x="375" y="206"/>
                    </a:cubicBezTo>
                    <a:cubicBezTo>
                      <a:pt x="339" y="170"/>
                      <a:pt x="304" y="135"/>
                      <a:pt x="277" y="90"/>
                    </a:cubicBezTo>
                    <a:lnTo>
                      <a:pt x="268" y="81"/>
                    </a:lnTo>
                    <a:lnTo>
                      <a:pt x="259" y="90"/>
                    </a:lnTo>
                    <a:cubicBezTo>
                      <a:pt x="228" y="117"/>
                      <a:pt x="190" y="130"/>
                      <a:pt x="153" y="130"/>
                    </a:cubicBezTo>
                    <a:cubicBezTo>
                      <a:pt x="116" y="130"/>
                      <a:pt x="81" y="117"/>
                      <a:pt x="54" y="90"/>
                    </a:cubicBezTo>
                    <a:cubicBezTo>
                      <a:pt x="45" y="90"/>
                      <a:pt x="45" y="90"/>
                      <a:pt x="45" y="81"/>
                    </a:cubicBezTo>
                    <a:cubicBezTo>
                      <a:pt x="27" y="63"/>
                      <a:pt x="18" y="37"/>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flipH="1">
                <a:off x="7708061" y="1034821"/>
                <a:ext cx="198047" cy="94659"/>
              </a:xfrm>
              <a:custGeom>
                <a:avLst/>
                <a:gdLst/>
                <a:ahLst/>
                <a:cxnLst/>
                <a:rect l="l" t="t" r="r" b="b"/>
                <a:pathLst>
                  <a:path w="1330" h="653" extrusionOk="0">
                    <a:moveTo>
                      <a:pt x="553" y="1"/>
                    </a:moveTo>
                    <a:cubicBezTo>
                      <a:pt x="482" y="1"/>
                      <a:pt x="411" y="19"/>
                      <a:pt x="348" y="54"/>
                    </a:cubicBezTo>
                    <a:cubicBezTo>
                      <a:pt x="253" y="98"/>
                      <a:pt x="174" y="175"/>
                      <a:pt x="121" y="261"/>
                    </a:cubicBezTo>
                    <a:lnTo>
                      <a:pt x="121" y="261"/>
                    </a:lnTo>
                    <a:cubicBezTo>
                      <a:pt x="102" y="230"/>
                      <a:pt x="69" y="214"/>
                      <a:pt x="36" y="206"/>
                    </a:cubicBezTo>
                    <a:cubicBezTo>
                      <a:pt x="27" y="197"/>
                      <a:pt x="9" y="197"/>
                      <a:pt x="0" y="197"/>
                    </a:cubicBezTo>
                    <a:cubicBezTo>
                      <a:pt x="0" y="197"/>
                      <a:pt x="18" y="206"/>
                      <a:pt x="36" y="215"/>
                    </a:cubicBezTo>
                    <a:cubicBezTo>
                      <a:pt x="72" y="224"/>
                      <a:pt x="98" y="242"/>
                      <a:pt x="116" y="277"/>
                    </a:cubicBezTo>
                    <a:lnTo>
                      <a:pt x="116" y="286"/>
                    </a:lnTo>
                    <a:lnTo>
                      <a:pt x="125" y="277"/>
                    </a:lnTo>
                    <a:cubicBezTo>
                      <a:pt x="188" y="188"/>
                      <a:pt x="268" y="117"/>
                      <a:pt x="366" y="72"/>
                    </a:cubicBezTo>
                    <a:cubicBezTo>
                      <a:pt x="420" y="45"/>
                      <a:pt x="491" y="28"/>
                      <a:pt x="553" y="28"/>
                    </a:cubicBezTo>
                    <a:cubicBezTo>
                      <a:pt x="634" y="28"/>
                      <a:pt x="705" y="45"/>
                      <a:pt x="768" y="81"/>
                    </a:cubicBezTo>
                    <a:cubicBezTo>
                      <a:pt x="812" y="117"/>
                      <a:pt x="857" y="153"/>
                      <a:pt x="892" y="197"/>
                    </a:cubicBezTo>
                    <a:cubicBezTo>
                      <a:pt x="919" y="242"/>
                      <a:pt x="946" y="295"/>
                      <a:pt x="946" y="349"/>
                    </a:cubicBezTo>
                    <a:lnTo>
                      <a:pt x="946" y="367"/>
                    </a:lnTo>
                    <a:lnTo>
                      <a:pt x="964" y="358"/>
                    </a:lnTo>
                    <a:cubicBezTo>
                      <a:pt x="989" y="351"/>
                      <a:pt x="1014" y="348"/>
                      <a:pt x="1039" y="348"/>
                    </a:cubicBezTo>
                    <a:cubicBezTo>
                      <a:pt x="1085" y="348"/>
                      <a:pt x="1129" y="358"/>
                      <a:pt x="1169" y="376"/>
                    </a:cubicBezTo>
                    <a:cubicBezTo>
                      <a:pt x="1222" y="402"/>
                      <a:pt x="1258" y="447"/>
                      <a:pt x="1285" y="500"/>
                    </a:cubicBezTo>
                    <a:cubicBezTo>
                      <a:pt x="1312" y="545"/>
                      <a:pt x="1321" y="599"/>
                      <a:pt x="1321" y="652"/>
                    </a:cubicBezTo>
                    <a:cubicBezTo>
                      <a:pt x="1330" y="634"/>
                      <a:pt x="1330" y="616"/>
                      <a:pt x="1330" y="607"/>
                    </a:cubicBezTo>
                    <a:cubicBezTo>
                      <a:pt x="1330" y="572"/>
                      <a:pt x="1321" y="527"/>
                      <a:pt x="1303" y="492"/>
                    </a:cubicBezTo>
                    <a:cubicBezTo>
                      <a:pt x="1276" y="438"/>
                      <a:pt x="1240" y="393"/>
                      <a:pt x="1187" y="367"/>
                    </a:cubicBezTo>
                    <a:cubicBezTo>
                      <a:pt x="1138" y="336"/>
                      <a:pt x="1085" y="322"/>
                      <a:pt x="1034" y="322"/>
                    </a:cubicBezTo>
                    <a:cubicBezTo>
                      <a:pt x="1015" y="322"/>
                      <a:pt x="996" y="324"/>
                      <a:pt x="978" y="328"/>
                    </a:cubicBezTo>
                    <a:lnTo>
                      <a:pt x="978" y="328"/>
                    </a:lnTo>
                    <a:cubicBezTo>
                      <a:pt x="967" y="274"/>
                      <a:pt x="943" y="228"/>
                      <a:pt x="919" y="188"/>
                    </a:cubicBezTo>
                    <a:cubicBezTo>
                      <a:pt x="883" y="135"/>
                      <a:pt x="830" y="90"/>
                      <a:pt x="776" y="63"/>
                    </a:cubicBezTo>
                    <a:cubicBezTo>
                      <a:pt x="714" y="19"/>
                      <a:pt x="634" y="1"/>
                      <a:pt x="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flipH="1">
                <a:off x="7751841" y="2630413"/>
                <a:ext cx="64030" cy="36385"/>
              </a:xfrm>
              <a:custGeom>
                <a:avLst/>
                <a:gdLst/>
                <a:ahLst/>
                <a:cxnLst/>
                <a:rect l="l" t="t" r="r" b="b"/>
                <a:pathLst>
                  <a:path w="430" h="251" extrusionOk="0">
                    <a:moveTo>
                      <a:pt x="1" y="1"/>
                    </a:moveTo>
                    <a:lnTo>
                      <a:pt x="1" y="1"/>
                    </a:lnTo>
                    <a:cubicBezTo>
                      <a:pt x="54" y="63"/>
                      <a:pt x="126" y="108"/>
                      <a:pt x="197" y="143"/>
                    </a:cubicBezTo>
                    <a:cubicBezTo>
                      <a:pt x="269" y="188"/>
                      <a:pt x="349" y="224"/>
                      <a:pt x="429" y="250"/>
                    </a:cubicBezTo>
                    <a:cubicBezTo>
                      <a:pt x="358" y="197"/>
                      <a:pt x="286" y="161"/>
                      <a:pt x="215" y="126"/>
                    </a:cubicBezTo>
                    <a:cubicBezTo>
                      <a:pt x="90" y="63"/>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flipH="1">
                <a:off x="7781176" y="2661434"/>
                <a:ext cx="65221" cy="41604"/>
              </a:xfrm>
              <a:custGeom>
                <a:avLst/>
                <a:gdLst/>
                <a:ahLst/>
                <a:cxnLst/>
                <a:rect l="l" t="t" r="r" b="b"/>
                <a:pathLst>
                  <a:path w="438" h="287" extrusionOk="0">
                    <a:moveTo>
                      <a:pt x="1" y="1"/>
                    </a:moveTo>
                    <a:lnTo>
                      <a:pt x="1" y="1"/>
                    </a:lnTo>
                    <a:cubicBezTo>
                      <a:pt x="72" y="54"/>
                      <a:pt x="143" y="108"/>
                      <a:pt x="215" y="152"/>
                    </a:cubicBezTo>
                    <a:cubicBezTo>
                      <a:pt x="277" y="206"/>
                      <a:pt x="358" y="251"/>
                      <a:pt x="438" y="286"/>
                    </a:cubicBezTo>
                    <a:cubicBezTo>
                      <a:pt x="367" y="233"/>
                      <a:pt x="304" y="179"/>
                      <a:pt x="224" y="135"/>
                    </a:cubicBezTo>
                    <a:cubicBezTo>
                      <a:pt x="161" y="81"/>
                      <a:pt x="81" y="3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flipH="1">
                <a:off x="7815722" y="2684773"/>
                <a:ext cx="53160" cy="37690"/>
              </a:xfrm>
              <a:custGeom>
                <a:avLst/>
                <a:gdLst/>
                <a:ahLst/>
                <a:cxnLst/>
                <a:rect l="l" t="t" r="r" b="b"/>
                <a:pathLst>
                  <a:path w="357" h="260" extrusionOk="0">
                    <a:moveTo>
                      <a:pt x="0" y="0"/>
                    </a:moveTo>
                    <a:lnTo>
                      <a:pt x="0" y="0"/>
                    </a:lnTo>
                    <a:cubicBezTo>
                      <a:pt x="45" y="63"/>
                      <a:pt x="107" y="116"/>
                      <a:pt x="170" y="152"/>
                    </a:cubicBezTo>
                    <a:cubicBezTo>
                      <a:pt x="223" y="197"/>
                      <a:pt x="294" y="232"/>
                      <a:pt x="357" y="259"/>
                    </a:cubicBezTo>
                    <a:cubicBezTo>
                      <a:pt x="303" y="214"/>
                      <a:pt x="241" y="170"/>
                      <a:pt x="179" y="125"/>
                    </a:cubicBezTo>
                    <a:cubicBezTo>
                      <a:pt x="80" y="63"/>
                      <a:pt x="9"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4"/>
              <p:cNvSpPr/>
              <p:nvPr/>
            </p:nvSpPr>
            <p:spPr>
              <a:xfrm flipH="1">
                <a:off x="7783707" y="2534739"/>
                <a:ext cx="70582" cy="50591"/>
              </a:xfrm>
              <a:custGeom>
                <a:avLst/>
                <a:gdLst/>
                <a:ahLst/>
                <a:cxnLst/>
                <a:rect l="l" t="t" r="r" b="b"/>
                <a:pathLst>
                  <a:path w="474" h="349" extrusionOk="0">
                    <a:moveTo>
                      <a:pt x="0" y="1"/>
                    </a:moveTo>
                    <a:cubicBezTo>
                      <a:pt x="98" y="36"/>
                      <a:pt x="179" y="90"/>
                      <a:pt x="259" y="143"/>
                    </a:cubicBezTo>
                    <a:cubicBezTo>
                      <a:pt x="388" y="238"/>
                      <a:pt x="459" y="349"/>
                      <a:pt x="472" y="349"/>
                    </a:cubicBezTo>
                    <a:cubicBezTo>
                      <a:pt x="472" y="349"/>
                      <a:pt x="473" y="349"/>
                      <a:pt x="473" y="348"/>
                    </a:cubicBezTo>
                    <a:cubicBezTo>
                      <a:pt x="464" y="322"/>
                      <a:pt x="446" y="295"/>
                      <a:pt x="428" y="277"/>
                    </a:cubicBezTo>
                    <a:cubicBezTo>
                      <a:pt x="384" y="224"/>
                      <a:pt x="330" y="170"/>
                      <a:pt x="277" y="125"/>
                    </a:cubicBezTo>
                    <a:cubicBezTo>
                      <a:pt x="223" y="81"/>
                      <a:pt x="161" y="45"/>
                      <a:pt x="89" y="18"/>
                    </a:cubicBezTo>
                    <a:cubicBezTo>
                      <a:pt x="63" y="9"/>
                      <a:pt x="36"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34"/>
            <p:cNvGrpSpPr/>
            <p:nvPr/>
          </p:nvGrpSpPr>
          <p:grpSpPr>
            <a:xfrm>
              <a:off x="4744604" y="1267381"/>
              <a:ext cx="1195831" cy="3520950"/>
              <a:chOff x="4744604" y="1267381"/>
              <a:chExt cx="1195831" cy="3520950"/>
            </a:xfrm>
          </p:grpSpPr>
          <p:sp>
            <p:nvSpPr>
              <p:cNvPr id="805" name="Google Shape;805;p34"/>
              <p:cNvSpPr/>
              <p:nvPr/>
            </p:nvSpPr>
            <p:spPr>
              <a:xfrm>
                <a:off x="5446225" y="1953125"/>
                <a:ext cx="152700" cy="760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4"/>
              <p:cNvSpPr/>
              <p:nvPr/>
            </p:nvSpPr>
            <p:spPr>
              <a:xfrm>
                <a:off x="5597371" y="1922077"/>
                <a:ext cx="197039" cy="868552"/>
              </a:xfrm>
              <a:custGeom>
                <a:avLst/>
                <a:gdLst/>
                <a:ahLst/>
                <a:cxnLst/>
                <a:rect l="l" t="t" r="r" b="b"/>
                <a:pathLst>
                  <a:path w="1348" h="5942" extrusionOk="0">
                    <a:moveTo>
                      <a:pt x="197" y="0"/>
                    </a:moveTo>
                    <a:lnTo>
                      <a:pt x="1" y="1223"/>
                    </a:lnTo>
                    <a:lnTo>
                      <a:pt x="197" y="5514"/>
                    </a:lnTo>
                    <a:lnTo>
                      <a:pt x="429" y="5942"/>
                    </a:lnTo>
                    <a:lnTo>
                      <a:pt x="1348" y="5639"/>
                    </a:lnTo>
                    <a:cubicBezTo>
                      <a:pt x="1348" y="5639"/>
                      <a:pt x="937" y="4229"/>
                      <a:pt x="911" y="3988"/>
                    </a:cubicBezTo>
                    <a:cubicBezTo>
                      <a:pt x="884" y="3747"/>
                      <a:pt x="670" y="3453"/>
                      <a:pt x="670" y="3453"/>
                    </a:cubicBezTo>
                    <a:cubicBezTo>
                      <a:pt x="670" y="3453"/>
                      <a:pt x="607" y="1695"/>
                      <a:pt x="572" y="919"/>
                    </a:cubicBezTo>
                    <a:cubicBezTo>
                      <a:pt x="527" y="143"/>
                      <a:pt x="197" y="0"/>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4"/>
              <p:cNvSpPr/>
              <p:nvPr/>
            </p:nvSpPr>
            <p:spPr>
              <a:xfrm>
                <a:off x="5748659" y="2531022"/>
                <a:ext cx="71916" cy="41951"/>
              </a:xfrm>
              <a:custGeom>
                <a:avLst/>
                <a:gdLst/>
                <a:ahLst/>
                <a:cxnLst/>
                <a:rect l="l" t="t" r="r" b="b"/>
                <a:pathLst>
                  <a:path w="492" h="287" extrusionOk="0">
                    <a:moveTo>
                      <a:pt x="286" y="1"/>
                    </a:moveTo>
                    <a:cubicBezTo>
                      <a:pt x="161" y="1"/>
                      <a:pt x="0" y="188"/>
                      <a:pt x="0" y="188"/>
                    </a:cubicBezTo>
                    <a:lnTo>
                      <a:pt x="491" y="286"/>
                    </a:lnTo>
                    <a:lnTo>
                      <a:pt x="491" y="152"/>
                    </a:lnTo>
                    <a:cubicBezTo>
                      <a:pt x="491" y="72"/>
                      <a:pt x="402" y="1"/>
                      <a:pt x="286" y="1"/>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4"/>
              <p:cNvSpPr/>
              <p:nvPr/>
            </p:nvSpPr>
            <p:spPr>
              <a:xfrm>
                <a:off x="5615642" y="2064154"/>
                <a:ext cx="27480" cy="729105"/>
              </a:xfrm>
              <a:custGeom>
                <a:avLst/>
                <a:gdLst/>
                <a:ahLst/>
                <a:cxnLst/>
                <a:rect l="l" t="t" r="r" b="b"/>
                <a:pathLst>
                  <a:path w="188" h="4988" extrusionOk="0">
                    <a:moveTo>
                      <a:pt x="143" y="1"/>
                    </a:moveTo>
                    <a:cubicBezTo>
                      <a:pt x="143" y="10"/>
                      <a:pt x="143" y="28"/>
                      <a:pt x="143" y="45"/>
                    </a:cubicBezTo>
                    <a:cubicBezTo>
                      <a:pt x="143" y="81"/>
                      <a:pt x="143" y="135"/>
                      <a:pt x="143" y="197"/>
                    </a:cubicBezTo>
                    <a:cubicBezTo>
                      <a:pt x="152" y="322"/>
                      <a:pt x="152" y="500"/>
                      <a:pt x="152" y="732"/>
                    </a:cubicBezTo>
                    <a:cubicBezTo>
                      <a:pt x="161" y="1178"/>
                      <a:pt x="134" y="1803"/>
                      <a:pt x="90" y="2490"/>
                    </a:cubicBezTo>
                    <a:cubicBezTo>
                      <a:pt x="45" y="3177"/>
                      <a:pt x="0" y="3801"/>
                      <a:pt x="0" y="4256"/>
                    </a:cubicBezTo>
                    <a:cubicBezTo>
                      <a:pt x="0" y="4479"/>
                      <a:pt x="9" y="4667"/>
                      <a:pt x="9" y="4791"/>
                    </a:cubicBezTo>
                    <a:cubicBezTo>
                      <a:pt x="18" y="4854"/>
                      <a:pt x="18" y="4898"/>
                      <a:pt x="18" y="4934"/>
                    </a:cubicBezTo>
                    <a:cubicBezTo>
                      <a:pt x="18" y="4952"/>
                      <a:pt x="18" y="4970"/>
                      <a:pt x="27" y="4988"/>
                    </a:cubicBezTo>
                    <a:cubicBezTo>
                      <a:pt x="27" y="4970"/>
                      <a:pt x="27" y="4952"/>
                      <a:pt x="27" y="4934"/>
                    </a:cubicBezTo>
                    <a:lnTo>
                      <a:pt x="27" y="4791"/>
                    </a:lnTo>
                    <a:cubicBezTo>
                      <a:pt x="27" y="4667"/>
                      <a:pt x="27" y="4479"/>
                      <a:pt x="27" y="4256"/>
                    </a:cubicBezTo>
                    <a:cubicBezTo>
                      <a:pt x="36" y="3810"/>
                      <a:pt x="81" y="3186"/>
                      <a:pt x="125" y="2490"/>
                    </a:cubicBezTo>
                    <a:cubicBezTo>
                      <a:pt x="170" y="1803"/>
                      <a:pt x="188" y="1178"/>
                      <a:pt x="179" y="732"/>
                    </a:cubicBezTo>
                    <a:cubicBezTo>
                      <a:pt x="179" y="500"/>
                      <a:pt x="170" y="322"/>
                      <a:pt x="161" y="197"/>
                    </a:cubicBezTo>
                    <a:cubicBezTo>
                      <a:pt x="152" y="135"/>
                      <a:pt x="152" y="81"/>
                      <a:pt x="152" y="45"/>
                    </a:cubicBezTo>
                    <a:cubicBezTo>
                      <a:pt x="152" y="28"/>
                      <a:pt x="143" y="10"/>
                      <a:pt x="14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4"/>
              <p:cNvSpPr/>
              <p:nvPr/>
            </p:nvSpPr>
            <p:spPr>
              <a:xfrm>
                <a:off x="5627336" y="2438496"/>
                <a:ext cx="52329" cy="92673"/>
              </a:xfrm>
              <a:custGeom>
                <a:avLst/>
                <a:gdLst/>
                <a:ahLst/>
                <a:cxnLst/>
                <a:rect l="l" t="t" r="r" b="b"/>
                <a:pathLst>
                  <a:path w="358" h="634" extrusionOk="0">
                    <a:moveTo>
                      <a:pt x="349" y="0"/>
                    </a:moveTo>
                    <a:cubicBezTo>
                      <a:pt x="349" y="0"/>
                      <a:pt x="224" y="116"/>
                      <a:pt x="126" y="295"/>
                    </a:cubicBezTo>
                    <a:cubicBezTo>
                      <a:pt x="28" y="473"/>
                      <a:pt x="1" y="634"/>
                      <a:pt x="10" y="634"/>
                    </a:cubicBezTo>
                    <a:cubicBezTo>
                      <a:pt x="10" y="634"/>
                      <a:pt x="10" y="634"/>
                      <a:pt x="11" y="634"/>
                    </a:cubicBezTo>
                    <a:cubicBezTo>
                      <a:pt x="22" y="634"/>
                      <a:pt x="75" y="477"/>
                      <a:pt x="161" y="312"/>
                    </a:cubicBezTo>
                    <a:cubicBezTo>
                      <a:pt x="259" y="134"/>
                      <a:pt x="358" y="9"/>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4"/>
              <p:cNvSpPr/>
              <p:nvPr/>
            </p:nvSpPr>
            <p:spPr>
              <a:xfrm>
                <a:off x="5795287" y="2658775"/>
                <a:ext cx="123077" cy="114599"/>
              </a:xfrm>
              <a:custGeom>
                <a:avLst/>
                <a:gdLst/>
                <a:ahLst/>
                <a:cxnLst/>
                <a:rect l="l" t="t" r="r" b="b"/>
                <a:pathLst>
                  <a:path w="842" h="784" extrusionOk="0">
                    <a:moveTo>
                      <a:pt x="725" y="1"/>
                    </a:moveTo>
                    <a:lnTo>
                      <a:pt x="556" y="233"/>
                    </a:lnTo>
                    <a:cubicBezTo>
                      <a:pt x="556" y="233"/>
                      <a:pt x="440" y="313"/>
                      <a:pt x="342" y="384"/>
                    </a:cubicBezTo>
                    <a:cubicBezTo>
                      <a:pt x="252" y="447"/>
                      <a:pt x="243" y="500"/>
                      <a:pt x="243" y="500"/>
                    </a:cubicBezTo>
                    <a:cubicBezTo>
                      <a:pt x="243" y="500"/>
                      <a:pt x="20" y="527"/>
                      <a:pt x="12" y="679"/>
                    </a:cubicBezTo>
                    <a:cubicBezTo>
                      <a:pt x="1" y="767"/>
                      <a:pt x="91" y="784"/>
                      <a:pt x="175" y="784"/>
                    </a:cubicBezTo>
                    <a:cubicBezTo>
                      <a:pt x="227" y="784"/>
                      <a:pt x="276" y="777"/>
                      <a:pt x="297" y="777"/>
                    </a:cubicBezTo>
                    <a:cubicBezTo>
                      <a:pt x="342" y="777"/>
                      <a:pt x="458" y="643"/>
                      <a:pt x="458" y="643"/>
                    </a:cubicBezTo>
                    <a:cubicBezTo>
                      <a:pt x="458" y="643"/>
                      <a:pt x="761" y="411"/>
                      <a:pt x="805" y="286"/>
                    </a:cubicBezTo>
                    <a:cubicBezTo>
                      <a:pt x="841" y="161"/>
                      <a:pt x="725" y="1"/>
                      <a:pt x="725" y="1"/>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4"/>
              <p:cNvSpPr/>
              <p:nvPr/>
            </p:nvSpPr>
            <p:spPr>
              <a:xfrm>
                <a:off x="5151400" y="1530926"/>
                <a:ext cx="139740" cy="224374"/>
              </a:xfrm>
              <a:custGeom>
                <a:avLst/>
                <a:gdLst/>
                <a:ahLst/>
                <a:cxnLst/>
                <a:rect l="l" t="t" r="r" b="b"/>
                <a:pathLst>
                  <a:path w="956" h="1535" extrusionOk="0">
                    <a:moveTo>
                      <a:pt x="18" y="0"/>
                    </a:moveTo>
                    <a:lnTo>
                      <a:pt x="18" y="0"/>
                    </a:lnTo>
                    <a:cubicBezTo>
                      <a:pt x="1" y="580"/>
                      <a:pt x="241" y="1133"/>
                      <a:pt x="661" y="1535"/>
                    </a:cubicBezTo>
                    <a:cubicBezTo>
                      <a:pt x="759" y="1249"/>
                      <a:pt x="857" y="973"/>
                      <a:pt x="955" y="696"/>
                    </a:cubicBezTo>
                    <a:lnTo>
                      <a:pt x="18" y="0"/>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4"/>
              <p:cNvSpPr/>
              <p:nvPr/>
            </p:nvSpPr>
            <p:spPr>
              <a:xfrm>
                <a:off x="5126697" y="1267381"/>
                <a:ext cx="414689" cy="433107"/>
              </a:xfrm>
              <a:custGeom>
                <a:avLst/>
                <a:gdLst/>
                <a:ahLst/>
                <a:cxnLst/>
                <a:rect l="l" t="t" r="r" b="b"/>
                <a:pathLst>
                  <a:path w="2837" h="2963" extrusionOk="0">
                    <a:moveTo>
                      <a:pt x="1828" y="1"/>
                    </a:moveTo>
                    <a:cubicBezTo>
                      <a:pt x="1732" y="1"/>
                      <a:pt x="1637" y="13"/>
                      <a:pt x="1543" y="37"/>
                    </a:cubicBezTo>
                    <a:cubicBezTo>
                      <a:pt x="1267" y="99"/>
                      <a:pt x="999" y="206"/>
                      <a:pt x="758" y="358"/>
                    </a:cubicBezTo>
                    <a:cubicBezTo>
                      <a:pt x="616" y="429"/>
                      <a:pt x="491" y="527"/>
                      <a:pt x="384" y="652"/>
                    </a:cubicBezTo>
                    <a:cubicBezTo>
                      <a:pt x="205" y="875"/>
                      <a:pt x="27" y="1250"/>
                      <a:pt x="9" y="1536"/>
                    </a:cubicBezTo>
                    <a:cubicBezTo>
                      <a:pt x="0" y="1776"/>
                      <a:pt x="89" y="2356"/>
                      <a:pt x="187" y="2570"/>
                    </a:cubicBezTo>
                    <a:cubicBezTo>
                      <a:pt x="277" y="2767"/>
                      <a:pt x="705" y="2918"/>
                      <a:pt x="910" y="2963"/>
                    </a:cubicBezTo>
                    <a:lnTo>
                      <a:pt x="2837" y="724"/>
                    </a:lnTo>
                    <a:cubicBezTo>
                      <a:pt x="2766" y="474"/>
                      <a:pt x="2596" y="260"/>
                      <a:pt x="2373" y="135"/>
                    </a:cubicBezTo>
                    <a:cubicBezTo>
                      <a:pt x="2202" y="46"/>
                      <a:pt x="2015" y="1"/>
                      <a:pt x="1828"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4"/>
              <p:cNvSpPr/>
              <p:nvPr/>
            </p:nvSpPr>
            <p:spPr>
              <a:xfrm>
                <a:off x="5453976" y="1318394"/>
                <a:ext cx="151434" cy="382093"/>
              </a:xfrm>
              <a:custGeom>
                <a:avLst/>
                <a:gdLst/>
                <a:ahLst/>
                <a:cxnLst/>
                <a:rect l="l" t="t" r="r" b="b"/>
                <a:pathLst>
                  <a:path w="1036" h="2614" extrusionOk="0">
                    <a:moveTo>
                      <a:pt x="0" y="0"/>
                    </a:moveTo>
                    <a:lnTo>
                      <a:pt x="0" y="0"/>
                    </a:lnTo>
                    <a:cubicBezTo>
                      <a:pt x="250" y="607"/>
                      <a:pt x="321" y="1980"/>
                      <a:pt x="464" y="2614"/>
                    </a:cubicBezTo>
                    <a:cubicBezTo>
                      <a:pt x="643" y="2364"/>
                      <a:pt x="1035" y="1615"/>
                      <a:pt x="1017" y="1311"/>
                    </a:cubicBezTo>
                    <a:cubicBezTo>
                      <a:pt x="991" y="1024"/>
                      <a:pt x="1008" y="79"/>
                      <a:pt x="500" y="79"/>
                    </a:cubicBezTo>
                    <a:cubicBezTo>
                      <a:pt x="488" y="79"/>
                      <a:pt x="476" y="79"/>
                      <a:pt x="464" y="80"/>
                    </a:cubicBezTo>
                    <a:lnTo>
                      <a:pt x="0" y="0"/>
                    </a:ln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4"/>
              <p:cNvSpPr/>
              <p:nvPr/>
            </p:nvSpPr>
            <p:spPr>
              <a:xfrm>
                <a:off x="5200953" y="1330819"/>
                <a:ext cx="366599" cy="710102"/>
              </a:xfrm>
              <a:custGeom>
                <a:avLst/>
                <a:gdLst/>
                <a:ahLst/>
                <a:cxnLst/>
                <a:rect l="l" t="t" r="r" b="b"/>
                <a:pathLst>
                  <a:path w="2508" h="4858" extrusionOk="0">
                    <a:moveTo>
                      <a:pt x="1720" y="1"/>
                    </a:moveTo>
                    <a:cubicBezTo>
                      <a:pt x="1700" y="1"/>
                      <a:pt x="1680" y="2"/>
                      <a:pt x="1660" y="4"/>
                    </a:cubicBezTo>
                    <a:lnTo>
                      <a:pt x="598" y="272"/>
                    </a:lnTo>
                    <a:cubicBezTo>
                      <a:pt x="259" y="361"/>
                      <a:pt x="18" y="655"/>
                      <a:pt x="1" y="1003"/>
                    </a:cubicBezTo>
                    <a:cubicBezTo>
                      <a:pt x="1" y="1008"/>
                      <a:pt x="1" y="1010"/>
                      <a:pt x="1" y="1010"/>
                    </a:cubicBezTo>
                    <a:cubicBezTo>
                      <a:pt x="1" y="1011"/>
                      <a:pt x="1" y="1011"/>
                      <a:pt x="1" y="1012"/>
                    </a:cubicBezTo>
                    <a:lnTo>
                      <a:pt x="241" y="3760"/>
                    </a:lnTo>
                    <a:lnTo>
                      <a:pt x="1758" y="4857"/>
                    </a:lnTo>
                    <a:lnTo>
                      <a:pt x="1740" y="3876"/>
                    </a:lnTo>
                    <a:lnTo>
                      <a:pt x="1740" y="3287"/>
                    </a:lnTo>
                    <a:cubicBezTo>
                      <a:pt x="1740" y="3287"/>
                      <a:pt x="2329" y="3189"/>
                      <a:pt x="2454" y="2413"/>
                    </a:cubicBezTo>
                    <a:cubicBezTo>
                      <a:pt x="2507" y="2029"/>
                      <a:pt x="2490" y="1494"/>
                      <a:pt x="2454" y="977"/>
                    </a:cubicBezTo>
                    <a:cubicBezTo>
                      <a:pt x="2428" y="542"/>
                      <a:pt x="2150" y="1"/>
                      <a:pt x="1720" y="1"/>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4"/>
              <p:cNvSpPr/>
              <p:nvPr/>
            </p:nvSpPr>
            <p:spPr>
              <a:xfrm>
                <a:off x="5306635" y="1770791"/>
                <a:ext cx="148803" cy="67678"/>
              </a:xfrm>
              <a:custGeom>
                <a:avLst/>
                <a:gdLst/>
                <a:ahLst/>
                <a:cxnLst/>
                <a:rect l="l" t="t" r="r" b="b"/>
                <a:pathLst>
                  <a:path w="1018" h="463" extrusionOk="0">
                    <a:moveTo>
                      <a:pt x="0" y="1"/>
                    </a:moveTo>
                    <a:lnTo>
                      <a:pt x="0" y="1"/>
                    </a:lnTo>
                    <a:cubicBezTo>
                      <a:pt x="0" y="1"/>
                      <a:pt x="219" y="462"/>
                      <a:pt x="877" y="462"/>
                    </a:cubicBezTo>
                    <a:cubicBezTo>
                      <a:pt x="922" y="462"/>
                      <a:pt x="968" y="460"/>
                      <a:pt x="1017" y="456"/>
                    </a:cubicBezTo>
                    <a:lnTo>
                      <a:pt x="1017" y="277"/>
                    </a:lnTo>
                    <a:cubicBezTo>
                      <a:pt x="660" y="277"/>
                      <a:pt x="304" y="188"/>
                      <a:pt x="0"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4"/>
              <p:cNvSpPr/>
              <p:nvPr/>
            </p:nvSpPr>
            <p:spPr>
              <a:xfrm>
                <a:off x="5170987" y="1286968"/>
                <a:ext cx="366599" cy="309299"/>
              </a:xfrm>
              <a:custGeom>
                <a:avLst/>
                <a:gdLst/>
                <a:ahLst/>
                <a:cxnLst/>
                <a:rect l="l" t="t" r="r" b="b"/>
                <a:pathLst>
                  <a:path w="2508" h="2116" extrusionOk="0">
                    <a:moveTo>
                      <a:pt x="1660" y="1"/>
                    </a:moveTo>
                    <a:cubicBezTo>
                      <a:pt x="1419" y="1"/>
                      <a:pt x="1187" y="54"/>
                      <a:pt x="982" y="179"/>
                    </a:cubicBezTo>
                    <a:cubicBezTo>
                      <a:pt x="669" y="367"/>
                      <a:pt x="420" y="634"/>
                      <a:pt x="241" y="947"/>
                    </a:cubicBezTo>
                    <a:cubicBezTo>
                      <a:pt x="206" y="1009"/>
                      <a:pt x="179" y="1080"/>
                      <a:pt x="170" y="1143"/>
                    </a:cubicBezTo>
                    <a:cubicBezTo>
                      <a:pt x="170" y="1214"/>
                      <a:pt x="197" y="1286"/>
                      <a:pt x="179" y="1348"/>
                    </a:cubicBezTo>
                    <a:cubicBezTo>
                      <a:pt x="161" y="1428"/>
                      <a:pt x="99" y="1482"/>
                      <a:pt x="54" y="1544"/>
                    </a:cubicBezTo>
                    <a:cubicBezTo>
                      <a:pt x="9" y="1642"/>
                      <a:pt x="0" y="1749"/>
                      <a:pt x="45" y="1848"/>
                    </a:cubicBezTo>
                    <a:cubicBezTo>
                      <a:pt x="81" y="1946"/>
                      <a:pt x="134" y="2035"/>
                      <a:pt x="197" y="2115"/>
                    </a:cubicBezTo>
                    <a:cubicBezTo>
                      <a:pt x="152" y="1990"/>
                      <a:pt x="206" y="1848"/>
                      <a:pt x="304" y="1758"/>
                    </a:cubicBezTo>
                    <a:cubicBezTo>
                      <a:pt x="402" y="1669"/>
                      <a:pt x="545" y="1732"/>
                      <a:pt x="652" y="1669"/>
                    </a:cubicBezTo>
                    <a:cubicBezTo>
                      <a:pt x="1107" y="1393"/>
                      <a:pt x="1339" y="750"/>
                      <a:pt x="1802" y="492"/>
                    </a:cubicBezTo>
                    <a:cubicBezTo>
                      <a:pt x="1910" y="420"/>
                      <a:pt x="2034" y="385"/>
                      <a:pt x="2159" y="385"/>
                    </a:cubicBezTo>
                    <a:cubicBezTo>
                      <a:pt x="2284" y="385"/>
                      <a:pt x="2400" y="465"/>
                      <a:pt x="2454" y="581"/>
                    </a:cubicBezTo>
                    <a:cubicBezTo>
                      <a:pt x="2507" y="447"/>
                      <a:pt x="2400" y="349"/>
                      <a:pt x="2302" y="260"/>
                    </a:cubicBezTo>
                    <a:cubicBezTo>
                      <a:pt x="2124" y="99"/>
                      <a:pt x="1892" y="10"/>
                      <a:pt x="1660"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4"/>
              <p:cNvSpPr/>
              <p:nvPr/>
            </p:nvSpPr>
            <p:spPr>
              <a:xfrm>
                <a:off x="5155786" y="1552267"/>
                <a:ext cx="60954" cy="92965"/>
              </a:xfrm>
              <a:custGeom>
                <a:avLst/>
                <a:gdLst/>
                <a:ahLst/>
                <a:cxnLst/>
                <a:rect l="l" t="t" r="r" b="b"/>
                <a:pathLst>
                  <a:path w="417" h="636" extrusionOk="0">
                    <a:moveTo>
                      <a:pt x="249" y="1"/>
                    </a:moveTo>
                    <a:cubicBezTo>
                      <a:pt x="135" y="1"/>
                      <a:pt x="6" y="57"/>
                      <a:pt x="6" y="300"/>
                    </a:cubicBezTo>
                    <a:cubicBezTo>
                      <a:pt x="0" y="585"/>
                      <a:pt x="192" y="635"/>
                      <a:pt x="316" y="635"/>
                    </a:cubicBezTo>
                    <a:cubicBezTo>
                      <a:pt x="374" y="635"/>
                      <a:pt x="417" y="624"/>
                      <a:pt x="417" y="621"/>
                    </a:cubicBezTo>
                    <a:cubicBezTo>
                      <a:pt x="417" y="612"/>
                      <a:pt x="417" y="42"/>
                      <a:pt x="417" y="42"/>
                    </a:cubicBezTo>
                    <a:cubicBezTo>
                      <a:pt x="413" y="34"/>
                      <a:pt x="335" y="1"/>
                      <a:pt x="249" y="1"/>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4"/>
              <p:cNvSpPr/>
              <p:nvPr/>
            </p:nvSpPr>
            <p:spPr>
              <a:xfrm>
                <a:off x="5176250" y="1631052"/>
                <a:ext cx="26165" cy="23826"/>
              </a:xfrm>
              <a:custGeom>
                <a:avLst/>
                <a:gdLst/>
                <a:ahLst/>
                <a:cxnLst/>
                <a:rect l="l" t="t" r="r" b="b"/>
                <a:pathLst>
                  <a:path w="179" h="163" extrusionOk="0">
                    <a:moveTo>
                      <a:pt x="90" y="0"/>
                    </a:moveTo>
                    <a:cubicBezTo>
                      <a:pt x="52" y="0"/>
                      <a:pt x="17" y="26"/>
                      <a:pt x="9" y="65"/>
                    </a:cubicBezTo>
                    <a:cubicBezTo>
                      <a:pt x="0" y="109"/>
                      <a:pt x="36" y="154"/>
                      <a:pt x="80" y="163"/>
                    </a:cubicBezTo>
                    <a:cubicBezTo>
                      <a:pt x="116" y="163"/>
                      <a:pt x="152" y="145"/>
                      <a:pt x="170" y="109"/>
                    </a:cubicBezTo>
                    <a:cubicBezTo>
                      <a:pt x="179" y="65"/>
                      <a:pt x="161" y="20"/>
                      <a:pt x="125" y="2"/>
                    </a:cubicBezTo>
                    <a:lnTo>
                      <a:pt x="107" y="2"/>
                    </a:lnTo>
                    <a:cubicBezTo>
                      <a:pt x="101" y="1"/>
                      <a:pt x="96" y="0"/>
                      <a:pt x="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4"/>
              <p:cNvSpPr/>
              <p:nvPr/>
            </p:nvSpPr>
            <p:spPr>
              <a:xfrm>
                <a:off x="5176250" y="1630029"/>
                <a:ext cx="27480" cy="25288"/>
              </a:xfrm>
              <a:custGeom>
                <a:avLst/>
                <a:gdLst/>
                <a:ahLst/>
                <a:cxnLst/>
                <a:rect l="l" t="t" r="r" b="b"/>
                <a:pathLst>
                  <a:path w="188" h="173" extrusionOk="0">
                    <a:moveTo>
                      <a:pt x="89" y="0"/>
                    </a:moveTo>
                    <a:cubicBezTo>
                      <a:pt x="63" y="0"/>
                      <a:pt x="45" y="9"/>
                      <a:pt x="36" y="18"/>
                    </a:cubicBezTo>
                    <a:cubicBezTo>
                      <a:pt x="9" y="36"/>
                      <a:pt x="0" y="63"/>
                      <a:pt x="0" y="89"/>
                    </a:cubicBezTo>
                    <a:cubicBezTo>
                      <a:pt x="0" y="125"/>
                      <a:pt x="27" y="161"/>
                      <a:pt x="63" y="170"/>
                    </a:cubicBezTo>
                    <a:cubicBezTo>
                      <a:pt x="71" y="172"/>
                      <a:pt x="80" y="173"/>
                      <a:pt x="89" y="173"/>
                    </a:cubicBezTo>
                    <a:cubicBezTo>
                      <a:pt x="116" y="173"/>
                      <a:pt x="141" y="163"/>
                      <a:pt x="161" y="143"/>
                    </a:cubicBezTo>
                    <a:cubicBezTo>
                      <a:pt x="179" y="116"/>
                      <a:pt x="187" y="89"/>
                      <a:pt x="179" y="63"/>
                    </a:cubicBezTo>
                    <a:cubicBezTo>
                      <a:pt x="170" y="45"/>
                      <a:pt x="161" y="27"/>
                      <a:pt x="143" y="18"/>
                    </a:cubicBezTo>
                    <a:cubicBezTo>
                      <a:pt x="134" y="9"/>
                      <a:pt x="134" y="9"/>
                      <a:pt x="125" y="9"/>
                    </a:cubicBezTo>
                    <a:cubicBezTo>
                      <a:pt x="143" y="27"/>
                      <a:pt x="152" y="45"/>
                      <a:pt x="161" y="72"/>
                    </a:cubicBezTo>
                    <a:cubicBezTo>
                      <a:pt x="170" y="89"/>
                      <a:pt x="161" y="116"/>
                      <a:pt x="143" y="134"/>
                    </a:cubicBezTo>
                    <a:cubicBezTo>
                      <a:pt x="130" y="147"/>
                      <a:pt x="112" y="155"/>
                      <a:pt x="93" y="155"/>
                    </a:cubicBezTo>
                    <a:cubicBezTo>
                      <a:pt x="86" y="155"/>
                      <a:pt x="79" y="154"/>
                      <a:pt x="71" y="152"/>
                    </a:cubicBezTo>
                    <a:cubicBezTo>
                      <a:pt x="45" y="143"/>
                      <a:pt x="18" y="116"/>
                      <a:pt x="18" y="89"/>
                    </a:cubicBezTo>
                    <a:cubicBezTo>
                      <a:pt x="18" y="63"/>
                      <a:pt x="27" y="45"/>
                      <a:pt x="45" y="27"/>
                    </a:cubicBezTo>
                    <a:cubicBezTo>
                      <a:pt x="63" y="9"/>
                      <a:pt x="80" y="0"/>
                      <a:pt x="107"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4"/>
              <p:cNvSpPr/>
              <p:nvPr/>
            </p:nvSpPr>
            <p:spPr>
              <a:xfrm>
                <a:off x="5206215" y="1457841"/>
                <a:ext cx="80979" cy="154796"/>
              </a:xfrm>
              <a:custGeom>
                <a:avLst/>
                <a:gdLst/>
                <a:ahLst/>
                <a:cxnLst/>
                <a:rect l="l" t="t" r="r" b="b"/>
                <a:pathLst>
                  <a:path w="554" h="1059" extrusionOk="0">
                    <a:moveTo>
                      <a:pt x="553" y="1"/>
                    </a:moveTo>
                    <a:lnTo>
                      <a:pt x="9" y="589"/>
                    </a:lnTo>
                    <a:cubicBezTo>
                      <a:pt x="0" y="705"/>
                      <a:pt x="9" y="821"/>
                      <a:pt x="54" y="928"/>
                    </a:cubicBezTo>
                    <a:cubicBezTo>
                      <a:pt x="93" y="1001"/>
                      <a:pt x="177" y="1059"/>
                      <a:pt x="257" y="1059"/>
                    </a:cubicBezTo>
                    <a:cubicBezTo>
                      <a:pt x="286" y="1059"/>
                      <a:pt x="314" y="1052"/>
                      <a:pt x="339" y="1035"/>
                    </a:cubicBezTo>
                    <a:cubicBezTo>
                      <a:pt x="420" y="991"/>
                      <a:pt x="437" y="893"/>
                      <a:pt x="455" y="795"/>
                    </a:cubicBezTo>
                    <a:cubicBezTo>
                      <a:pt x="491" y="536"/>
                      <a:pt x="509" y="268"/>
                      <a:pt x="553"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4"/>
              <p:cNvSpPr/>
              <p:nvPr/>
            </p:nvSpPr>
            <p:spPr>
              <a:xfrm>
                <a:off x="4944129" y="4290034"/>
                <a:ext cx="339118" cy="482659"/>
              </a:xfrm>
              <a:custGeom>
                <a:avLst/>
                <a:gdLst/>
                <a:ahLst/>
                <a:cxnLst/>
                <a:rect l="l" t="t" r="r" b="b"/>
                <a:pathLst>
                  <a:path w="2320" h="3302" extrusionOk="0">
                    <a:moveTo>
                      <a:pt x="1526" y="1"/>
                    </a:moveTo>
                    <a:lnTo>
                      <a:pt x="0" y="1393"/>
                    </a:lnTo>
                    <a:lnTo>
                      <a:pt x="1722" y="3302"/>
                    </a:lnTo>
                    <a:cubicBezTo>
                      <a:pt x="1891" y="3123"/>
                      <a:pt x="1365" y="1803"/>
                      <a:pt x="1365" y="1803"/>
                    </a:cubicBezTo>
                    <a:lnTo>
                      <a:pt x="2320" y="884"/>
                    </a:lnTo>
                    <a:lnTo>
                      <a:pt x="1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4"/>
              <p:cNvSpPr/>
              <p:nvPr/>
            </p:nvSpPr>
            <p:spPr>
              <a:xfrm>
                <a:off x="5053611" y="4454767"/>
                <a:ext cx="34058" cy="28650"/>
              </a:xfrm>
              <a:custGeom>
                <a:avLst/>
                <a:gdLst/>
                <a:ahLst/>
                <a:cxnLst/>
                <a:rect l="l" t="t" r="r" b="b"/>
                <a:pathLst>
                  <a:path w="233" h="196" extrusionOk="0">
                    <a:moveTo>
                      <a:pt x="115" y="1"/>
                    </a:moveTo>
                    <a:cubicBezTo>
                      <a:pt x="84" y="1"/>
                      <a:pt x="53" y="15"/>
                      <a:pt x="36" y="43"/>
                    </a:cubicBezTo>
                    <a:cubicBezTo>
                      <a:pt x="1" y="87"/>
                      <a:pt x="18" y="150"/>
                      <a:pt x="54" y="176"/>
                    </a:cubicBezTo>
                    <a:cubicBezTo>
                      <a:pt x="74" y="190"/>
                      <a:pt x="95" y="195"/>
                      <a:pt x="115" y="195"/>
                    </a:cubicBezTo>
                    <a:cubicBezTo>
                      <a:pt x="150" y="195"/>
                      <a:pt x="183" y="178"/>
                      <a:pt x="206" y="150"/>
                    </a:cubicBezTo>
                    <a:cubicBezTo>
                      <a:pt x="232" y="105"/>
                      <a:pt x="206" y="43"/>
                      <a:pt x="161" y="16"/>
                    </a:cubicBezTo>
                    <a:lnTo>
                      <a:pt x="170" y="16"/>
                    </a:lnTo>
                    <a:cubicBezTo>
                      <a:pt x="153" y="6"/>
                      <a:pt x="134"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4"/>
              <p:cNvSpPr/>
              <p:nvPr/>
            </p:nvSpPr>
            <p:spPr>
              <a:xfrm>
                <a:off x="5111057" y="4542177"/>
                <a:ext cx="40490" cy="15494"/>
              </a:xfrm>
              <a:custGeom>
                <a:avLst/>
                <a:gdLst/>
                <a:ahLst/>
                <a:cxnLst/>
                <a:rect l="l" t="t" r="r" b="b"/>
                <a:pathLst>
                  <a:path w="277" h="106" extrusionOk="0">
                    <a:moveTo>
                      <a:pt x="94" y="1"/>
                    </a:moveTo>
                    <a:cubicBezTo>
                      <a:pt x="37" y="1"/>
                      <a:pt x="0" y="20"/>
                      <a:pt x="0" y="33"/>
                    </a:cubicBezTo>
                    <a:cubicBezTo>
                      <a:pt x="9" y="42"/>
                      <a:pt x="71" y="33"/>
                      <a:pt x="143" y="51"/>
                    </a:cubicBezTo>
                    <a:cubicBezTo>
                      <a:pt x="200" y="68"/>
                      <a:pt x="249" y="106"/>
                      <a:pt x="264" y="106"/>
                    </a:cubicBezTo>
                    <a:cubicBezTo>
                      <a:pt x="266" y="106"/>
                      <a:pt x="267" y="106"/>
                      <a:pt x="268" y="105"/>
                    </a:cubicBezTo>
                    <a:cubicBezTo>
                      <a:pt x="277" y="96"/>
                      <a:pt x="232" y="33"/>
                      <a:pt x="152" y="7"/>
                    </a:cubicBezTo>
                    <a:cubicBezTo>
                      <a:pt x="131" y="3"/>
                      <a:pt x="112" y="1"/>
                      <a:pt x="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4"/>
              <p:cNvSpPr/>
              <p:nvPr/>
            </p:nvSpPr>
            <p:spPr>
              <a:xfrm>
                <a:off x="5126697" y="4589829"/>
                <a:ext cx="39174" cy="9794"/>
              </a:xfrm>
              <a:custGeom>
                <a:avLst/>
                <a:gdLst/>
                <a:ahLst/>
                <a:cxnLst/>
                <a:rect l="l" t="t" r="r" b="b"/>
                <a:pathLst>
                  <a:path w="268" h="67" extrusionOk="0">
                    <a:moveTo>
                      <a:pt x="143" y="1"/>
                    </a:moveTo>
                    <a:cubicBezTo>
                      <a:pt x="137" y="1"/>
                      <a:pt x="131" y="1"/>
                      <a:pt x="125" y="2"/>
                    </a:cubicBezTo>
                    <a:cubicBezTo>
                      <a:pt x="45" y="2"/>
                      <a:pt x="0" y="55"/>
                      <a:pt x="9" y="64"/>
                    </a:cubicBezTo>
                    <a:cubicBezTo>
                      <a:pt x="9" y="66"/>
                      <a:pt x="10" y="66"/>
                      <a:pt x="13" y="66"/>
                    </a:cubicBezTo>
                    <a:cubicBezTo>
                      <a:pt x="26" y="66"/>
                      <a:pt x="80" y="45"/>
                      <a:pt x="134" y="38"/>
                    </a:cubicBezTo>
                    <a:cubicBezTo>
                      <a:pt x="187" y="38"/>
                      <a:pt x="234" y="57"/>
                      <a:pt x="252" y="57"/>
                    </a:cubicBezTo>
                    <a:cubicBezTo>
                      <a:pt x="255" y="57"/>
                      <a:pt x="258" y="57"/>
                      <a:pt x="259" y="55"/>
                    </a:cubicBezTo>
                    <a:cubicBezTo>
                      <a:pt x="267" y="47"/>
                      <a:pt x="214"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4"/>
              <p:cNvSpPr/>
              <p:nvPr/>
            </p:nvSpPr>
            <p:spPr>
              <a:xfrm>
                <a:off x="5142338" y="4631341"/>
                <a:ext cx="35374" cy="15056"/>
              </a:xfrm>
              <a:custGeom>
                <a:avLst/>
                <a:gdLst/>
                <a:ahLst/>
                <a:cxnLst/>
                <a:rect l="l" t="t" r="r" b="b"/>
                <a:pathLst>
                  <a:path w="242" h="103" extrusionOk="0">
                    <a:moveTo>
                      <a:pt x="172" y="1"/>
                    </a:moveTo>
                    <a:cubicBezTo>
                      <a:pt x="154" y="1"/>
                      <a:pt x="132" y="4"/>
                      <a:pt x="107" y="12"/>
                    </a:cubicBezTo>
                    <a:cubicBezTo>
                      <a:pt x="27" y="39"/>
                      <a:pt x="0" y="92"/>
                      <a:pt x="9" y="101"/>
                    </a:cubicBezTo>
                    <a:cubicBezTo>
                      <a:pt x="10" y="102"/>
                      <a:pt x="11" y="103"/>
                      <a:pt x="13" y="103"/>
                    </a:cubicBezTo>
                    <a:cubicBezTo>
                      <a:pt x="28" y="103"/>
                      <a:pt x="69" y="73"/>
                      <a:pt x="125" y="57"/>
                    </a:cubicBezTo>
                    <a:cubicBezTo>
                      <a:pt x="179" y="39"/>
                      <a:pt x="232" y="39"/>
                      <a:pt x="241" y="30"/>
                    </a:cubicBezTo>
                    <a:cubicBezTo>
                      <a:pt x="241" y="18"/>
                      <a:pt x="215" y="1"/>
                      <a:pt x="1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4"/>
              <p:cNvSpPr/>
              <p:nvPr/>
            </p:nvSpPr>
            <p:spPr>
              <a:xfrm>
                <a:off x="5151400" y="4497010"/>
                <a:ext cx="30111" cy="28065"/>
              </a:xfrm>
              <a:custGeom>
                <a:avLst/>
                <a:gdLst/>
                <a:ahLst/>
                <a:cxnLst/>
                <a:rect l="l" t="t" r="r" b="b"/>
                <a:pathLst>
                  <a:path w="206" h="192" extrusionOk="0">
                    <a:moveTo>
                      <a:pt x="18" y="0"/>
                    </a:moveTo>
                    <a:cubicBezTo>
                      <a:pt x="13" y="0"/>
                      <a:pt x="10" y="2"/>
                      <a:pt x="10" y="3"/>
                    </a:cubicBezTo>
                    <a:cubicBezTo>
                      <a:pt x="1" y="21"/>
                      <a:pt x="54" y="48"/>
                      <a:pt x="108" y="93"/>
                    </a:cubicBezTo>
                    <a:cubicBezTo>
                      <a:pt x="157" y="142"/>
                      <a:pt x="184" y="192"/>
                      <a:pt x="195" y="192"/>
                    </a:cubicBezTo>
                    <a:cubicBezTo>
                      <a:pt x="195" y="192"/>
                      <a:pt x="196" y="191"/>
                      <a:pt x="197" y="191"/>
                    </a:cubicBezTo>
                    <a:cubicBezTo>
                      <a:pt x="206" y="191"/>
                      <a:pt x="197" y="119"/>
                      <a:pt x="143" y="66"/>
                    </a:cubicBezTo>
                    <a:cubicBezTo>
                      <a:pt x="94" y="16"/>
                      <a:pt x="39" y="0"/>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4"/>
              <p:cNvSpPr/>
              <p:nvPr/>
            </p:nvSpPr>
            <p:spPr>
              <a:xfrm>
                <a:off x="5181366" y="4430357"/>
                <a:ext cx="28650" cy="59346"/>
              </a:xfrm>
              <a:custGeom>
                <a:avLst/>
                <a:gdLst/>
                <a:ahLst/>
                <a:cxnLst/>
                <a:rect l="l" t="t" r="r" b="b"/>
                <a:pathLst>
                  <a:path w="196" h="406" extrusionOk="0">
                    <a:moveTo>
                      <a:pt x="54" y="40"/>
                    </a:moveTo>
                    <a:cubicBezTo>
                      <a:pt x="72" y="40"/>
                      <a:pt x="81" y="58"/>
                      <a:pt x="99" y="85"/>
                    </a:cubicBezTo>
                    <a:cubicBezTo>
                      <a:pt x="108" y="103"/>
                      <a:pt x="126" y="129"/>
                      <a:pt x="135" y="147"/>
                    </a:cubicBezTo>
                    <a:cubicBezTo>
                      <a:pt x="144" y="192"/>
                      <a:pt x="152" y="236"/>
                      <a:pt x="161" y="281"/>
                    </a:cubicBezTo>
                    <a:cubicBezTo>
                      <a:pt x="161" y="317"/>
                      <a:pt x="161" y="348"/>
                      <a:pt x="161" y="370"/>
                    </a:cubicBezTo>
                    <a:lnTo>
                      <a:pt x="161" y="370"/>
                    </a:lnTo>
                    <a:cubicBezTo>
                      <a:pt x="150" y="352"/>
                      <a:pt x="135" y="326"/>
                      <a:pt x="117" y="290"/>
                    </a:cubicBezTo>
                    <a:cubicBezTo>
                      <a:pt x="90" y="254"/>
                      <a:pt x="81" y="210"/>
                      <a:pt x="63" y="165"/>
                    </a:cubicBezTo>
                    <a:cubicBezTo>
                      <a:pt x="54" y="138"/>
                      <a:pt x="54" y="112"/>
                      <a:pt x="45" y="94"/>
                    </a:cubicBezTo>
                    <a:cubicBezTo>
                      <a:pt x="45" y="76"/>
                      <a:pt x="45" y="67"/>
                      <a:pt x="45" y="49"/>
                    </a:cubicBezTo>
                    <a:cubicBezTo>
                      <a:pt x="45" y="45"/>
                      <a:pt x="45" y="45"/>
                      <a:pt x="47" y="45"/>
                    </a:cubicBezTo>
                    <a:cubicBezTo>
                      <a:pt x="48" y="45"/>
                      <a:pt x="50" y="45"/>
                      <a:pt x="54" y="40"/>
                    </a:cubicBezTo>
                    <a:close/>
                    <a:moveTo>
                      <a:pt x="69" y="1"/>
                    </a:moveTo>
                    <a:cubicBezTo>
                      <a:pt x="64" y="1"/>
                      <a:pt x="59" y="2"/>
                      <a:pt x="54" y="4"/>
                    </a:cubicBezTo>
                    <a:cubicBezTo>
                      <a:pt x="28" y="4"/>
                      <a:pt x="10" y="22"/>
                      <a:pt x="1" y="49"/>
                    </a:cubicBezTo>
                    <a:cubicBezTo>
                      <a:pt x="1" y="67"/>
                      <a:pt x="1" y="85"/>
                      <a:pt x="10" y="94"/>
                    </a:cubicBezTo>
                    <a:cubicBezTo>
                      <a:pt x="10" y="129"/>
                      <a:pt x="19" y="156"/>
                      <a:pt x="28" y="183"/>
                    </a:cubicBezTo>
                    <a:cubicBezTo>
                      <a:pt x="45" y="219"/>
                      <a:pt x="63" y="263"/>
                      <a:pt x="90" y="308"/>
                    </a:cubicBezTo>
                    <a:cubicBezTo>
                      <a:pt x="119" y="349"/>
                      <a:pt x="145" y="378"/>
                      <a:pt x="161" y="391"/>
                    </a:cubicBezTo>
                    <a:lnTo>
                      <a:pt x="161" y="391"/>
                    </a:lnTo>
                    <a:cubicBezTo>
                      <a:pt x="161" y="401"/>
                      <a:pt x="161" y="406"/>
                      <a:pt x="161" y="406"/>
                    </a:cubicBezTo>
                    <a:cubicBezTo>
                      <a:pt x="164" y="403"/>
                      <a:pt x="166" y="399"/>
                      <a:pt x="168" y="396"/>
                    </a:cubicBezTo>
                    <a:lnTo>
                      <a:pt x="168" y="396"/>
                    </a:lnTo>
                    <a:cubicBezTo>
                      <a:pt x="171" y="397"/>
                      <a:pt x="174" y="398"/>
                      <a:pt x="176" y="398"/>
                    </a:cubicBezTo>
                    <a:cubicBezTo>
                      <a:pt x="177" y="398"/>
                      <a:pt x="178" y="398"/>
                      <a:pt x="179" y="397"/>
                    </a:cubicBezTo>
                    <a:cubicBezTo>
                      <a:pt x="179" y="397"/>
                      <a:pt x="177" y="394"/>
                      <a:pt x="173" y="388"/>
                    </a:cubicBezTo>
                    <a:lnTo>
                      <a:pt x="173" y="388"/>
                    </a:lnTo>
                    <a:cubicBezTo>
                      <a:pt x="191" y="356"/>
                      <a:pt x="196" y="318"/>
                      <a:pt x="188" y="281"/>
                    </a:cubicBezTo>
                    <a:cubicBezTo>
                      <a:pt x="188" y="227"/>
                      <a:pt x="188" y="183"/>
                      <a:pt x="170" y="138"/>
                    </a:cubicBezTo>
                    <a:cubicBezTo>
                      <a:pt x="161" y="112"/>
                      <a:pt x="152" y="85"/>
                      <a:pt x="135" y="58"/>
                    </a:cubicBezTo>
                    <a:cubicBezTo>
                      <a:pt x="126" y="49"/>
                      <a:pt x="117" y="31"/>
                      <a:pt x="108" y="22"/>
                    </a:cubicBezTo>
                    <a:cubicBezTo>
                      <a:pt x="95" y="9"/>
                      <a:pt x="82"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4"/>
              <p:cNvSpPr/>
              <p:nvPr/>
            </p:nvSpPr>
            <p:spPr>
              <a:xfrm>
                <a:off x="5203584" y="4455644"/>
                <a:ext cx="56276" cy="34350"/>
              </a:xfrm>
              <a:custGeom>
                <a:avLst/>
                <a:gdLst/>
                <a:ahLst/>
                <a:cxnLst/>
                <a:rect l="l" t="t" r="r" b="b"/>
                <a:pathLst>
                  <a:path w="385" h="235" extrusionOk="0">
                    <a:moveTo>
                      <a:pt x="306" y="1"/>
                    </a:moveTo>
                    <a:cubicBezTo>
                      <a:pt x="293" y="1"/>
                      <a:pt x="281" y="4"/>
                      <a:pt x="268" y="10"/>
                    </a:cubicBezTo>
                    <a:cubicBezTo>
                      <a:pt x="241" y="19"/>
                      <a:pt x="215" y="28"/>
                      <a:pt x="188" y="37"/>
                    </a:cubicBezTo>
                    <a:cubicBezTo>
                      <a:pt x="143" y="54"/>
                      <a:pt x="107" y="81"/>
                      <a:pt x="72" y="117"/>
                    </a:cubicBezTo>
                    <a:cubicBezTo>
                      <a:pt x="9" y="179"/>
                      <a:pt x="0" y="224"/>
                      <a:pt x="0" y="224"/>
                    </a:cubicBezTo>
                    <a:cubicBezTo>
                      <a:pt x="1" y="225"/>
                      <a:pt x="2" y="225"/>
                      <a:pt x="3" y="225"/>
                    </a:cubicBezTo>
                    <a:cubicBezTo>
                      <a:pt x="14" y="225"/>
                      <a:pt x="42" y="184"/>
                      <a:pt x="99" y="144"/>
                    </a:cubicBezTo>
                    <a:cubicBezTo>
                      <a:pt x="134" y="108"/>
                      <a:pt x="170" y="90"/>
                      <a:pt x="206" y="72"/>
                    </a:cubicBezTo>
                    <a:cubicBezTo>
                      <a:pt x="232" y="63"/>
                      <a:pt x="259" y="54"/>
                      <a:pt x="277" y="46"/>
                    </a:cubicBezTo>
                    <a:cubicBezTo>
                      <a:pt x="304" y="46"/>
                      <a:pt x="322" y="46"/>
                      <a:pt x="339" y="54"/>
                    </a:cubicBezTo>
                    <a:cubicBezTo>
                      <a:pt x="348" y="63"/>
                      <a:pt x="339" y="81"/>
                      <a:pt x="322" y="99"/>
                    </a:cubicBezTo>
                    <a:cubicBezTo>
                      <a:pt x="313" y="126"/>
                      <a:pt x="295" y="144"/>
                      <a:pt x="268" y="153"/>
                    </a:cubicBezTo>
                    <a:cubicBezTo>
                      <a:pt x="241" y="179"/>
                      <a:pt x="197" y="197"/>
                      <a:pt x="152" y="206"/>
                    </a:cubicBezTo>
                    <a:cubicBezTo>
                      <a:pt x="116" y="206"/>
                      <a:pt x="72" y="215"/>
                      <a:pt x="27" y="215"/>
                    </a:cubicBezTo>
                    <a:cubicBezTo>
                      <a:pt x="27" y="215"/>
                      <a:pt x="60" y="235"/>
                      <a:pt x="120" y="235"/>
                    </a:cubicBezTo>
                    <a:cubicBezTo>
                      <a:pt x="130" y="235"/>
                      <a:pt x="141" y="234"/>
                      <a:pt x="152" y="233"/>
                    </a:cubicBezTo>
                    <a:cubicBezTo>
                      <a:pt x="206" y="233"/>
                      <a:pt x="250" y="215"/>
                      <a:pt x="286" y="188"/>
                    </a:cubicBezTo>
                    <a:cubicBezTo>
                      <a:pt x="313" y="170"/>
                      <a:pt x="339" y="153"/>
                      <a:pt x="348" y="126"/>
                    </a:cubicBezTo>
                    <a:cubicBezTo>
                      <a:pt x="366" y="117"/>
                      <a:pt x="375" y="99"/>
                      <a:pt x="375" y="90"/>
                    </a:cubicBezTo>
                    <a:cubicBezTo>
                      <a:pt x="384" y="63"/>
                      <a:pt x="384" y="46"/>
                      <a:pt x="366" y="28"/>
                    </a:cubicBezTo>
                    <a:cubicBezTo>
                      <a:pt x="349" y="10"/>
                      <a:pt x="328" y="1"/>
                      <a:pt x="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5113542" y="4485755"/>
                <a:ext cx="377123" cy="302575"/>
              </a:xfrm>
              <a:custGeom>
                <a:avLst/>
                <a:gdLst/>
                <a:ahLst/>
                <a:cxnLst/>
                <a:rect l="l" t="t" r="r" b="b"/>
                <a:pathLst>
                  <a:path w="2580" h="2070" extrusionOk="0">
                    <a:moveTo>
                      <a:pt x="1277" y="0"/>
                    </a:moveTo>
                    <a:lnTo>
                      <a:pt x="1" y="9"/>
                    </a:lnTo>
                    <a:lnTo>
                      <a:pt x="19" y="2070"/>
                    </a:lnTo>
                    <a:lnTo>
                      <a:pt x="2579" y="2061"/>
                    </a:lnTo>
                    <a:cubicBezTo>
                      <a:pt x="2570" y="1811"/>
                      <a:pt x="1241" y="1320"/>
                      <a:pt x="1241" y="1320"/>
                    </a:cubicBez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4938866" y="2765771"/>
                <a:ext cx="543905" cy="1888246"/>
              </a:xfrm>
              <a:custGeom>
                <a:avLst/>
                <a:gdLst/>
                <a:ahLst/>
                <a:cxnLst/>
                <a:rect l="l" t="t" r="r" b="b"/>
                <a:pathLst>
                  <a:path w="3721" h="12918" extrusionOk="0">
                    <a:moveTo>
                      <a:pt x="1321" y="0"/>
                    </a:moveTo>
                    <a:cubicBezTo>
                      <a:pt x="1321" y="0"/>
                      <a:pt x="964" y="393"/>
                      <a:pt x="786" y="759"/>
                    </a:cubicBezTo>
                    <a:cubicBezTo>
                      <a:pt x="607" y="1124"/>
                      <a:pt x="339" y="1918"/>
                      <a:pt x="339" y="1918"/>
                    </a:cubicBezTo>
                    <a:cubicBezTo>
                      <a:pt x="339" y="1918"/>
                      <a:pt x="0" y="3114"/>
                      <a:pt x="72" y="3685"/>
                    </a:cubicBezTo>
                    <a:cubicBezTo>
                      <a:pt x="152" y="4247"/>
                      <a:pt x="652" y="8118"/>
                      <a:pt x="652" y="8118"/>
                    </a:cubicBezTo>
                    <a:cubicBezTo>
                      <a:pt x="652" y="8118"/>
                      <a:pt x="554" y="11187"/>
                      <a:pt x="991" y="12552"/>
                    </a:cubicBezTo>
                    <a:lnTo>
                      <a:pt x="1071" y="12918"/>
                    </a:lnTo>
                    <a:lnTo>
                      <a:pt x="2516" y="12659"/>
                    </a:lnTo>
                    <a:lnTo>
                      <a:pt x="2837" y="5059"/>
                    </a:lnTo>
                    <a:lnTo>
                      <a:pt x="3721" y="36"/>
                    </a:lnTo>
                    <a:lnTo>
                      <a:pt x="13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5124066" y="2771033"/>
                <a:ext cx="623422" cy="1738274"/>
              </a:xfrm>
              <a:custGeom>
                <a:avLst/>
                <a:gdLst/>
                <a:ahLst/>
                <a:cxnLst/>
                <a:rect l="l" t="t" r="r" b="b"/>
                <a:pathLst>
                  <a:path w="4265" h="11892" extrusionOk="0">
                    <a:moveTo>
                      <a:pt x="2132" y="0"/>
                    </a:moveTo>
                    <a:lnTo>
                      <a:pt x="1276" y="3229"/>
                    </a:lnTo>
                    <a:lnTo>
                      <a:pt x="1927" y="6807"/>
                    </a:lnTo>
                    <a:lnTo>
                      <a:pt x="0" y="10393"/>
                    </a:lnTo>
                    <a:lnTo>
                      <a:pt x="1267" y="11892"/>
                    </a:lnTo>
                    <a:cubicBezTo>
                      <a:pt x="1267" y="11892"/>
                      <a:pt x="4265" y="7485"/>
                      <a:pt x="4184" y="6655"/>
                    </a:cubicBezTo>
                    <a:cubicBezTo>
                      <a:pt x="4113" y="5825"/>
                      <a:pt x="3578" y="1008"/>
                      <a:pt x="3578" y="1008"/>
                    </a:cubicBezTo>
                    <a:lnTo>
                      <a:pt x="3471" y="9"/>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4"/>
              <p:cNvSpPr/>
              <p:nvPr/>
            </p:nvSpPr>
            <p:spPr>
              <a:xfrm>
                <a:off x="5050980" y="3167447"/>
                <a:ext cx="350958" cy="1487882"/>
              </a:xfrm>
              <a:custGeom>
                <a:avLst/>
                <a:gdLst/>
                <a:ahLst/>
                <a:cxnLst/>
                <a:rect l="l" t="t" r="r" b="b"/>
                <a:pathLst>
                  <a:path w="2401" h="10179" extrusionOk="0">
                    <a:moveTo>
                      <a:pt x="2400" y="0"/>
                    </a:moveTo>
                    <a:cubicBezTo>
                      <a:pt x="2400" y="0"/>
                      <a:pt x="2392" y="18"/>
                      <a:pt x="2392" y="54"/>
                    </a:cubicBezTo>
                    <a:cubicBezTo>
                      <a:pt x="2400" y="18"/>
                      <a:pt x="2400" y="0"/>
                      <a:pt x="2400" y="0"/>
                    </a:cubicBezTo>
                    <a:close/>
                    <a:moveTo>
                      <a:pt x="1" y="8644"/>
                    </a:moveTo>
                    <a:cubicBezTo>
                      <a:pt x="1" y="8644"/>
                      <a:pt x="1" y="8662"/>
                      <a:pt x="1" y="8671"/>
                    </a:cubicBezTo>
                    <a:cubicBezTo>
                      <a:pt x="1" y="8671"/>
                      <a:pt x="1" y="8671"/>
                      <a:pt x="1" y="8672"/>
                    </a:cubicBezTo>
                    <a:lnTo>
                      <a:pt x="1" y="8672"/>
                    </a:lnTo>
                    <a:cubicBezTo>
                      <a:pt x="1" y="8662"/>
                      <a:pt x="1" y="8653"/>
                      <a:pt x="1" y="8644"/>
                    </a:cubicBezTo>
                    <a:close/>
                    <a:moveTo>
                      <a:pt x="2392" y="54"/>
                    </a:moveTo>
                    <a:lnTo>
                      <a:pt x="2392" y="54"/>
                    </a:lnTo>
                    <a:cubicBezTo>
                      <a:pt x="2383" y="80"/>
                      <a:pt x="2374" y="134"/>
                      <a:pt x="2365" y="196"/>
                    </a:cubicBezTo>
                    <a:cubicBezTo>
                      <a:pt x="2347" y="330"/>
                      <a:pt x="2320" y="517"/>
                      <a:pt x="2293" y="758"/>
                    </a:cubicBezTo>
                    <a:cubicBezTo>
                      <a:pt x="2222" y="1240"/>
                      <a:pt x="2133" y="1927"/>
                      <a:pt x="2017" y="2766"/>
                    </a:cubicBezTo>
                    <a:cubicBezTo>
                      <a:pt x="1972" y="3809"/>
                      <a:pt x="1919" y="5076"/>
                      <a:pt x="1865" y="6450"/>
                    </a:cubicBezTo>
                    <a:cubicBezTo>
                      <a:pt x="1821" y="7722"/>
                      <a:pt x="1767" y="8906"/>
                      <a:pt x="1732" y="9895"/>
                    </a:cubicBezTo>
                    <a:lnTo>
                      <a:pt x="1732" y="9895"/>
                    </a:lnTo>
                    <a:lnTo>
                      <a:pt x="310" y="10158"/>
                    </a:lnTo>
                    <a:lnTo>
                      <a:pt x="310" y="10158"/>
                    </a:lnTo>
                    <a:cubicBezTo>
                      <a:pt x="205" y="9682"/>
                      <a:pt x="125" y="9311"/>
                      <a:pt x="72" y="9055"/>
                    </a:cubicBezTo>
                    <a:cubicBezTo>
                      <a:pt x="45" y="8921"/>
                      <a:pt x="27" y="8823"/>
                      <a:pt x="19" y="8752"/>
                    </a:cubicBezTo>
                    <a:cubicBezTo>
                      <a:pt x="10" y="8716"/>
                      <a:pt x="10" y="8689"/>
                      <a:pt x="1" y="8672"/>
                    </a:cubicBezTo>
                    <a:lnTo>
                      <a:pt x="1" y="8672"/>
                    </a:lnTo>
                    <a:cubicBezTo>
                      <a:pt x="1" y="8698"/>
                      <a:pt x="3" y="8725"/>
                      <a:pt x="10" y="8752"/>
                    </a:cubicBezTo>
                    <a:cubicBezTo>
                      <a:pt x="19" y="8823"/>
                      <a:pt x="36" y="8921"/>
                      <a:pt x="63" y="9055"/>
                    </a:cubicBezTo>
                    <a:cubicBezTo>
                      <a:pt x="108" y="9314"/>
                      <a:pt x="188" y="9697"/>
                      <a:pt x="295" y="10170"/>
                    </a:cubicBezTo>
                    <a:lnTo>
                      <a:pt x="295" y="10179"/>
                    </a:lnTo>
                    <a:lnTo>
                      <a:pt x="304" y="10179"/>
                    </a:lnTo>
                    <a:lnTo>
                      <a:pt x="1749" y="9929"/>
                    </a:lnTo>
                    <a:lnTo>
                      <a:pt x="1758" y="9929"/>
                    </a:lnTo>
                    <a:lnTo>
                      <a:pt x="1758" y="9911"/>
                    </a:lnTo>
                    <a:cubicBezTo>
                      <a:pt x="1803" y="8912"/>
                      <a:pt x="1847" y="7726"/>
                      <a:pt x="1901" y="6459"/>
                    </a:cubicBezTo>
                    <a:cubicBezTo>
                      <a:pt x="1954" y="5085"/>
                      <a:pt x="1999" y="3818"/>
                      <a:pt x="2044" y="2774"/>
                    </a:cubicBezTo>
                    <a:cubicBezTo>
                      <a:pt x="2151" y="1936"/>
                      <a:pt x="2240" y="1249"/>
                      <a:pt x="2302" y="758"/>
                    </a:cubicBezTo>
                    <a:cubicBezTo>
                      <a:pt x="2338" y="517"/>
                      <a:pt x="2356" y="330"/>
                      <a:pt x="2374" y="196"/>
                    </a:cubicBezTo>
                    <a:cubicBezTo>
                      <a:pt x="2383" y="134"/>
                      <a:pt x="2392" y="89"/>
                      <a:pt x="2392" y="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4"/>
              <p:cNvSpPr/>
              <p:nvPr/>
            </p:nvSpPr>
            <p:spPr>
              <a:xfrm>
                <a:off x="5108426" y="1850308"/>
                <a:ext cx="508678" cy="941638"/>
              </a:xfrm>
              <a:custGeom>
                <a:avLst/>
                <a:gdLst/>
                <a:ahLst/>
                <a:cxnLst/>
                <a:rect l="l" t="t" r="r" b="b"/>
                <a:pathLst>
                  <a:path w="3480" h="6442" extrusionOk="0">
                    <a:moveTo>
                      <a:pt x="830" y="1"/>
                    </a:moveTo>
                    <a:lnTo>
                      <a:pt x="0" y="1589"/>
                    </a:lnTo>
                    <a:lnTo>
                      <a:pt x="500" y="6237"/>
                    </a:lnTo>
                    <a:lnTo>
                      <a:pt x="3256" y="6442"/>
                    </a:lnTo>
                    <a:lnTo>
                      <a:pt x="3479" y="6254"/>
                    </a:lnTo>
                    <a:lnTo>
                      <a:pt x="2409" y="242"/>
                    </a:lnTo>
                    <a:lnTo>
                      <a:pt x="2061" y="884"/>
                    </a:lnTo>
                    <a:lnTo>
                      <a:pt x="8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4"/>
              <p:cNvSpPr/>
              <p:nvPr/>
            </p:nvSpPr>
            <p:spPr>
              <a:xfrm>
                <a:off x="4891945" y="1813911"/>
                <a:ext cx="470819" cy="1417573"/>
              </a:xfrm>
              <a:custGeom>
                <a:avLst/>
                <a:gdLst/>
                <a:ahLst/>
                <a:cxnLst/>
                <a:rect l="l" t="t" r="r" b="b"/>
                <a:pathLst>
                  <a:path w="3221" h="9698" extrusionOk="0">
                    <a:moveTo>
                      <a:pt x="2329" y="0"/>
                    </a:moveTo>
                    <a:lnTo>
                      <a:pt x="1874" y="500"/>
                    </a:lnTo>
                    <a:lnTo>
                      <a:pt x="393" y="999"/>
                    </a:lnTo>
                    <a:lnTo>
                      <a:pt x="1321" y="5469"/>
                    </a:lnTo>
                    <a:lnTo>
                      <a:pt x="616" y="7190"/>
                    </a:lnTo>
                    <a:cubicBezTo>
                      <a:pt x="536" y="7369"/>
                      <a:pt x="482" y="7556"/>
                      <a:pt x="429" y="7752"/>
                    </a:cubicBezTo>
                    <a:lnTo>
                      <a:pt x="0" y="9447"/>
                    </a:lnTo>
                    <a:cubicBezTo>
                      <a:pt x="0" y="9447"/>
                      <a:pt x="929" y="9698"/>
                      <a:pt x="1509" y="9698"/>
                    </a:cubicBezTo>
                    <a:cubicBezTo>
                      <a:pt x="1663" y="9698"/>
                      <a:pt x="1793" y="9680"/>
                      <a:pt x="1874" y="9635"/>
                    </a:cubicBezTo>
                    <a:cubicBezTo>
                      <a:pt x="2257" y="9412"/>
                      <a:pt x="2730" y="7253"/>
                      <a:pt x="2864" y="6744"/>
                    </a:cubicBezTo>
                    <a:cubicBezTo>
                      <a:pt x="3007" y="6227"/>
                      <a:pt x="3221" y="4710"/>
                      <a:pt x="3123" y="3898"/>
                    </a:cubicBezTo>
                    <a:cubicBezTo>
                      <a:pt x="3025" y="3087"/>
                      <a:pt x="2855" y="1891"/>
                      <a:pt x="2766" y="1481"/>
                    </a:cubicBezTo>
                    <a:cubicBezTo>
                      <a:pt x="2686" y="1062"/>
                      <a:pt x="2329" y="0"/>
                      <a:pt x="2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4"/>
              <p:cNvSpPr/>
              <p:nvPr/>
            </p:nvSpPr>
            <p:spPr>
              <a:xfrm>
                <a:off x="4744604" y="1958620"/>
                <a:ext cx="435592" cy="888139"/>
              </a:xfrm>
              <a:custGeom>
                <a:avLst/>
                <a:gdLst/>
                <a:ahLst/>
                <a:cxnLst/>
                <a:rect l="l" t="t" r="r" b="b"/>
                <a:pathLst>
                  <a:path w="2980" h="6076" extrusionOk="0">
                    <a:moveTo>
                      <a:pt x="1401" y="0"/>
                    </a:moveTo>
                    <a:cubicBezTo>
                      <a:pt x="1401" y="0"/>
                      <a:pt x="1017" y="509"/>
                      <a:pt x="901" y="999"/>
                    </a:cubicBezTo>
                    <a:cubicBezTo>
                      <a:pt x="714" y="1820"/>
                      <a:pt x="0" y="4068"/>
                      <a:pt x="36" y="4595"/>
                    </a:cubicBezTo>
                    <a:cubicBezTo>
                      <a:pt x="81" y="5121"/>
                      <a:pt x="2864" y="6075"/>
                      <a:pt x="2864" y="6075"/>
                    </a:cubicBezTo>
                    <a:lnTo>
                      <a:pt x="2980" y="4612"/>
                    </a:lnTo>
                    <a:lnTo>
                      <a:pt x="1686" y="3925"/>
                    </a:lnTo>
                    <a:lnTo>
                      <a:pt x="2043" y="2552"/>
                    </a:lnTo>
                    <a:lnTo>
                      <a:pt x="14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a:off x="4748404" y="1958620"/>
                <a:ext cx="434422" cy="892086"/>
              </a:xfrm>
              <a:custGeom>
                <a:avLst/>
                <a:gdLst/>
                <a:ahLst/>
                <a:cxnLst/>
                <a:rect l="l" t="t" r="r" b="b"/>
                <a:pathLst>
                  <a:path w="2972" h="6103" extrusionOk="0">
                    <a:moveTo>
                      <a:pt x="1375" y="0"/>
                    </a:moveTo>
                    <a:cubicBezTo>
                      <a:pt x="1375" y="0"/>
                      <a:pt x="1366" y="9"/>
                      <a:pt x="1348" y="27"/>
                    </a:cubicBezTo>
                    <a:cubicBezTo>
                      <a:pt x="1339" y="45"/>
                      <a:pt x="1321" y="72"/>
                      <a:pt x="1295" y="107"/>
                    </a:cubicBezTo>
                    <a:cubicBezTo>
                      <a:pt x="1223" y="205"/>
                      <a:pt x="1161" y="304"/>
                      <a:pt x="1107" y="411"/>
                    </a:cubicBezTo>
                    <a:cubicBezTo>
                      <a:pt x="1009" y="580"/>
                      <a:pt x="938" y="759"/>
                      <a:pt x="884" y="937"/>
                    </a:cubicBezTo>
                    <a:cubicBezTo>
                      <a:pt x="831" y="1151"/>
                      <a:pt x="768" y="1401"/>
                      <a:pt x="688" y="1668"/>
                    </a:cubicBezTo>
                    <a:cubicBezTo>
                      <a:pt x="545" y="2213"/>
                      <a:pt x="349" y="2855"/>
                      <a:pt x="170" y="3578"/>
                    </a:cubicBezTo>
                    <a:cubicBezTo>
                      <a:pt x="126" y="3756"/>
                      <a:pt x="81" y="3943"/>
                      <a:pt x="46" y="4140"/>
                    </a:cubicBezTo>
                    <a:cubicBezTo>
                      <a:pt x="28" y="4229"/>
                      <a:pt x="10" y="4327"/>
                      <a:pt x="1" y="4425"/>
                    </a:cubicBezTo>
                    <a:cubicBezTo>
                      <a:pt x="1" y="4479"/>
                      <a:pt x="1" y="4532"/>
                      <a:pt x="1" y="4586"/>
                    </a:cubicBezTo>
                    <a:cubicBezTo>
                      <a:pt x="1" y="4595"/>
                      <a:pt x="1" y="4612"/>
                      <a:pt x="10" y="4621"/>
                    </a:cubicBezTo>
                    <a:cubicBezTo>
                      <a:pt x="10" y="4639"/>
                      <a:pt x="10" y="4648"/>
                      <a:pt x="19" y="4666"/>
                    </a:cubicBezTo>
                    <a:cubicBezTo>
                      <a:pt x="28" y="4684"/>
                      <a:pt x="46" y="4711"/>
                      <a:pt x="55" y="4728"/>
                    </a:cubicBezTo>
                    <a:cubicBezTo>
                      <a:pt x="188" y="4898"/>
                      <a:pt x="367" y="5014"/>
                      <a:pt x="545" y="5112"/>
                    </a:cubicBezTo>
                    <a:cubicBezTo>
                      <a:pt x="733" y="5219"/>
                      <a:pt x="920" y="5317"/>
                      <a:pt x="1116" y="5406"/>
                    </a:cubicBezTo>
                    <a:cubicBezTo>
                      <a:pt x="1705" y="5674"/>
                      <a:pt x="2294" y="5906"/>
                      <a:pt x="2838" y="6093"/>
                    </a:cubicBezTo>
                    <a:lnTo>
                      <a:pt x="2856" y="6102"/>
                    </a:lnTo>
                    <a:lnTo>
                      <a:pt x="2856" y="6075"/>
                    </a:lnTo>
                    <a:cubicBezTo>
                      <a:pt x="2900" y="5549"/>
                      <a:pt x="2936" y="5058"/>
                      <a:pt x="2972" y="4612"/>
                    </a:cubicBezTo>
                    <a:lnTo>
                      <a:pt x="2972" y="4603"/>
                    </a:lnTo>
                    <a:lnTo>
                      <a:pt x="2963" y="4595"/>
                    </a:lnTo>
                    <a:lnTo>
                      <a:pt x="1673" y="3919"/>
                    </a:lnTo>
                    <a:lnTo>
                      <a:pt x="1673" y="3919"/>
                    </a:lnTo>
                    <a:cubicBezTo>
                      <a:pt x="1778" y="3489"/>
                      <a:pt x="1866" y="3155"/>
                      <a:pt x="1928" y="2917"/>
                    </a:cubicBezTo>
                    <a:lnTo>
                      <a:pt x="1990" y="2641"/>
                    </a:lnTo>
                    <a:cubicBezTo>
                      <a:pt x="1999" y="2614"/>
                      <a:pt x="2008" y="2587"/>
                      <a:pt x="2008" y="2569"/>
                    </a:cubicBezTo>
                    <a:cubicBezTo>
                      <a:pt x="2017" y="2561"/>
                      <a:pt x="2017" y="2561"/>
                      <a:pt x="2017" y="2552"/>
                    </a:cubicBezTo>
                    <a:cubicBezTo>
                      <a:pt x="2008" y="2552"/>
                      <a:pt x="1999" y="2561"/>
                      <a:pt x="1999" y="2569"/>
                    </a:cubicBezTo>
                    <a:cubicBezTo>
                      <a:pt x="1990" y="2587"/>
                      <a:pt x="1990" y="2614"/>
                      <a:pt x="1981" y="2641"/>
                    </a:cubicBezTo>
                    <a:cubicBezTo>
                      <a:pt x="1964" y="2703"/>
                      <a:pt x="1937" y="2793"/>
                      <a:pt x="1901" y="2908"/>
                    </a:cubicBezTo>
                    <a:cubicBezTo>
                      <a:pt x="1839" y="3149"/>
                      <a:pt x="1750" y="3488"/>
                      <a:pt x="1642" y="3925"/>
                    </a:cubicBezTo>
                    <a:lnTo>
                      <a:pt x="1642" y="3934"/>
                    </a:lnTo>
                    <a:lnTo>
                      <a:pt x="1651" y="3934"/>
                    </a:lnTo>
                    <a:lnTo>
                      <a:pt x="2935" y="4621"/>
                    </a:lnTo>
                    <a:lnTo>
                      <a:pt x="2935" y="4621"/>
                    </a:lnTo>
                    <a:cubicBezTo>
                      <a:pt x="2900" y="5057"/>
                      <a:pt x="2857" y="5536"/>
                      <a:pt x="2813" y="6049"/>
                    </a:cubicBezTo>
                    <a:lnTo>
                      <a:pt x="2813" y="6049"/>
                    </a:lnTo>
                    <a:cubicBezTo>
                      <a:pt x="2276" y="5864"/>
                      <a:pt x="1696" y="5643"/>
                      <a:pt x="1116" y="5371"/>
                    </a:cubicBezTo>
                    <a:cubicBezTo>
                      <a:pt x="929" y="5281"/>
                      <a:pt x="733" y="5192"/>
                      <a:pt x="554" y="5085"/>
                    </a:cubicBezTo>
                    <a:cubicBezTo>
                      <a:pt x="385" y="4978"/>
                      <a:pt x="197" y="4871"/>
                      <a:pt x="81" y="4711"/>
                    </a:cubicBezTo>
                    <a:cubicBezTo>
                      <a:pt x="46" y="4675"/>
                      <a:pt x="28" y="4630"/>
                      <a:pt x="28" y="4586"/>
                    </a:cubicBezTo>
                    <a:cubicBezTo>
                      <a:pt x="28" y="4532"/>
                      <a:pt x="28" y="4488"/>
                      <a:pt x="37" y="4434"/>
                    </a:cubicBezTo>
                    <a:cubicBezTo>
                      <a:pt x="37" y="4336"/>
                      <a:pt x="55" y="4238"/>
                      <a:pt x="72" y="4149"/>
                    </a:cubicBezTo>
                    <a:cubicBezTo>
                      <a:pt x="117" y="3952"/>
                      <a:pt x="153" y="3774"/>
                      <a:pt x="197" y="3586"/>
                    </a:cubicBezTo>
                    <a:cubicBezTo>
                      <a:pt x="376" y="2873"/>
                      <a:pt x="563" y="2222"/>
                      <a:pt x="715" y="1686"/>
                    </a:cubicBezTo>
                    <a:cubicBezTo>
                      <a:pt x="786" y="1410"/>
                      <a:pt x="848" y="1160"/>
                      <a:pt x="902" y="946"/>
                    </a:cubicBezTo>
                    <a:cubicBezTo>
                      <a:pt x="947" y="767"/>
                      <a:pt x="1027" y="589"/>
                      <a:pt x="1116" y="420"/>
                    </a:cubicBezTo>
                    <a:cubicBezTo>
                      <a:pt x="1187" y="277"/>
                      <a:pt x="1259" y="179"/>
                      <a:pt x="1303" y="107"/>
                    </a:cubicBezTo>
                    <a:cubicBezTo>
                      <a:pt x="1321" y="72"/>
                      <a:pt x="1339" y="45"/>
                      <a:pt x="1357" y="27"/>
                    </a:cubicBezTo>
                    <a:cubicBezTo>
                      <a:pt x="1366" y="9"/>
                      <a:pt x="1375" y="0"/>
                      <a:pt x="1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p:nvPr/>
            </p:nvSpPr>
            <p:spPr>
              <a:xfrm>
                <a:off x="5455292" y="1841245"/>
                <a:ext cx="281819" cy="1326362"/>
              </a:xfrm>
              <a:custGeom>
                <a:avLst/>
                <a:gdLst/>
                <a:ahLst/>
                <a:cxnLst/>
                <a:rect l="l" t="t" r="r" b="b"/>
                <a:pathLst>
                  <a:path w="1928" h="9074" extrusionOk="0">
                    <a:moveTo>
                      <a:pt x="0" y="0"/>
                    </a:moveTo>
                    <a:lnTo>
                      <a:pt x="0" y="322"/>
                    </a:lnTo>
                    <a:cubicBezTo>
                      <a:pt x="0" y="322"/>
                      <a:pt x="562" y="2373"/>
                      <a:pt x="696" y="3194"/>
                    </a:cubicBezTo>
                    <a:cubicBezTo>
                      <a:pt x="839" y="4024"/>
                      <a:pt x="874" y="5701"/>
                      <a:pt x="874" y="6388"/>
                    </a:cubicBezTo>
                    <a:cubicBezTo>
                      <a:pt x="874" y="7066"/>
                      <a:pt x="1124" y="9073"/>
                      <a:pt x="1124" y="9073"/>
                    </a:cubicBezTo>
                    <a:cubicBezTo>
                      <a:pt x="1124" y="9073"/>
                      <a:pt x="1811" y="8975"/>
                      <a:pt x="1865" y="8832"/>
                    </a:cubicBezTo>
                    <a:cubicBezTo>
                      <a:pt x="1927" y="8689"/>
                      <a:pt x="1267" y="6370"/>
                      <a:pt x="1267" y="6200"/>
                    </a:cubicBezTo>
                    <a:cubicBezTo>
                      <a:pt x="1267" y="6031"/>
                      <a:pt x="1401" y="2400"/>
                      <a:pt x="1401" y="2070"/>
                    </a:cubicBezTo>
                    <a:cubicBezTo>
                      <a:pt x="1401" y="1749"/>
                      <a:pt x="1169" y="553"/>
                      <a:pt x="1169" y="553"/>
                    </a:cubicBezTo>
                    <a:lnTo>
                      <a:pt x="259" y="322"/>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4"/>
              <p:cNvSpPr/>
              <p:nvPr/>
            </p:nvSpPr>
            <p:spPr>
              <a:xfrm>
                <a:off x="5493004" y="1888166"/>
                <a:ext cx="107144" cy="941638"/>
              </a:xfrm>
              <a:custGeom>
                <a:avLst/>
                <a:gdLst/>
                <a:ahLst/>
                <a:cxnLst/>
                <a:rect l="l" t="t" r="r" b="b"/>
                <a:pathLst>
                  <a:path w="733" h="6442" extrusionOk="0">
                    <a:moveTo>
                      <a:pt x="1" y="1"/>
                    </a:moveTo>
                    <a:cubicBezTo>
                      <a:pt x="1" y="9"/>
                      <a:pt x="1" y="9"/>
                      <a:pt x="1" y="18"/>
                    </a:cubicBezTo>
                    <a:cubicBezTo>
                      <a:pt x="10" y="27"/>
                      <a:pt x="19" y="45"/>
                      <a:pt x="28" y="63"/>
                    </a:cubicBezTo>
                    <a:cubicBezTo>
                      <a:pt x="54" y="108"/>
                      <a:pt x="81" y="161"/>
                      <a:pt x="117" y="232"/>
                    </a:cubicBezTo>
                    <a:cubicBezTo>
                      <a:pt x="233" y="438"/>
                      <a:pt x="331" y="652"/>
                      <a:pt x="420" y="866"/>
                    </a:cubicBezTo>
                    <a:cubicBezTo>
                      <a:pt x="483" y="1018"/>
                      <a:pt x="518" y="1169"/>
                      <a:pt x="554" y="1330"/>
                    </a:cubicBezTo>
                    <a:cubicBezTo>
                      <a:pt x="581" y="1499"/>
                      <a:pt x="599" y="1687"/>
                      <a:pt x="625" y="1883"/>
                    </a:cubicBezTo>
                    <a:cubicBezTo>
                      <a:pt x="643" y="2079"/>
                      <a:pt x="661" y="2284"/>
                      <a:pt x="679" y="2498"/>
                    </a:cubicBezTo>
                    <a:cubicBezTo>
                      <a:pt x="688" y="2605"/>
                      <a:pt x="697" y="2712"/>
                      <a:pt x="697" y="2820"/>
                    </a:cubicBezTo>
                    <a:lnTo>
                      <a:pt x="697" y="3159"/>
                    </a:lnTo>
                    <a:cubicBezTo>
                      <a:pt x="679" y="4060"/>
                      <a:pt x="661" y="4889"/>
                      <a:pt x="643" y="5478"/>
                    </a:cubicBezTo>
                    <a:cubicBezTo>
                      <a:pt x="634" y="5772"/>
                      <a:pt x="634" y="6013"/>
                      <a:pt x="625" y="6183"/>
                    </a:cubicBezTo>
                    <a:lnTo>
                      <a:pt x="625" y="6379"/>
                    </a:lnTo>
                    <a:lnTo>
                      <a:pt x="625" y="6424"/>
                    </a:lnTo>
                    <a:cubicBezTo>
                      <a:pt x="625" y="6433"/>
                      <a:pt x="625" y="6441"/>
                      <a:pt x="625" y="6441"/>
                    </a:cubicBezTo>
                    <a:cubicBezTo>
                      <a:pt x="634" y="6441"/>
                      <a:pt x="634" y="6433"/>
                      <a:pt x="634" y="6424"/>
                    </a:cubicBezTo>
                    <a:cubicBezTo>
                      <a:pt x="634" y="6415"/>
                      <a:pt x="634" y="6397"/>
                      <a:pt x="634" y="6379"/>
                    </a:cubicBezTo>
                    <a:cubicBezTo>
                      <a:pt x="634" y="6325"/>
                      <a:pt x="643" y="6263"/>
                      <a:pt x="643" y="6183"/>
                    </a:cubicBezTo>
                    <a:cubicBezTo>
                      <a:pt x="652" y="6013"/>
                      <a:pt x="661" y="5772"/>
                      <a:pt x="670" y="5478"/>
                    </a:cubicBezTo>
                    <a:cubicBezTo>
                      <a:pt x="697" y="4889"/>
                      <a:pt x="724" y="4068"/>
                      <a:pt x="732" y="3159"/>
                    </a:cubicBezTo>
                    <a:lnTo>
                      <a:pt x="732" y="2820"/>
                    </a:lnTo>
                    <a:cubicBezTo>
                      <a:pt x="732" y="2712"/>
                      <a:pt x="724" y="2597"/>
                      <a:pt x="715" y="2489"/>
                    </a:cubicBezTo>
                    <a:cubicBezTo>
                      <a:pt x="697" y="2284"/>
                      <a:pt x="679" y="2070"/>
                      <a:pt x="661" y="1883"/>
                    </a:cubicBezTo>
                    <a:cubicBezTo>
                      <a:pt x="634" y="1687"/>
                      <a:pt x="616" y="1499"/>
                      <a:pt x="581" y="1321"/>
                    </a:cubicBezTo>
                    <a:cubicBezTo>
                      <a:pt x="554" y="1160"/>
                      <a:pt x="509" y="1009"/>
                      <a:pt x="447" y="857"/>
                    </a:cubicBezTo>
                    <a:cubicBezTo>
                      <a:pt x="358" y="634"/>
                      <a:pt x="251" y="429"/>
                      <a:pt x="135" y="224"/>
                    </a:cubicBezTo>
                    <a:cubicBezTo>
                      <a:pt x="90" y="152"/>
                      <a:pt x="54" y="99"/>
                      <a:pt x="37" y="54"/>
                    </a:cubicBezTo>
                    <a:cubicBezTo>
                      <a:pt x="28" y="36"/>
                      <a:pt x="19" y="27"/>
                      <a:pt x="10" y="18"/>
                    </a:cubicBezTo>
                    <a:cubicBezTo>
                      <a:pt x="1" y="9"/>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4"/>
              <p:cNvSpPr/>
              <p:nvPr/>
            </p:nvSpPr>
            <p:spPr>
              <a:xfrm>
                <a:off x="5637860" y="2078479"/>
                <a:ext cx="26165" cy="667859"/>
              </a:xfrm>
              <a:custGeom>
                <a:avLst/>
                <a:gdLst/>
                <a:ahLst/>
                <a:cxnLst/>
                <a:rect l="l" t="t" r="r" b="b"/>
                <a:pathLst>
                  <a:path w="179" h="4569" extrusionOk="0">
                    <a:moveTo>
                      <a:pt x="134" y="1"/>
                    </a:moveTo>
                    <a:cubicBezTo>
                      <a:pt x="134" y="37"/>
                      <a:pt x="134" y="81"/>
                      <a:pt x="134" y="135"/>
                    </a:cubicBezTo>
                    <a:cubicBezTo>
                      <a:pt x="143" y="251"/>
                      <a:pt x="143" y="420"/>
                      <a:pt x="143" y="625"/>
                    </a:cubicBezTo>
                    <a:cubicBezTo>
                      <a:pt x="143" y="1045"/>
                      <a:pt x="116" y="1625"/>
                      <a:pt x="80" y="2258"/>
                    </a:cubicBezTo>
                    <a:cubicBezTo>
                      <a:pt x="36" y="2891"/>
                      <a:pt x="0" y="3471"/>
                      <a:pt x="0" y="3891"/>
                    </a:cubicBezTo>
                    <a:cubicBezTo>
                      <a:pt x="0" y="4096"/>
                      <a:pt x="0" y="4265"/>
                      <a:pt x="9" y="4381"/>
                    </a:cubicBezTo>
                    <a:cubicBezTo>
                      <a:pt x="9" y="4435"/>
                      <a:pt x="18" y="4479"/>
                      <a:pt x="18" y="4515"/>
                    </a:cubicBezTo>
                    <a:cubicBezTo>
                      <a:pt x="18" y="4533"/>
                      <a:pt x="18" y="4551"/>
                      <a:pt x="18" y="4569"/>
                    </a:cubicBezTo>
                    <a:cubicBezTo>
                      <a:pt x="27" y="4551"/>
                      <a:pt x="27" y="4533"/>
                      <a:pt x="27" y="4515"/>
                    </a:cubicBezTo>
                    <a:lnTo>
                      <a:pt x="27" y="4381"/>
                    </a:lnTo>
                    <a:cubicBezTo>
                      <a:pt x="18" y="4265"/>
                      <a:pt x="27" y="4096"/>
                      <a:pt x="27" y="3891"/>
                    </a:cubicBezTo>
                    <a:cubicBezTo>
                      <a:pt x="36" y="3471"/>
                      <a:pt x="72" y="2891"/>
                      <a:pt x="116" y="2258"/>
                    </a:cubicBezTo>
                    <a:cubicBezTo>
                      <a:pt x="152" y="1625"/>
                      <a:pt x="179" y="1045"/>
                      <a:pt x="170" y="625"/>
                    </a:cubicBezTo>
                    <a:cubicBezTo>
                      <a:pt x="161" y="420"/>
                      <a:pt x="161" y="251"/>
                      <a:pt x="143" y="135"/>
                    </a:cubicBezTo>
                    <a:lnTo>
                      <a:pt x="1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5165725" y="1886850"/>
                <a:ext cx="174968" cy="743429"/>
              </a:xfrm>
              <a:custGeom>
                <a:avLst/>
                <a:gdLst/>
                <a:ahLst/>
                <a:cxnLst/>
                <a:rect l="l" t="t" r="r" b="b"/>
                <a:pathLst>
                  <a:path w="1197" h="5086" extrusionOk="0">
                    <a:moveTo>
                      <a:pt x="1" y="1"/>
                    </a:moveTo>
                    <a:cubicBezTo>
                      <a:pt x="1" y="18"/>
                      <a:pt x="1" y="36"/>
                      <a:pt x="1" y="54"/>
                    </a:cubicBezTo>
                    <a:cubicBezTo>
                      <a:pt x="10" y="90"/>
                      <a:pt x="10" y="134"/>
                      <a:pt x="19" y="206"/>
                    </a:cubicBezTo>
                    <a:cubicBezTo>
                      <a:pt x="36" y="340"/>
                      <a:pt x="63" y="536"/>
                      <a:pt x="108" y="768"/>
                    </a:cubicBezTo>
                    <a:cubicBezTo>
                      <a:pt x="126" y="893"/>
                      <a:pt x="161" y="1027"/>
                      <a:pt x="197" y="1151"/>
                    </a:cubicBezTo>
                    <a:cubicBezTo>
                      <a:pt x="251" y="1294"/>
                      <a:pt x="304" y="1428"/>
                      <a:pt x="375" y="1562"/>
                    </a:cubicBezTo>
                    <a:cubicBezTo>
                      <a:pt x="500" y="1856"/>
                      <a:pt x="643" y="2168"/>
                      <a:pt x="786" y="2507"/>
                    </a:cubicBezTo>
                    <a:cubicBezTo>
                      <a:pt x="911" y="2829"/>
                      <a:pt x="1027" y="3150"/>
                      <a:pt x="1107" y="3480"/>
                    </a:cubicBezTo>
                    <a:cubicBezTo>
                      <a:pt x="1143" y="3623"/>
                      <a:pt x="1160" y="3774"/>
                      <a:pt x="1160" y="3917"/>
                    </a:cubicBezTo>
                    <a:cubicBezTo>
                      <a:pt x="1152" y="4060"/>
                      <a:pt x="1152" y="4193"/>
                      <a:pt x="1152" y="4309"/>
                    </a:cubicBezTo>
                    <a:cubicBezTo>
                      <a:pt x="1143" y="4550"/>
                      <a:pt x="1152" y="4747"/>
                      <a:pt x="1160" y="4880"/>
                    </a:cubicBezTo>
                    <a:cubicBezTo>
                      <a:pt x="1160" y="4943"/>
                      <a:pt x="1169" y="4996"/>
                      <a:pt x="1169" y="5032"/>
                    </a:cubicBezTo>
                    <a:cubicBezTo>
                      <a:pt x="1178" y="5050"/>
                      <a:pt x="1178" y="5068"/>
                      <a:pt x="1178" y="5086"/>
                    </a:cubicBezTo>
                    <a:cubicBezTo>
                      <a:pt x="1178" y="5068"/>
                      <a:pt x="1187" y="5050"/>
                      <a:pt x="1178" y="5032"/>
                    </a:cubicBezTo>
                    <a:cubicBezTo>
                      <a:pt x="1178" y="4996"/>
                      <a:pt x="1178" y="4943"/>
                      <a:pt x="1178" y="4880"/>
                    </a:cubicBezTo>
                    <a:cubicBezTo>
                      <a:pt x="1178" y="4747"/>
                      <a:pt x="1169" y="4550"/>
                      <a:pt x="1178" y="4309"/>
                    </a:cubicBezTo>
                    <a:cubicBezTo>
                      <a:pt x="1178" y="4193"/>
                      <a:pt x="1187" y="4060"/>
                      <a:pt x="1196" y="3926"/>
                    </a:cubicBezTo>
                    <a:cubicBezTo>
                      <a:pt x="1196" y="3774"/>
                      <a:pt x="1178" y="3623"/>
                      <a:pt x="1143" y="3471"/>
                    </a:cubicBezTo>
                    <a:cubicBezTo>
                      <a:pt x="1062" y="3141"/>
                      <a:pt x="955" y="2811"/>
                      <a:pt x="821" y="2490"/>
                    </a:cubicBezTo>
                    <a:cubicBezTo>
                      <a:pt x="679" y="2151"/>
                      <a:pt x="536" y="1838"/>
                      <a:pt x="402" y="1553"/>
                    </a:cubicBezTo>
                    <a:cubicBezTo>
                      <a:pt x="340" y="1419"/>
                      <a:pt x="277" y="1276"/>
                      <a:pt x="233" y="1142"/>
                    </a:cubicBezTo>
                    <a:cubicBezTo>
                      <a:pt x="188" y="1018"/>
                      <a:pt x="161" y="884"/>
                      <a:pt x="135" y="759"/>
                    </a:cubicBezTo>
                    <a:cubicBezTo>
                      <a:pt x="81" y="527"/>
                      <a:pt x="54" y="331"/>
                      <a:pt x="36" y="206"/>
                    </a:cubicBezTo>
                    <a:lnTo>
                      <a:pt x="10" y="54"/>
                    </a:lnTo>
                    <a:cubicBezTo>
                      <a:pt x="10" y="36"/>
                      <a:pt x="10" y="1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4"/>
              <p:cNvSpPr/>
              <p:nvPr/>
            </p:nvSpPr>
            <p:spPr>
              <a:xfrm>
                <a:off x="5290994" y="2478255"/>
                <a:ext cx="649441" cy="297167"/>
              </a:xfrm>
              <a:custGeom>
                <a:avLst/>
                <a:gdLst/>
                <a:ahLst/>
                <a:cxnLst/>
                <a:rect l="l" t="t" r="r" b="b"/>
                <a:pathLst>
                  <a:path w="4443" h="2033" extrusionOk="0">
                    <a:moveTo>
                      <a:pt x="513" y="1"/>
                    </a:moveTo>
                    <a:cubicBezTo>
                      <a:pt x="453" y="1"/>
                      <a:pt x="399" y="42"/>
                      <a:pt x="384" y="103"/>
                    </a:cubicBezTo>
                    <a:lnTo>
                      <a:pt x="18" y="1218"/>
                    </a:lnTo>
                    <a:cubicBezTo>
                      <a:pt x="18" y="1218"/>
                      <a:pt x="18" y="1227"/>
                      <a:pt x="18" y="1236"/>
                    </a:cubicBezTo>
                    <a:cubicBezTo>
                      <a:pt x="0" y="1307"/>
                      <a:pt x="54" y="1387"/>
                      <a:pt x="125" y="1396"/>
                    </a:cubicBezTo>
                    <a:lnTo>
                      <a:pt x="3488" y="2030"/>
                    </a:lnTo>
                    <a:cubicBezTo>
                      <a:pt x="3497" y="2031"/>
                      <a:pt x="3506" y="2032"/>
                      <a:pt x="3515" y="2032"/>
                    </a:cubicBezTo>
                    <a:cubicBezTo>
                      <a:pt x="3559" y="2032"/>
                      <a:pt x="3601" y="2013"/>
                      <a:pt x="3631" y="1976"/>
                    </a:cubicBezTo>
                    <a:lnTo>
                      <a:pt x="4407" y="933"/>
                    </a:lnTo>
                    <a:cubicBezTo>
                      <a:pt x="4416" y="915"/>
                      <a:pt x="4425" y="888"/>
                      <a:pt x="4434" y="870"/>
                    </a:cubicBezTo>
                    <a:cubicBezTo>
                      <a:pt x="4443" y="790"/>
                      <a:pt x="4389" y="718"/>
                      <a:pt x="4318" y="701"/>
                    </a:cubicBezTo>
                    <a:lnTo>
                      <a:pt x="544" y="5"/>
                    </a:lnTo>
                    <a:cubicBezTo>
                      <a:pt x="534" y="2"/>
                      <a:pt x="523" y="1"/>
                      <a:pt x="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4876305" y="2518890"/>
                <a:ext cx="133162" cy="27919"/>
              </a:xfrm>
              <a:custGeom>
                <a:avLst/>
                <a:gdLst/>
                <a:ahLst/>
                <a:cxnLst/>
                <a:rect l="l" t="t" r="r" b="b"/>
                <a:pathLst>
                  <a:path w="911" h="191" extrusionOk="0">
                    <a:moveTo>
                      <a:pt x="465" y="1"/>
                    </a:moveTo>
                    <a:cubicBezTo>
                      <a:pt x="344" y="1"/>
                      <a:pt x="223" y="32"/>
                      <a:pt x="116" y="92"/>
                    </a:cubicBezTo>
                    <a:cubicBezTo>
                      <a:pt x="72" y="119"/>
                      <a:pt x="36" y="146"/>
                      <a:pt x="0" y="191"/>
                    </a:cubicBezTo>
                    <a:cubicBezTo>
                      <a:pt x="9" y="191"/>
                      <a:pt x="45" y="155"/>
                      <a:pt x="125" y="119"/>
                    </a:cubicBezTo>
                    <a:cubicBezTo>
                      <a:pt x="232" y="68"/>
                      <a:pt x="349" y="41"/>
                      <a:pt x="467" y="41"/>
                    </a:cubicBezTo>
                    <a:cubicBezTo>
                      <a:pt x="575" y="41"/>
                      <a:pt x="683" y="63"/>
                      <a:pt x="785" y="110"/>
                    </a:cubicBezTo>
                    <a:cubicBezTo>
                      <a:pt x="849" y="142"/>
                      <a:pt x="892" y="174"/>
                      <a:pt x="906" y="174"/>
                    </a:cubicBezTo>
                    <a:cubicBezTo>
                      <a:pt x="908" y="174"/>
                      <a:pt x="909" y="174"/>
                      <a:pt x="910" y="173"/>
                    </a:cubicBezTo>
                    <a:cubicBezTo>
                      <a:pt x="875" y="137"/>
                      <a:pt x="839" y="110"/>
                      <a:pt x="794" y="84"/>
                    </a:cubicBezTo>
                    <a:cubicBezTo>
                      <a:pt x="691" y="28"/>
                      <a:pt x="578"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4"/>
              <p:cNvSpPr/>
              <p:nvPr/>
            </p:nvSpPr>
            <p:spPr>
              <a:xfrm>
                <a:off x="5167041" y="2577796"/>
                <a:ext cx="378292" cy="229051"/>
              </a:xfrm>
              <a:custGeom>
                <a:avLst/>
                <a:gdLst/>
                <a:ahLst/>
                <a:cxnLst/>
                <a:rect l="l" t="t" r="r" b="b"/>
                <a:pathLst>
                  <a:path w="2588" h="1567" extrusionOk="0">
                    <a:moveTo>
                      <a:pt x="901" y="1"/>
                    </a:moveTo>
                    <a:cubicBezTo>
                      <a:pt x="761" y="1"/>
                      <a:pt x="506" y="173"/>
                      <a:pt x="429" y="216"/>
                    </a:cubicBezTo>
                    <a:cubicBezTo>
                      <a:pt x="349" y="269"/>
                      <a:pt x="81" y="492"/>
                      <a:pt x="81" y="492"/>
                    </a:cubicBezTo>
                    <a:lnTo>
                      <a:pt x="1" y="1384"/>
                    </a:lnTo>
                    <a:cubicBezTo>
                      <a:pt x="1" y="1384"/>
                      <a:pt x="786" y="1536"/>
                      <a:pt x="893" y="1563"/>
                    </a:cubicBezTo>
                    <a:cubicBezTo>
                      <a:pt x="900" y="1565"/>
                      <a:pt x="909" y="1567"/>
                      <a:pt x="918" y="1567"/>
                    </a:cubicBezTo>
                    <a:cubicBezTo>
                      <a:pt x="1046" y="1567"/>
                      <a:pt x="1348" y="1358"/>
                      <a:pt x="1348" y="1358"/>
                    </a:cubicBezTo>
                    <a:lnTo>
                      <a:pt x="1437" y="1233"/>
                    </a:lnTo>
                    <a:lnTo>
                      <a:pt x="1535" y="1197"/>
                    </a:lnTo>
                    <a:lnTo>
                      <a:pt x="2374" y="858"/>
                    </a:lnTo>
                    <a:cubicBezTo>
                      <a:pt x="2374" y="858"/>
                      <a:pt x="2588" y="822"/>
                      <a:pt x="2499" y="689"/>
                    </a:cubicBezTo>
                    <a:cubicBezTo>
                      <a:pt x="2469" y="641"/>
                      <a:pt x="2308" y="625"/>
                      <a:pt x="2107" y="625"/>
                    </a:cubicBezTo>
                    <a:cubicBezTo>
                      <a:pt x="1706" y="625"/>
                      <a:pt x="1143" y="689"/>
                      <a:pt x="1143" y="689"/>
                    </a:cubicBezTo>
                    <a:cubicBezTo>
                      <a:pt x="1143" y="689"/>
                      <a:pt x="1633" y="608"/>
                      <a:pt x="1785" y="582"/>
                    </a:cubicBezTo>
                    <a:cubicBezTo>
                      <a:pt x="1937" y="564"/>
                      <a:pt x="2222" y="537"/>
                      <a:pt x="2088" y="367"/>
                    </a:cubicBezTo>
                    <a:cubicBezTo>
                      <a:pt x="2039" y="312"/>
                      <a:pt x="1885" y="294"/>
                      <a:pt x="1704" y="294"/>
                    </a:cubicBezTo>
                    <a:cubicBezTo>
                      <a:pt x="1363" y="294"/>
                      <a:pt x="928" y="359"/>
                      <a:pt x="928" y="359"/>
                    </a:cubicBezTo>
                    <a:lnTo>
                      <a:pt x="1044" y="20"/>
                    </a:lnTo>
                    <a:lnTo>
                      <a:pt x="920" y="2"/>
                    </a:lnTo>
                    <a:cubicBezTo>
                      <a:pt x="913" y="1"/>
                      <a:pt x="907" y="1"/>
                      <a:pt x="901" y="1"/>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4"/>
              <p:cNvSpPr/>
              <p:nvPr/>
            </p:nvSpPr>
            <p:spPr>
              <a:xfrm>
                <a:off x="4968832" y="1978206"/>
                <a:ext cx="90188" cy="331225"/>
              </a:xfrm>
              <a:custGeom>
                <a:avLst/>
                <a:gdLst/>
                <a:ahLst/>
                <a:cxnLst/>
                <a:rect l="l" t="t" r="r" b="b"/>
                <a:pathLst>
                  <a:path w="617" h="2266" extrusionOk="0">
                    <a:moveTo>
                      <a:pt x="1" y="0"/>
                    </a:moveTo>
                    <a:cubicBezTo>
                      <a:pt x="10" y="27"/>
                      <a:pt x="27" y="63"/>
                      <a:pt x="45" y="89"/>
                    </a:cubicBezTo>
                    <a:cubicBezTo>
                      <a:pt x="72" y="134"/>
                      <a:pt x="108" y="214"/>
                      <a:pt x="161" y="312"/>
                    </a:cubicBezTo>
                    <a:cubicBezTo>
                      <a:pt x="277" y="562"/>
                      <a:pt x="384" y="830"/>
                      <a:pt x="456" y="1097"/>
                    </a:cubicBezTo>
                    <a:cubicBezTo>
                      <a:pt x="527" y="1365"/>
                      <a:pt x="572" y="1642"/>
                      <a:pt x="589" y="1918"/>
                    </a:cubicBezTo>
                    <a:cubicBezTo>
                      <a:pt x="598" y="2025"/>
                      <a:pt x="607" y="2114"/>
                      <a:pt x="607" y="2177"/>
                    </a:cubicBezTo>
                    <a:cubicBezTo>
                      <a:pt x="598" y="2204"/>
                      <a:pt x="607" y="2239"/>
                      <a:pt x="607" y="2266"/>
                    </a:cubicBezTo>
                    <a:cubicBezTo>
                      <a:pt x="616" y="2239"/>
                      <a:pt x="616" y="2204"/>
                      <a:pt x="616" y="2177"/>
                    </a:cubicBezTo>
                    <a:cubicBezTo>
                      <a:pt x="616" y="2114"/>
                      <a:pt x="616" y="2025"/>
                      <a:pt x="616" y="1918"/>
                    </a:cubicBezTo>
                    <a:cubicBezTo>
                      <a:pt x="589" y="1356"/>
                      <a:pt x="438" y="803"/>
                      <a:pt x="179" y="303"/>
                    </a:cubicBezTo>
                    <a:cubicBezTo>
                      <a:pt x="134" y="205"/>
                      <a:pt x="90" y="125"/>
                      <a:pt x="54" y="80"/>
                    </a:cubicBezTo>
                    <a:cubicBezTo>
                      <a:pt x="36" y="54"/>
                      <a:pt x="18" y="2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4"/>
              <p:cNvSpPr/>
              <p:nvPr/>
            </p:nvSpPr>
            <p:spPr>
              <a:xfrm>
                <a:off x="5275354" y="1962566"/>
                <a:ext cx="213995" cy="100420"/>
              </a:xfrm>
              <a:custGeom>
                <a:avLst/>
                <a:gdLst/>
                <a:ahLst/>
                <a:cxnLst/>
                <a:rect l="l" t="t" r="r" b="b"/>
                <a:pathLst>
                  <a:path w="1464" h="687" extrusionOk="0">
                    <a:moveTo>
                      <a:pt x="0" y="0"/>
                    </a:moveTo>
                    <a:cubicBezTo>
                      <a:pt x="18" y="27"/>
                      <a:pt x="36" y="54"/>
                      <a:pt x="54" y="80"/>
                    </a:cubicBezTo>
                    <a:cubicBezTo>
                      <a:pt x="98" y="125"/>
                      <a:pt x="152" y="187"/>
                      <a:pt x="232" y="268"/>
                    </a:cubicBezTo>
                    <a:cubicBezTo>
                      <a:pt x="303" y="348"/>
                      <a:pt x="393" y="446"/>
                      <a:pt x="500" y="544"/>
                    </a:cubicBezTo>
                    <a:lnTo>
                      <a:pt x="580" y="624"/>
                    </a:lnTo>
                    <a:cubicBezTo>
                      <a:pt x="607" y="651"/>
                      <a:pt x="642" y="669"/>
                      <a:pt x="687" y="687"/>
                    </a:cubicBezTo>
                    <a:cubicBezTo>
                      <a:pt x="714" y="687"/>
                      <a:pt x="732" y="687"/>
                      <a:pt x="758" y="678"/>
                    </a:cubicBezTo>
                    <a:cubicBezTo>
                      <a:pt x="776" y="669"/>
                      <a:pt x="794" y="651"/>
                      <a:pt x="803" y="633"/>
                    </a:cubicBezTo>
                    <a:cubicBezTo>
                      <a:pt x="821" y="589"/>
                      <a:pt x="839" y="553"/>
                      <a:pt x="857" y="517"/>
                    </a:cubicBezTo>
                    <a:lnTo>
                      <a:pt x="944" y="296"/>
                    </a:lnTo>
                    <a:lnTo>
                      <a:pt x="944" y="296"/>
                    </a:lnTo>
                    <a:lnTo>
                      <a:pt x="1106" y="589"/>
                    </a:lnTo>
                    <a:cubicBezTo>
                      <a:pt x="1115" y="624"/>
                      <a:pt x="1133" y="642"/>
                      <a:pt x="1160" y="660"/>
                    </a:cubicBezTo>
                    <a:cubicBezTo>
                      <a:pt x="1169" y="663"/>
                      <a:pt x="1178" y="664"/>
                      <a:pt x="1187" y="664"/>
                    </a:cubicBezTo>
                    <a:cubicBezTo>
                      <a:pt x="1210" y="664"/>
                      <a:pt x="1229" y="655"/>
                      <a:pt x="1249" y="642"/>
                    </a:cubicBezTo>
                    <a:cubicBezTo>
                      <a:pt x="1267" y="624"/>
                      <a:pt x="1276" y="598"/>
                      <a:pt x="1294" y="580"/>
                    </a:cubicBezTo>
                    <a:lnTo>
                      <a:pt x="1329" y="526"/>
                    </a:lnTo>
                    <a:cubicBezTo>
                      <a:pt x="1365" y="455"/>
                      <a:pt x="1401" y="401"/>
                      <a:pt x="1427" y="357"/>
                    </a:cubicBezTo>
                    <a:cubicBezTo>
                      <a:pt x="1445" y="339"/>
                      <a:pt x="1454" y="321"/>
                      <a:pt x="1463" y="294"/>
                    </a:cubicBezTo>
                    <a:lnTo>
                      <a:pt x="1463" y="294"/>
                    </a:lnTo>
                    <a:cubicBezTo>
                      <a:pt x="1445" y="312"/>
                      <a:pt x="1436" y="330"/>
                      <a:pt x="1419" y="357"/>
                    </a:cubicBezTo>
                    <a:lnTo>
                      <a:pt x="1311" y="517"/>
                    </a:lnTo>
                    <a:cubicBezTo>
                      <a:pt x="1285" y="553"/>
                      <a:pt x="1258" y="589"/>
                      <a:pt x="1231" y="624"/>
                    </a:cubicBezTo>
                    <a:cubicBezTo>
                      <a:pt x="1221" y="635"/>
                      <a:pt x="1210" y="639"/>
                      <a:pt x="1198" y="639"/>
                    </a:cubicBezTo>
                    <a:cubicBezTo>
                      <a:pt x="1189" y="639"/>
                      <a:pt x="1180" y="637"/>
                      <a:pt x="1169" y="633"/>
                    </a:cubicBezTo>
                    <a:cubicBezTo>
                      <a:pt x="1151" y="624"/>
                      <a:pt x="1133" y="607"/>
                      <a:pt x="1124" y="580"/>
                    </a:cubicBezTo>
                    <a:cubicBezTo>
                      <a:pt x="1080" y="482"/>
                      <a:pt x="1017" y="366"/>
                      <a:pt x="955" y="250"/>
                    </a:cubicBezTo>
                    <a:lnTo>
                      <a:pt x="937" y="214"/>
                    </a:lnTo>
                    <a:lnTo>
                      <a:pt x="928" y="250"/>
                    </a:lnTo>
                    <a:lnTo>
                      <a:pt x="821" y="500"/>
                    </a:lnTo>
                    <a:cubicBezTo>
                      <a:pt x="803" y="535"/>
                      <a:pt x="794" y="580"/>
                      <a:pt x="776" y="607"/>
                    </a:cubicBezTo>
                    <a:cubicBezTo>
                      <a:pt x="761" y="636"/>
                      <a:pt x="734" y="654"/>
                      <a:pt x="710" y="654"/>
                    </a:cubicBezTo>
                    <a:cubicBezTo>
                      <a:pt x="705" y="654"/>
                      <a:pt x="701" y="653"/>
                      <a:pt x="696" y="651"/>
                    </a:cubicBezTo>
                    <a:cubicBezTo>
                      <a:pt x="625" y="633"/>
                      <a:pt x="571" y="571"/>
                      <a:pt x="518" y="517"/>
                    </a:cubicBezTo>
                    <a:cubicBezTo>
                      <a:pt x="410" y="419"/>
                      <a:pt x="321" y="330"/>
                      <a:pt x="250" y="250"/>
                    </a:cubicBezTo>
                    <a:lnTo>
                      <a:pt x="63" y="62"/>
                    </a:lnTo>
                    <a:cubicBezTo>
                      <a:pt x="45" y="45"/>
                      <a:pt x="18" y="1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4"/>
              <p:cNvSpPr/>
              <p:nvPr/>
            </p:nvSpPr>
            <p:spPr>
              <a:xfrm>
                <a:off x="5503305" y="1546905"/>
                <a:ext cx="28557" cy="28557"/>
              </a:xfrm>
              <a:custGeom>
                <a:avLst/>
                <a:gdLst/>
                <a:ahLst/>
                <a:cxnLst/>
                <a:rect l="l" t="t" r="r" b="b"/>
                <a:pathLst>
                  <a:path w="197" h="197" extrusionOk="0">
                    <a:moveTo>
                      <a:pt x="89" y="0"/>
                    </a:moveTo>
                    <a:cubicBezTo>
                      <a:pt x="36" y="9"/>
                      <a:pt x="0" y="54"/>
                      <a:pt x="0" y="107"/>
                    </a:cubicBezTo>
                    <a:cubicBezTo>
                      <a:pt x="0" y="161"/>
                      <a:pt x="45" y="197"/>
                      <a:pt x="98" y="197"/>
                    </a:cubicBezTo>
                    <a:cubicBezTo>
                      <a:pt x="152" y="188"/>
                      <a:pt x="196" y="143"/>
                      <a:pt x="196" y="90"/>
                    </a:cubicBezTo>
                    <a:cubicBezTo>
                      <a:pt x="188" y="36"/>
                      <a:pt x="143"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4"/>
              <p:cNvSpPr/>
              <p:nvPr/>
            </p:nvSpPr>
            <p:spPr>
              <a:xfrm>
                <a:off x="5483880" y="1504142"/>
                <a:ext cx="58274" cy="16236"/>
              </a:xfrm>
              <a:custGeom>
                <a:avLst/>
                <a:gdLst/>
                <a:ahLst/>
                <a:cxnLst/>
                <a:rect l="l" t="t" r="r" b="b"/>
                <a:pathLst>
                  <a:path w="402" h="112" extrusionOk="0">
                    <a:moveTo>
                      <a:pt x="206" y="1"/>
                    </a:moveTo>
                    <a:cubicBezTo>
                      <a:pt x="152" y="1"/>
                      <a:pt x="99" y="19"/>
                      <a:pt x="54" y="54"/>
                    </a:cubicBezTo>
                    <a:cubicBezTo>
                      <a:pt x="18" y="81"/>
                      <a:pt x="0" y="99"/>
                      <a:pt x="9" y="108"/>
                    </a:cubicBezTo>
                    <a:cubicBezTo>
                      <a:pt x="10" y="109"/>
                      <a:pt x="11" y="109"/>
                      <a:pt x="13" y="109"/>
                    </a:cubicBezTo>
                    <a:cubicBezTo>
                      <a:pt x="33" y="109"/>
                      <a:pt x="108" y="71"/>
                      <a:pt x="206" y="63"/>
                    </a:cubicBezTo>
                    <a:cubicBezTo>
                      <a:pt x="299" y="63"/>
                      <a:pt x="366" y="111"/>
                      <a:pt x="393" y="111"/>
                    </a:cubicBezTo>
                    <a:cubicBezTo>
                      <a:pt x="397" y="111"/>
                      <a:pt x="400" y="110"/>
                      <a:pt x="402" y="108"/>
                    </a:cubicBezTo>
                    <a:cubicBezTo>
                      <a:pt x="402" y="99"/>
                      <a:pt x="393" y="81"/>
                      <a:pt x="357" y="54"/>
                    </a:cubicBezTo>
                    <a:cubicBezTo>
                      <a:pt x="313" y="19"/>
                      <a:pt x="259" y="1"/>
                      <a:pt x="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4"/>
              <p:cNvSpPr/>
              <p:nvPr/>
            </p:nvSpPr>
            <p:spPr>
              <a:xfrm>
                <a:off x="5370088" y="1548065"/>
                <a:ext cx="28557" cy="27397"/>
              </a:xfrm>
              <a:custGeom>
                <a:avLst/>
                <a:gdLst/>
                <a:ahLst/>
                <a:cxnLst/>
                <a:rect l="l" t="t" r="r" b="b"/>
                <a:pathLst>
                  <a:path w="197" h="189" extrusionOk="0">
                    <a:moveTo>
                      <a:pt x="112" y="0"/>
                    </a:moveTo>
                    <a:cubicBezTo>
                      <a:pt x="108" y="0"/>
                      <a:pt x="103" y="0"/>
                      <a:pt x="98" y="1"/>
                    </a:cubicBezTo>
                    <a:cubicBezTo>
                      <a:pt x="45" y="1"/>
                      <a:pt x="0" y="46"/>
                      <a:pt x="0" y="99"/>
                    </a:cubicBezTo>
                    <a:cubicBezTo>
                      <a:pt x="9" y="153"/>
                      <a:pt x="54" y="189"/>
                      <a:pt x="107" y="189"/>
                    </a:cubicBezTo>
                    <a:cubicBezTo>
                      <a:pt x="161" y="180"/>
                      <a:pt x="197" y="135"/>
                      <a:pt x="197" y="82"/>
                    </a:cubicBezTo>
                    <a:cubicBezTo>
                      <a:pt x="197" y="41"/>
                      <a:pt x="159"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4"/>
              <p:cNvSpPr/>
              <p:nvPr/>
            </p:nvSpPr>
            <p:spPr>
              <a:xfrm>
                <a:off x="5337762" y="1504142"/>
                <a:ext cx="58274" cy="16236"/>
              </a:xfrm>
              <a:custGeom>
                <a:avLst/>
                <a:gdLst/>
                <a:ahLst/>
                <a:cxnLst/>
                <a:rect l="l" t="t" r="r" b="b"/>
                <a:pathLst>
                  <a:path w="402" h="112" extrusionOk="0">
                    <a:moveTo>
                      <a:pt x="205" y="1"/>
                    </a:moveTo>
                    <a:cubicBezTo>
                      <a:pt x="152" y="1"/>
                      <a:pt x="98" y="19"/>
                      <a:pt x="54" y="54"/>
                    </a:cubicBezTo>
                    <a:cubicBezTo>
                      <a:pt x="18" y="81"/>
                      <a:pt x="0" y="99"/>
                      <a:pt x="9" y="108"/>
                    </a:cubicBezTo>
                    <a:cubicBezTo>
                      <a:pt x="10" y="109"/>
                      <a:pt x="11" y="109"/>
                      <a:pt x="13" y="109"/>
                    </a:cubicBezTo>
                    <a:cubicBezTo>
                      <a:pt x="33" y="109"/>
                      <a:pt x="108" y="71"/>
                      <a:pt x="205" y="63"/>
                    </a:cubicBezTo>
                    <a:cubicBezTo>
                      <a:pt x="299" y="63"/>
                      <a:pt x="366" y="111"/>
                      <a:pt x="393" y="111"/>
                    </a:cubicBezTo>
                    <a:cubicBezTo>
                      <a:pt x="396" y="111"/>
                      <a:pt x="400" y="110"/>
                      <a:pt x="402" y="108"/>
                    </a:cubicBezTo>
                    <a:cubicBezTo>
                      <a:pt x="402" y="99"/>
                      <a:pt x="393" y="81"/>
                      <a:pt x="357" y="54"/>
                    </a:cubicBezTo>
                    <a:cubicBezTo>
                      <a:pt x="313" y="19"/>
                      <a:pt x="259"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4"/>
              <p:cNvSpPr/>
              <p:nvPr/>
            </p:nvSpPr>
            <p:spPr>
              <a:xfrm>
                <a:off x="5434739" y="1511970"/>
                <a:ext cx="47982" cy="129449"/>
              </a:xfrm>
              <a:custGeom>
                <a:avLst/>
                <a:gdLst/>
                <a:ahLst/>
                <a:cxnLst/>
                <a:rect l="l" t="t" r="r" b="b"/>
                <a:pathLst>
                  <a:path w="331" h="893" extrusionOk="0">
                    <a:moveTo>
                      <a:pt x="9" y="0"/>
                    </a:moveTo>
                    <a:lnTo>
                      <a:pt x="9" y="0"/>
                    </a:lnTo>
                    <a:cubicBezTo>
                      <a:pt x="0" y="9"/>
                      <a:pt x="81" y="250"/>
                      <a:pt x="188" y="545"/>
                    </a:cubicBezTo>
                    <a:cubicBezTo>
                      <a:pt x="223" y="616"/>
                      <a:pt x="250" y="687"/>
                      <a:pt x="268" y="750"/>
                    </a:cubicBezTo>
                    <a:cubicBezTo>
                      <a:pt x="286" y="777"/>
                      <a:pt x="295" y="803"/>
                      <a:pt x="295" y="830"/>
                    </a:cubicBezTo>
                    <a:cubicBezTo>
                      <a:pt x="286" y="848"/>
                      <a:pt x="259" y="857"/>
                      <a:pt x="232" y="857"/>
                    </a:cubicBezTo>
                    <a:cubicBezTo>
                      <a:pt x="170" y="857"/>
                      <a:pt x="116" y="875"/>
                      <a:pt x="63" y="893"/>
                    </a:cubicBezTo>
                    <a:cubicBezTo>
                      <a:pt x="116" y="893"/>
                      <a:pt x="179" y="893"/>
                      <a:pt x="232" y="884"/>
                    </a:cubicBezTo>
                    <a:lnTo>
                      <a:pt x="286" y="884"/>
                    </a:lnTo>
                    <a:cubicBezTo>
                      <a:pt x="304" y="875"/>
                      <a:pt x="322" y="857"/>
                      <a:pt x="322" y="839"/>
                    </a:cubicBezTo>
                    <a:cubicBezTo>
                      <a:pt x="330" y="803"/>
                      <a:pt x="330" y="768"/>
                      <a:pt x="313" y="732"/>
                    </a:cubicBezTo>
                    <a:cubicBezTo>
                      <a:pt x="286" y="669"/>
                      <a:pt x="259" y="598"/>
                      <a:pt x="232" y="527"/>
                    </a:cubicBezTo>
                    <a:cubicBezTo>
                      <a:pt x="125" y="232"/>
                      <a:pt x="18"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4"/>
              <p:cNvSpPr/>
              <p:nvPr/>
            </p:nvSpPr>
            <p:spPr>
              <a:xfrm>
                <a:off x="5319642" y="1453261"/>
                <a:ext cx="71320" cy="20149"/>
              </a:xfrm>
              <a:custGeom>
                <a:avLst/>
                <a:gdLst/>
                <a:ahLst/>
                <a:cxnLst/>
                <a:rect l="l" t="t" r="r" b="b"/>
                <a:pathLst>
                  <a:path w="492" h="139" extrusionOk="0">
                    <a:moveTo>
                      <a:pt x="288" y="0"/>
                    </a:moveTo>
                    <a:cubicBezTo>
                      <a:pt x="270" y="0"/>
                      <a:pt x="251" y="2"/>
                      <a:pt x="232" y="4"/>
                    </a:cubicBezTo>
                    <a:cubicBezTo>
                      <a:pt x="170" y="4"/>
                      <a:pt x="107" y="31"/>
                      <a:pt x="54" y="66"/>
                    </a:cubicBezTo>
                    <a:cubicBezTo>
                      <a:pt x="18" y="93"/>
                      <a:pt x="0" y="120"/>
                      <a:pt x="9" y="129"/>
                    </a:cubicBezTo>
                    <a:cubicBezTo>
                      <a:pt x="14" y="136"/>
                      <a:pt x="24" y="139"/>
                      <a:pt x="39" y="139"/>
                    </a:cubicBezTo>
                    <a:cubicBezTo>
                      <a:pt x="81" y="139"/>
                      <a:pt x="158" y="118"/>
                      <a:pt x="250" y="111"/>
                    </a:cubicBezTo>
                    <a:cubicBezTo>
                      <a:pt x="375" y="93"/>
                      <a:pt x="482" y="102"/>
                      <a:pt x="491" y="75"/>
                    </a:cubicBezTo>
                    <a:cubicBezTo>
                      <a:pt x="491" y="66"/>
                      <a:pt x="473" y="40"/>
                      <a:pt x="420" y="22"/>
                    </a:cubicBezTo>
                    <a:cubicBezTo>
                      <a:pt x="381" y="9"/>
                      <a:pt x="337"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4"/>
              <p:cNvSpPr/>
              <p:nvPr/>
            </p:nvSpPr>
            <p:spPr>
              <a:xfrm>
                <a:off x="5483880" y="1457320"/>
                <a:ext cx="54505" cy="17105"/>
              </a:xfrm>
              <a:custGeom>
                <a:avLst/>
                <a:gdLst/>
                <a:ahLst/>
                <a:cxnLst/>
                <a:rect l="l" t="t" r="r" b="b"/>
                <a:pathLst>
                  <a:path w="376" h="118" extrusionOk="0">
                    <a:moveTo>
                      <a:pt x="159" y="0"/>
                    </a:moveTo>
                    <a:cubicBezTo>
                      <a:pt x="116" y="0"/>
                      <a:pt x="74" y="16"/>
                      <a:pt x="45" y="38"/>
                    </a:cubicBezTo>
                    <a:cubicBezTo>
                      <a:pt x="9" y="65"/>
                      <a:pt x="0" y="83"/>
                      <a:pt x="0" y="101"/>
                    </a:cubicBezTo>
                    <a:cubicBezTo>
                      <a:pt x="8" y="112"/>
                      <a:pt x="27" y="116"/>
                      <a:pt x="53" y="116"/>
                    </a:cubicBezTo>
                    <a:cubicBezTo>
                      <a:pt x="87" y="116"/>
                      <a:pt x="133" y="110"/>
                      <a:pt x="179" y="110"/>
                    </a:cubicBezTo>
                    <a:cubicBezTo>
                      <a:pt x="238" y="110"/>
                      <a:pt x="294" y="118"/>
                      <a:pt x="329" y="118"/>
                    </a:cubicBezTo>
                    <a:cubicBezTo>
                      <a:pt x="347" y="118"/>
                      <a:pt x="360" y="116"/>
                      <a:pt x="366" y="110"/>
                    </a:cubicBezTo>
                    <a:cubicBezTo>
                      <a:pt x="375" y="92"/>
                      <a:pt x="357" y="74"/>
                      <a:pt x="330" y="47"/>
                    </a:cubicBezTo>
                    <a:cubicBezTo>
                      <a:pt x="286" y="21"/>
                      <a:pt x="241" y="3"/>
                      <a:pt x="188" y="3"/>
                    </a:cubicBezTo>
                    <a:cubicBezTo>
                      <a:pt x="178" y="1"/>
                      <a:pt x="16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4"/>
              <p:cNvSpPr/>
              <p:nvPr/>
            </p:nvSpPr>
            <p:spPr>
              <a:xfrm>
                <a:off x="5172219" y="1573433"/>
                <a:ext cx="27252" cy="52476"/>
              </a:xfrm>
              <a:custGeom>
                <a:avLst/>
                <a:gdLst/>
                <a:ahLst/>
                <a:cxnLst/>
                <a:rect l="l" t="t" r="r" b="b"/>
                <a:pathLst>
                  <a:path w="188" h="362" extrusionOk="0">
                    <a:moveTo>
                      <a:pt x="188" y="326"/>
                    </a:moveTo>
                    <a:lnTo>
                      <a:pt x="188" y="326"/>
                    </a:lnTo>
                    <a:cubicBezTo>
                      <a:pt x="188" y="326"/>
                      <a:pt x="179" y="335"/>
                      <a:pt x="170" y="344"/>
                    </a:cubicBezTo>
                    <a:cubicBezTo>
                      <a:pt x="188" y="335"/>
                      <a:pt x="188" y="335"/>
                      <a:pt x="188" y="326"/>
                    </a:cubicBezTo>
                    <a:close/>
                    <a:moveTo>
                      <a:pt x="117" y="1"/>
                    </a:moveTo>
                    <a:cubicBezTo>
                      <a:pt x="113" y="1"/>
                      <a:pt x="110" y="2"/>
                      <a:pt x="107" y="5"/>
                    </a:cubicBezTo>
                    <a:cubicBezTo>
                      <a:pt x="72" y="5"/>
                      <a:pt x="45" y="31"/>
                      <a:pt x="27" y="67"/>
                    </a:cubicBezTo>
                    <a:cubicBezTo>
                      <a:pt x="9" y="103"/>
                      <a:pt x="0" y="138"/>
                      <a:pt x="0" y="174"/>
                    </a:cubicBezTo>
                    <a:cubicBezTo>
                      <a:pt x="0" y="254"/>
                      <a:pt x="36" y="326"/>
                      <a:pt x="107" y="361"/>
                    </a:cubicBezTo>
                    <a:cubicBezTo>
                      <a:pt x="134" y="361"/>
                      <a:pt x="152" y="361"/>
                      <a:pt x="170" y="344"/>
                    </a:cubicBezTo>
                    <a:lnTo>
                      <a:pt x="116" y="344"/>
                    </a:lnTo>
                    <a:cubicBezTo>
                      <a:pt x="63" y="308"/>
                      <a:pt x="27" y="245"/>
                      <a:pt x="36" y="183"/>
                    </a:cubicBezTo>
                    <a:cubicBezTo>
                      <a:pt x="36" y="147"/>
                      <a:pt x="36" y="112"/>
                      <a:pt x="54" y="76"/>
                    </a:cubicBezTo>
                    <a:cubicBezTo>
                      <a:pt x="63" y="49"/>
                      <a:pt x="81" y="31"/>
                      <a:pt x="107" y="22"/>
                    </a:cubicBezTo>
                    <a:cubicBezTo>
                      <a:pt x="112" y="20"/>
                      <a:pt x="117" y="19"/>
                      <a:pt x="122" y="19"/>
                    </a:cubicBezTo>
                    <a:cubicBezTo>
                      <a:pt x="134" y="19"/>
                      <a:pt x="146" y="27"/>
                      <a:pt x="152" y="40"/>
                    </a:cubicBezTo>
                    <a:cubicBezTo>
                      <a:pt x="161" y="49"/>
                      <a:pt x="152" y="58"/>
                      <a:pt x="152" y="58"/>
                    </a:cubicBezTo>
                    <a:cubicBezTo>
                      <a:pt x="161" y="58"/>
                      <a:pt x="161" y="58"/>
                      <a:pt x="161" y="40"/>
                    </a:cubicBezTo>
                    <a:cubicBezTo>
                      <a:pt x="161" y="31"/>
                      <a:pt x="152" y="22"/>
                      <a:pt x="143" y="14"/>
                    </a:cubicBezTo>
                    <a:cubicBezTo>
                      <a:pt x="137" y="7"/>
                      <a:pt x="12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4"/>
              <p:cNvSpPr/>
              <p:nvPr/>
            </p:nvSpPr>
            <p:spPr>
              <a:xfrm>
                <a:off x="5194252" y="1326711"/>
                <a:ext cx="323406" cy="202219"/>
              </a:xfrm>
              <a:custGeom>
                <a:avLst/>
                <a:gdLst/>
                <a:ahLst/>
                <a:cxnLst/>
                <a:rect l="l" t="t" r="r" b="b"/>
                <a:pathLst>
                  <a:path w="2231" h="1395" extrusionOk="0">
                    <a:moveTo>
                      <a:pt x="2204" y="101"/>
                    </a:moveTo>
                    <a:cubicBezTo>
                      <a:pt x="2212" y="110"/>
                      <a:pt x="2221" y="110"/>
                      <a:pt x="2230" y="110"/>
                    </a:cubicBezTo>
                    <a:cubicBezTo>
                      <a:pt x="2221" y="110"/>
                      <a:pt x="2212" y="101"/>
                      <a:pt x="2204" y="101"/>
                    </a:cubicBezTo>
                    <a:close/>
                    <a:moveTo>
                      <a:pt x="1753" y="0"/>
                    </a:moveTo>
                    <a:cubicBezTo>
                      <a:pt x="1627" y="0"/>
                      <a:pt x="1502" y="19"/>
                      <a:pt x="1383" y="56"/>
                    </a:cubicBezTo>
                    <a:cubicBezTo>
                      <a:pt x="1303" y="83"/>
                      <a:pt x="1222" y="119"/>
                      <a:pt x="1142" y="163"/>
                    </a:cubicBezTo>
                    <a:cubicBezTo>
                      <a:pt x="1062" y="217"/>
                      <a:pt x="981" y="279"/>
                      <a:pt x="919" y="342"/>
                    </a:cubicBezTo>
                    <a:cubicBezTo>
                      <a:pt x="794" y="476"/>
                      <a:pt x="678" y="618"/>
                      <a:pt x="571" y="770"/>
                    </a:cubicBezTo>
                    <a:cubicBezTo>
                      <a:pt x="491" y="895"/>
                      <a:pt x="402" y="1011"/>
                      <a:pt x="303" y="1127"/>
                    </a:cubicBezTo>
                    <a:cubicBezTo>
                      <a:pt x="241" y="1207"/>
                      <a:pt x="170" y="1270"/>
                      <a:pt x="89" y="1332"/>
                    </a:cubicBezTo>
                    <a:cubicBezTo>
                      <a:pt x="63" y="1359"/>
                      <a:pt x="36" y="1368"/>
                      <a:pt x="18" y="1385"/>
                    </a:cubicBezTo>
                    <a:cubicBezTo>
                      <a:pt x="9" y="1385"/>
                      <a:pt x="9" y="1394"/>
                      <a:pt x="0" y="1394"/>
                    </a:cubicBezTo>
                    <a:cubicBezTo>
                      <a:pt x="9" y="1394"/>
                      <a:pt x="18" y="1385"/>
                      <a:pt x="27" y="1385"/>
                    </a:cubicBezTo>
                    <a:cubicBezTo>
                      <a:pt x="36" y="1377"/>
                      <a:pt x="63" y="1359"/>
                      <a:pt x="89" y="1341"/>
                    </a:cubicBezTo>
                    <a:cubicBezTo>
                      <a:pt x="178" y="1278"/>
                      <a:pt x="250" y="1207"/>
                      <a:pt x="321" y="1136"/>
                    </a:cubicBezTo>
                    <a:cubicBezTo>
                      <a:pt x="410" y="1020"/>
                      <a:pt x="509" y="904"/>
                      <a:pt x="589" y="779"/>
                    </a:cubicBezTo>
                    <a:cubicBezTo>
                      <a:pt x="696" y="627"/>
                      <a:pt x="803" y="484"/>
                      <a:pt x="937" y="351"/>
                    </a:cubicBezTo>
                    <a:cubicBezTo>
                      <a:pt x="999" y="288"/>
                      <a:pt x="1071" y="226"/>
                      <a:pt x="1151" y="181"/>
                    </a:cubicBezTo>
                    <a:cubicBezTo>
                      <a:pt x="1231" y="137"/>
                      <a:pt x="1311" y="101"/>
                      <a:pt x="1392" y="74"/>
                    </a:cubicBezTo>
                    <a:cubicBezTo>
                      <a:pt x="1511" y="37"/>
                      <a:pt x="1630" y="18"/>
                      <a:pt x="1754" y="18"/>
                    </a:cubicBezTo>
                    <a:cubicBezTo>
                      <a:pt x="1779" y="18"/>
                      <a:pt x="1804" y="19"/>
                      <a:pt x="1829" y="21"/>
                    </a:cubicBezTo>
                    <a:cubicBezTo>
                      <a:pt x="1927" y="21"/>
                      <a:pt x="2025" y="38"/>
                      <a:pt x="2123" y="74"/>
                    </a:cubicBezTo>
                    <a:cubicBezTo>
                      <a:pt x="2159" y="83"/>
                      <a:pt x="2186" y="101"/>
                      <a:pt x="2204" y="101"/>
                    </a:cubicBezTo>
                    <a:cubicBezTo>
                      <a:pt x="2177" y="92"/>
                      <a:pt x="2150" y="74"/>
                      <a:pt x="2123" y="65"/>
                    </a:cubicBezTo>
                    <a:cubicBezTo>
                      <a:pt x="2034" y="29"/>
                      <a:pt x="1927" y="12"/>
                      <a:pt x="1829" y="3"/>
                    </a:cubicBezTo>
                    <a:cubicBezTo>
                      <a:pt x="1804" y="1"/>
                      <a:pt x="1778" y="0"/>
                      <a:pt x="17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4"/>
              <p:cNvSpPr/>
              <p:nvPr/>
            </p:nvSpPr>
            <p:spPr>
              <a:xfrm>
                <a:off x="5177437" y="1631997"/>
                <a:ext cx="25948" cy="23628"/>
              </a:xfrm>
              <a:custGeom>
                <a:avLst/>
                <a:gdLst/>
                <a:ahLst/>
                <a:cxnLst/>
                <a:rect l="l" t="t" r="r" b="b"/>
                <a:pathLst>
                  <a:path w="179" h="163" extrusionOk="0">
                    <a:moveTo>
                      <a:pt x="90" y="0"/>
                    </a:moveTo>
                    <a:cubicBezTo>
                      <a:pt x="52" y="0"/>
                      <a:pt x="17" y="26"/>
                      <a:pt x="9" y="65"/>
                    </a:cubicBezTo>
                    <a:cubicBezTo>
                      <a:pt x="0" y="109"/>
                      <a:pt x="36" y="154"/>
                      <a:pt x="80" y="163"/>
                    </a:cubicBezTo>
                    <a:cubicBezTo>
                      <a:pt x="116" y="163"/>
                      <a:pt x="152" y="145"/>
                      <a:pt x="170" y="109"/>
                    </a:cubicBezTo>
                    <a:cubicBezTo>
                      <a:pt x="179" y="65"/>
                      <a:pt x="161" y="20"/>
                      <a:pt x="125" y="2"/>
                    </a:cubicBezTo>
                    <a:lnTo>
                      <a:pt x="107" y="2"/>
                    </a:lnTo>
                    <a:cubicBezTo>
                      <a:pt x="101" y="1"/>
                      <a:pt x="96" y="0"/>
                      <a:pt x="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4"/>
              <p:cNvSpPr/>
              <p:nvPr/>
            </p:nvSpPr>
            <p:spPr>
              <a:xfrm>
                <a:off x="5177437" y="1630982"/>
                <a:ext cx="27252" cy="25078"/>
              </a:xfrm>
              <a:custGeom>
                <a:avLst/>
                <a:gdLst/>
                <a:ahLst/>
                <a:cxnLst/>
                <a:rect l="l" t="t" r="r" b="b"/>
                <a:pathLst>
                  <a:path w="188" h="173" extrusionOk="0">
                    <a:moveTo>
                      <a:pt x="89" y="0"/>
                    </a:moveTo>
                    <a:cubicBezTo>
                      <a:pt x="63" y="0"/>
                      <a:pt x="45" y="9"/>
                      <a:pt x="36" y="18"/>
                    </a:cubicBezTo>
                    <a:cubicBezTo>
                      <a:pt x="9" y="36"/>
                      <a:pt x="0" y="63"/>
                      <a:pt x="0" y="89"/>
                    </a:cubicBezTo>
                    <a:cubicBezTo>
                      <a:pt x="0" y="125"/>
                      <a:pt x="27" y="161"/>
                      <a:pt x="63" y="170"/>
                    </a:cubicBezTo>
                    <a:cubicBezTo>
                      <a:pt x="71" y="172"/>
                      <a:pt x="80" y="173"/>
                      <a:pt x="89" y="173"/>
                    </a:cubicBezTo>
                    <a:cubicBezTo>
                      <a:pt x="116" y="173"/>
                      <a:pt x="141" y="163"/>
                      <a:pt x="161" y="143"/>
                    </a:cubicBezTo>
                    <a:cubicBezTo>
                      <a:pt x="179" y="116"/>
                      <a:pt x="187" y="89"/>
                      <a:pt x="179" y="63"/>
                    </a:cubicBezTo>
                    <a:cubicBezTo>
                      <a:pt x="170" y="45"/>
                      <a:pt x="161" y="27"/>
                      <a:pt x="143" y="18"/>
                    </a:cubicBezTo>
                    <a:cubicBezTo>
                      <a:pt x="134" y="9"/>
                      <a:pt x="134" y="9"/>
                      <a:pt x="125" y="9"/>
                    </a:cubicBezTo>
                    <a:cubicBezTo>
                      <a:pt x="143" y="27"/>
                      <a:pt x="152" y="45"/>
                      <a:pt x="161" y="72"/>
                    </a:cubicBezTo>
                    <a:cubicBezTo>
                      <a:pt x="170" y="89"/>
                      <a:pt x="161" y="116"/>
                      <a:pt x="143" y="134"/>
                    </a:cubicBezTo>
                    <a:cubicBezTo>
                      <a:pt x="130" y="147"/>
                      <a:pt x="112" y="155"/>
                      <a:pt x="93" y="155"/>
                    </a:cubicBezTo>
                    <a:cubicBezTo>
                      <a:pt x="86" y="155"/>
                      <a:pt x="79" y="154"/>
                      <a:pt x="71" y="152"/>
                    </a:cubicBezTo>
                    <a:cubicBezTo>
                      <a:pt x="45" y="143"/>
                      <a:pt x="18" y="116"/>
                      <a:pt x="18" y="89"/>
                    </a:cubicBezTo>
                    <a:cubicBezTo>
                      <a:pt x="18" y="63"/>
                      <a:pt x="27" y="45"/>
                      <a:pt x="45" y="27"/>
                    </a:cubicBezTo>
                    <a:cubicBezTo>
                      <a:pt x="63" y="9"/>
                      <a:pt x="80"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4"/>
              <p:cNvSpPr/>
              <p:nvPr/>
            </p:nvSpPr>
            <p:spPr>
              <a:xfrm>
                <a:off x="5209763" y="1343526"/>
                <a:ext cx="303981" cy="212511"/>
              </a:xfrm>
              <a:custGeom>
                <a:avLst/>
                <a:gdLst/>
                <a:ahLst/>
                <a:cxnLst/>
                <a:rect l="l" t="t" r="r" b="b"/>
                <a:pathLst>
                  <a:path w="2097" h="1466" extrusionOk="0">
                    <a:moveTo>
                      <a:pt x="1990" y="3"/>
                    </a:moveTo>
                    <a:cubicBezTo>
                      <a:pt x="2022" y="7"/>
                      <a:pt x="2048" y="9"/>
                      <a:pt x="2065" y="10"/>
                    </a:cubicBezTo>
                    <a:lnTo>
                      <a:pt x="2065" y="10"/>
                    </a:lnTo>
                    <a:cubicBezTo>
                      <a:pt x="2040" y="3"/>
                      <a:pt x="2015" y="3"/>
                      <a:pt x="1990" y="3"/>
                    </a:cubicBezTo>
                    <a:close/>
                    <a:moveTo>
                      <a:pt x="2065" y="10"/>
                    </a:moveTo>
                    <a:lnTo>
                      <a:pt x="2065" y="10"/>
                    </a:lnTo>
                    <a:cubicBezTo>
                      <a:pt x="2067" y="11"/>
                      <a:pt x="2068" y="11"/>
                      <a:pt x="2070" y="12"/>
                    </a:cubicBezTo>
                    <a:lnTo>
                      <a:pt x="2097" y="12"/>
                    </a:lnTo>
                    <a:cubicBezTo>
                      <a:pt x="2097" y="12"/>
                      <a:pt x="2086" y="12"/>
                      <a:pt x="2065" y="10"/>
                    </a:cubicBezTo>
                    <a:close/>
                    <a:moveTo>
                      <a:pt x="1940" y="0"/>
                    </a:moveTo>
                    <a:cubicBezTo>
                      <a:pt x="1861" y="0"/>
                      <a:pt x="1787" y="18"/>
                      <a:pt x="1713" y="47"/>
                    </a:cubicBezTo>
                    <a:cubicBezTo>
                      <a:pt x="1651" y="65"/>
                      <a:pt x="1588" y="101"/>
                      <a:pt x="1535" y="137"/>
                    </a:cubicBezTo>
                    <a:cubicBezTo>
                      <a:pt x="1472" y="172"/>
                      <a:pt x="1410" y="217"/>
                      <a:pt x="1356" y="270"/>
                    </a:cubicBezTo>
                    <a:cubicBezTo>
                      <a:pt x="1222" y="377"/>
                      <a:pt x="1097" y="502"/>
                      <a:pt x="999" y="645"/>
                    </a:cubicBezTo>
                    <a:cubicBezTo>
                      <a:pt x="946" y="716"/>
                      <a:pt x="901" y="797"/>
                      <a:pt x="848" y="859"/>
                    </a:cubicBezTo>
                    <a:cubicBezTo>
                      <a:pt x="803" y="930"/>
                      <a:pt x="749" y="993"/>
                      <a:pt x="687" y="1046"/>
                    </a:cubicBezTo>
                    <a:cubicBezTo>
                      <a:pt x="580" y="1145"/>
                      <a:pt x="464" y="1216"/>
                      <a:pt x="348" y="1287"/>
                    </a:cubicBezTo>
                    <a:cubicBezTo>
                      <a:pt x="241" y="1341"/>
                      <a:pt x="161" y="1385"/>
                      <a:pt x="98" y="1412"/>
                    </a:cubicBezTo>
                    <a:lnTo>
                      <a:pt x="27" y="1448"/>
                    </a:lnTo>
                    <a:cubicBezTo>
                      <a:pt x="18" y="1448"/>
                      <a:pt x="9" y="1457"/>
                      <a:pt x="0" y="1466"/>
                    </a:cubicBezTo>
                    <a:cubicBezTo>
                      <a:pt x="9" y="1457"/>
                      <a:pt x="18" y="1457"/>
                      <a:pt x="27" y="1457"/>
                    </a:cubicBezTo>
                    <a:lnTo>
                      <a:pt x="98" y="1421"/>
                    </a:lnTo>
                    <a:cubicBezTo>
                      <a:pt x="161" y="1394"/>
                      <a:pt x="250" y="1350"/>
                      <a:pt x="357" y="1296"/>
                    </a:cubicBezTo>
                    <a:cubicBezTo>
                      <a:pt x="482" y="1234"/>
                      <a:pt x="598" y="1154"/>
                      <a:pt x="705" y="1064"/>
                    </a:cubicBezTo>
                    <a:cubicBezTo>
                      <a:pt x="767" y="1011"/>
                      <a:pt x="821" y="948"/>
                      <a:pt x="874" y="877"/>
                    </a:cubicBezTo>
                    <a:cubicBezTo>
                      <a:pt x="919" y="806"/>
                      <a:pt x="964" y="725"/>
                      <a:pt x="1017" y="654"/>
                    </a:cubicBezTo>
                    <a:cubicBezTo>
                      <a:pt x="1124" y="520"/>
                      <a:pt x="1240" y="395"/>
                      <a:pt x="1365" y="279"/>
                    </a:cubicBezTo>
                    <a:cubicBezTo>
                      <a:pt x="1427" y="235"/>
                      <a:pt x="1481" y="190"/>
                      <a:pt x="1543" y="145"/>
                    </a:cubicBezTo>
                    <a:cubicBezTo>
                      <a:pt x="1597" y="110"/>
                      <a:pt x="1659" y="83"/>
                      <a:pt x="1713" y="56"/>
                    </a:cubicBezTo>
                    <a:cubicBezTo>
                      <a:pt x="1802" y="21"/>
                      <a:pt x="1900" y="3"/>
                      <a:pt x="1990" y="3"/>
                    </a:cubicBezTo>
                    <a:cubicBezTo>
                      <a:pt x="1973" y="1"/>
                      <a:pt x="1956" y="0"/>
                      <a:pt x="19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5139893" y="1433112"/>
                <a:ext cx="67406" cy="93789"/>
              </a:xfrm>
              <a:custGeom>
                <a:avLst/>
                <a:gdLst/>
                <a:ahLst/>
                <a:cxnLst/>
                <a:rect l="l" t="t" r="r" b="b"/>
                <a:pathLst>
                  <a:path w="465" h="647" extrusionOk="0">
                    <a:moveTo>
                      <a:pt x="464" y="527"/>
                    </a:moveTo>
                    <a:cubicBezTo>
                      <a:pt x="455" y="527"/>
                      <a:pt x="438" y="536"/>
                      <a:pt x="429" y="544"/>
                    </a:cubicBezTo>
                    <a:cubicBezTo>
                      <a:pt x="446" y="544"/>
                      <a:pt x="455" y="536"/>
                      <a:pt x="464" y="527"/>
                    </a:cubicBezTo>
                    <a:close/>
                    <a:moveTo>
                      <a:pt x="268" y="0"/>
                    </a:moveTo>
                    <a:lnTo>
                      <a:pt x="268" y="0"/>
                    </a:lnTo>
                    <a:cubicBezTo>
                      <a:pt x="241" y="63"/>
                      <a:pt x="214" y="125"/>
                      <a:pt x="179" y="188"/>
                    </a:cubicBezTo>
                    <a:cubicBezTo>
                      <a:pt x="143" y="250"/>
                      <a:pt x="90" y="312"/>
                      <a:pt x="36" y="366"/>
                    </a:cubicBezTo>
                    <a:cubicBezTo>
                      <a:pt x="27" y="366"/>
                      <a:pt x="18" y="375"/>
                      <a:pt x="9" y="384"/>
                    </a:cubicBezTo>
                    <a:cubicBezTo>
                      <a:pt x="0" y="402"/>
                      <a:pt x="0" y="420"/>
                      <a:pt x="9" y="428"/>
                    </a:cubicBezTo>
                    <a:cubicBezTo>
                      <a:pt x="9" y="446"/>
                      <a:pt x="27" y="455"/>
                      <a:pt x="36" y="455"/>
                    </a:cubicBezTo>
                    <a:cubicBezTo>
                      <a:pt x="54" y="464"/>
                      <a:pt x="63" y="464"/>
                      <a:pt x="72" y="464"/>
                    </a:cubicBezTo>
                    <a:cubicBezTo>
                      <a:pt x="125" y="464"/>
                      <a:pt x="179" y="464"/>
                      <a:pt x="223" y="446"/>
                    </a:cubicBezTo>
                    <a:cubicBezTo>
                      <a:pt x="256" y="435"/>
                      <a:pt x="285" y="425"/>
                      <a:pt x="311" y="412"/>
                    </a:cubicBezTo>
                    <a:lnTo>
                      <a:pt x="311" y="412"/>
                    </a:lnTo>
                    <a:cubicBezTo>
                      <a:pt x="279" y="465"/>
                      <a:pt x="251" y="513"/>
                      <a:pt x="223" y="562"/>
                    </a:cubicBezTo>
                    <a:cubicBezTo>
                      <a:pt x="206" y="571"/>
                      <a:pt x="197" y="598"/>
                      <a:pt x="197" y="616"/>
                    </a:cubicBezTo>
                    <a:cubicBezTo>
                      <a:pt x="197" y="625"/>
                      <a:pt x="206" y="634"/>
                      <a:pt x="214" y="643"/>
                    </a:cubicBezTo>
                    <a:cubicBezTo>
                      <a:pt x="220" y="643"/>
                      <a:pt x="226" y="647"/>
                      <a:pt x="232" y="647"/>
                    </a:cubicBezTo>
                    <a:cubicBezTo>
                      <a:pt x="235" y="647"/>
                      <a:pt x="238" y="646"/>
                      <a:pt x="241" y="643"/>
                    </a:cubicBezTo>
                    <a:cubicBezTo>
                      <a:pt x="259" y="643"/>
                      <a:pt x="277" y="643"/>
                      <a:pt x="286" y="634"/>
                    </a:cubicBezTo>
                    <a:lnTo>
                      <a:pt x="322" y="607"/>
                    </a:lnTo>
                    <a:lnTo>
                      <a:pt x="429" y="544"/>
                    </a:lnTo>
                    <a:lnTo>
                      <a:pt x="429" y="544"/>
                    </a:lnTo>
                    <a:cubicBezTo>
                      <a:pt x="393" y="562"/>
                      <a:pt x="357" y="580"/>
                      <a:pt x="313" y="607"/>
                    </a:cubicBezTo>
                    <a:cubicBezTo>
                      <a:pt x="295" y="616"/>
                      <a:pt x="268" y="625"/>
                      <a:pt x="241" y="634"/>
                    </a:cubicBezTo>
                    <a:cubicBezTo>
                      <a:pt x="232" y="634"/>
                      <a:pt x="214" y="625"/>
                      <a:pt x="214" y="616"/>
                    </a:cubicBezTo>
                    <a:cubicBezTo>
                      <a:pt x="223" y="598"/>
                      <a:pt x="223" y="589"/>
                      <a:pt x="232" y="580"/>
                    </a:cubicBezTo>
                    <a:lnTo>
                      <a:pt x="357" y="384"/>
                    </a:lnTo>
                    <a:lnTo>
                      <a:pt x="393" y="330"/>
                    </a:lnTo>
                    <a:lnTo>
                      <a:pt x="348" y="366"/>
                    </a:lnTo>
                    <a:cubicBezTo>
                      <a:pt x="347" y="367"/>
                      <a:pt x="345" y="369"/>
                      <a:pt x="343" y="370"/>
                    </a:cubicBezTo>
                    <a:lnTo>
                      <a:pt x="343" y="370"/>
                    </a:lnTo>
                    <a:lnTo>
                      <a:pt x="339" y="366"/>
                    </a:lnTo>
                    <a:cubicBezTo>
                      <a:pt x="337" y="370"/>
                      <a:pt x="334" y="374"/>
                      <a:pt x="332" y="378"/>
                    </a:cubicBezTo>
                    <a:lnTo>
                      <a:pt x="332" y="378"/>
                    </a:lnTo>
                    <a:cubicBezTo>
                      <a:pt x="265" y="425"/>
                      <a:pt x="188" y="448"/>
                      <a:pt x="115" y="448"/>
                    </a:cubicBezTo>
                    <a:cubicBezTo>
                      <a:pt x="103" y="448"/>
                      <a:pt x="92" y="447"/>
                      <a:pt x="81" y="446"/>
                    </a:cubicBezTo>
                    <a:cubicBezTo>
                      <a:pt x="54" y="446"/>
                      <a:pt x="36" y="437"/>
                      <a:pt x="27" y="428"/>
                    </a:cubicBezTo>
                    <a:cubicBezTo>
                      <a:pt x="18" y="411"/>
                      <a:pt x="36" y="402"/>
                      <a:pt x="54" y="384"/>
                    </a:cubicBezTo>
                    <a:cubicBezTo>
                      <a:pt x="107" y="330"/>
                      <a:pt x="152" y="268"/>
                      <a:pt x="197" y="197"/>
                    </a:cubicBezTo>
                    <a:cubicBezTo>
                      <a:pt x="214" y="152"/>
                      <a:pt x="241" y="98"/>
                      <a:pt x="259" y="54"/>
                    </a:cubicBezTo>
                    <a:cubicBezTo>
                      <a:pt x="259" y="36"/>
                      <a:pt x="268" y="18"/>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5382989" y="1654031"/>
                <a:ext cx="42763" cy="40009"/>
              </a:xfrm>
              <a:custGeom>
                <a:avLst/>
                <a:gdLst/>
                <a:ahLst/>
                <a:cxnLst/>
                <a:rect l="l" t="t" r="r" b="b"/>
                <a:pathLst>
                  <a:path w="295" h="276" extrusionOk="0">
                    <a:moveTo>
                      <a:pt x="143" y="1"/>
                    </a:moveTo>
                    <a:cubicBezTo>
                      <a:pt x="79" y="1"/>
                      <a:pt x="26" y="43"/>
                      <a:pt x="9" y="100"/>
                    </a:cubicBezTo>
                    <a:cubicBezTo>
                      <a:pt x="1" y="171"/>
                      <a:pt x="36" y="234"/>
                      <a:pt x="99" y="260"/>
                    </a:cubicBezTo>
                    <a:cubicBezTo>
                      <a:pt x="121" y="270"/>
                      <a:pt x="145" y="275"/>
                      <a:pt x="168" y="275"/>
                    </a:cubicBezTo>
                    <a:cubicBezTo>
                      <a:pt x="209" y="275"/>
                      <a:pt x="249" y="259"/>
                      <a:pt x="277" y="225"/>
                    </a:cubicBezTo>
                    <a:lnTo>
                      <a:pt x="277" y="216"/>
                    </a:lnTo>
                    <a:cubicBezTo>
                      <a:pt x="295" y="171"/>
                      <a:pt x="286" y="118"/>
                      <a:pt x="268" y="82"/>
                    </a:cubicBezTo>
                    <a:cubicBezTo>
                      <a:pt x="250" y="37"/>
                      <a:pt x="206" y="2"/>
                      <a:pt x="161" y="2"/>
                    </a:cubicBezTo>
                    <a:cubicBezTo>
                      <a:pt x="155" y="1"/>
                      <a:pt x="149"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5390817" y="1643594"/>
                <a:ext cx="42763" cy="46967"/>
              </a:xfrm>
              <a:custGeom>
                <a:avLst/>
                <a:gdLst/>
                <a:ahLst/>
                <a:cxnLst/>
                <a:rect l="l" t="t" r="r" b="b"/>
                <a:pathLst>
                  <a:path w="295" h="324" extrusionOk="0">
                    <a:moveTo>
                      <a:pt x="13" y="1"/>
                    </a:moveTo>
                    <a:cubicBezTo>
                      <a:pt x="0" y="1"/>
                      <a:pt x="0" y="34"/>
                      <a:pt x="0" y="74"/>
                    </a:cubicBezTo>
                    <a:cubicBezTo>
                      <a:pt x="0" y="136"/>
                      <a:pt x="27" y="199"/>
                      <a:pt x="71" y="243"/>
                    </a:cubicBezTo>
                    <a:cubicBezTo>
                      <a:pt x="107" y="288"/>
                      <a:pt x="170" y="315"/>
                      <a:pt x="223" y="324"/>
                    </a:cubicBezTo>
                    <a:cubicBezTo>
                      <a:pt x="268" y="324"/>
                      <a:pt x="294" y="306"/>
                      <a:pt x="294" y="297"/>
                    </a:cubicBezTo>
                    <a:cubicBezTo>
                      <a:pt x="294" y="288"/>
                      <a:pt x="187" y="288"/>
                      <a:pt x="107" y="199"/>
                    </a:cubicBezTo>
                    <a:cubicBezTo>
                      <a:pt x="27" y="109"/>
                      <a:pt x="36" y="2"/>
                      <a:pt x="18" y="2"/>
                    </a:cubicBezTo>
                    <a:cubicBezTo>
                      <a:pt x="16" y="1"/>
                      <a:pt x="14" y="1"/>
                      <a:pt x="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5308045" y="2695570"/>
                <a:ext cx="201784" cy="30876"/>
              </a:xfrm>
              <a:custGeom>
                <a:avLst/>
                <a:gdLst/>
                <a:ahLst/>
                <a:cxnLst/>
                <a:rect l="l" t="t" r="r" b="b"/>
                <a:pathLst>
                  <a:path w="1392" h="213" extrusionOk="0">
                    <a:moveTo>
                      <a:pt x="1286" y="0"/>
                    </a:moveTo>
                    <a:cubicBezTo>
                      <a:pt x="1251" y="0"/>
                      <a:pt x="1218" y="3"/>
                      <a:pt x="1187" y="7"/>
                    </a:cubicBezTo>
                    <a:cubicBezTo>
                      <a:pt x="1017" y="16"/>
                      <a:pt x="848" y="25"/>
                      <a:pt x="687" y="52"/>
                    </a:cubicBezTo>
                    <a:cubicBezTo>
                      <a:pt x="526" y="78"/>
                      <a:pt x="357" y="105"/>
                      <a:pt x="196" y="150"/>
                    </a:cubicBezTo>
                    <a:cubicBezTo>
                      <a:pt x="134" y="159"/>
                      <a:pt x="63" y="177"/>
                      <a:pt x="0" y="212"/>
                    </a:cubicBezTo>
                    <a:cubicBezTo>
                      <a:pt x="71" y="203"/>
                      <a:pt x="134" y="185"/>
                      <a:pt x="205" y="168"/>
                    </a:cubicBezTo>
                    <a:cubicBezTo>
                      <a:pt x="330" y="141"/>
                      <a:pt x="500" y="114"/>
                      <a:pt x="696" y="87"/>
                    </a:cubicBezTo>
                    <a:cubicBezTo>
                      <a:pt x="883" y="61"/>
                      <a:pt x="1062" y="43"/>
                      <a:pt x="1187" y="34"/>
                    </a:cubicBezTo>
                    <a:cubicBezTo>
                      <a:pt x="1249" y="25"/>
                      <a:pt x="1320" y="25"/>
                      <a:pt x="1392" y="7"/>
                    </a:cubicBezTo>
                    <a:cubicBezTo>
                      <a:pt x="1356" y="3"/>
                      <a:pt x="1320" y="0"/>
                      <a:pt x="1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5324860" y="2746885"/>
                <a:ext cx="54360" cy="14496"/>
              </a:xfrm>
              <a:custGeom>
                <a:avLst/>
                <a:gdLst/>
                <a:ahLst/>
                <a:cxnLst/>
                <a:rect l="l" t="t" r="r" b="b"/>
                <a:pathLst>
                  <a:path w="375" h="100" extrusionOk="0">
                    <a:moveTo>
                      <a:pt x="375" y="1"/>
                    </a:moveTo>
                    <a:cubicBezTo>
                      <a:pt x="312" y="1"/>
                      <a:pt x="241" y="10"/>
                      <a:pt x="187" y="28"/>
                    </a:cubicBezTo>
                    <a:cubicBezTo>
                      <a:pt x="116" y="46"/>
                      <a:pt x="54" y="63"/>
                      <a:pt x="0" y="99"/>
                    </a:cubicBezTo>
                    <a:cubicBezTo>
                      <a:pt x="63" y="99"/>
                      <a:pt x="134" y="90"/>
                      <a:pt x="196" y="63"/>
                    </a:cubicBezTo>
                    <a:cubicBezTo>
                      <a:pt x="259" y="55"/>
                      <a:pt x="321" y="37"/>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35"/>
          <p:cNvSpPr/>
          <p:nvPr/>
        </p:nvSpPr>
        <p:spPr>
          <a:xfrm flipH="1">
            <a:off x="6063803" y="1781376"/>
            <a:ext cx="680166"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2400416" y="1781376"/>
            <a:ext cx="680166"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txBox="1">
            <a:spLocks noGrp="1"/>
          </p:cNvSpPr>
          <p:nvPr>
            <p:ph type="title"/>
          </p:nvPr>
        </p:nvSpPr>
        <p:spPr>
          <a:xfrm>
            <a:off x="713225"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Two concepts about rhetoric skills</a:t>
            </a:r>
            <a:endParaRPr/>
          </a:p>
        </p:txBody>
      </p:sp>
      <p:sp>
        <p:nvSpPr>
          <p:cNvPr id="870" name="Google Shape;870;p35"/>
          <p:cNvSpPr txBox="1">
            <a:spLocks noGrp="1"/>
          </p:cNvSpPr>
          <p:nvPr>
            <p:ph type="subTitle" idx="1"/>
          </p:nvPr>
        </p:nvSpPr>
        <p:spPr>
          <a:xfrm>
            <a:off x="5081922" y="2828325"/>
            <a:ext cx="2643900" cy="114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 It’s hot and has a poisonous atmosphere</a:t>
            </a:r>
            <a:endParaRPr/>
          </a:p>
        </p:txBody>
      </p:sp>
      <p:sp>
        <p:nvSpPr>
          <p:cNvPr id="871" name="Google Shape;871;p35"/>
          <p:cNvSpPr txBox="1">
            <a:spLocks noGrp="1"/>
          </p:cNvSpPr>
          <p:nvPr>
            <p:ph type="subTitle" idx="2"/>
          </p:nvPr>
        </p:nvSpPr>
        <p:spPr>
          <a:xfrm>
            <a:off x="1418550" y="2828325"/>
            <a:ext cx="2643900" cy="114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one in the Solar System—it’s only a bit larger than the Moon</a:t>
            </a:r>
            <a:endParaRPr/>
          </a:p>
        </p:txBody>
      </p:sp>
      <p:sp>
        <p:nvSpPr>
          <p:cNvPr id="872" name="Google Shape;872;p35"/>
          <p:cNvSpPr txBox="1">
            <a:spLocks noGrp="1"/>
          </p:cNvSpPr>
          <p:nvPr>
            <p:ph type="subTitle" idx="4"/>
          </p:nvPr>
        </p:nvSpPr>
        <p:spPr>
          <a:xfrm>
            <a:off x="1418550" y="2449950"/>
            <a:ext cx="26439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Concept 1</a:t>
            </a:r>
            <a:endParaRPr/>
          </a:p>
        </p:txBody>
      </p:sp>
      <p:sp>
        <p:nvSpPr>
          <p:cNvPr id="873" name="Google Shape;873;p35"/>
          <p:cNvSpPr txBox="1">
            <a:spLocks noGrp="1"/>
          </p:cNvSpPr>
          <p:nvPr>
            <p:ph type="subTitle" idx="3"/>
          </p:nvPr>
        </p:nvSpPr>
        <p:spPr>
          <a:xfrm>
            <a:off x="5081913" y="2449950"/>
            <a:ext cx="26439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Concept 2</a:t>
            </a:r>
            <a:endParaRPr/>
          </a:p>
        </p:txBody>
      </p:sp>
      <p:grpSp>
        <p:nvGrpSpPr>
          <p:cNvPr id="874" name="Google Shape;874;p35"/>
          <p:cNvGrpSpPr/>
          <p:nvPr/>
        </p:nvGrpSpPr>
        <p:grpSpPr>
          <a:xfrm>
            <a:off x="2580774" y="1919545"/>
            <a:ext cx="319292" cy="319292"/>
            <a:chOff x="4033779" y="1648108"/>
            <a:chExt cx="436191" cy="436191"/>
          </a:xfrm>
        </p:grpSpPr>
        <p:sp>
          <p:nvSpPr>
            <p:cNvPr id="875" name="Google Shape;875;p35"/>
            <p:cNvSpPr/>
            <p:nvPr/>
          </p:nvSpPr>
          <p:spPr>
            <a:xfrm>
              <a:off x="4188342" y="1776526"/>
              <a:ext cx="127742" cy="127768"/>
            </a:xfrm>
            <a:custGeom>
              <a:avLst/>
              <a:gdLst/>
              <a:ahLst/>
              <a:cxnLst/>
              <a:rect l="l" t="t" r="r" b="b"/>
              <a:pathLst>
                <a:path w="4925" h="4926" extrusionOk="0">
                  <a:moveTo>
                    <a:pt x="2462" y="1"/>
                  </a:moveTo>
                  <a:cubicBezTo>
                    <a:pt x="1098" y="1"/>
                    <a:pt x="0" y="1107"/>
                    <a:pt x="0" y="2463"/>
                  </a:cubicBezTo>
                  <a:cubicBezTo>
                    <a:pt x="0" y="3828"/>
                    <a:pt x="1098" y="4925"/>
                    <a:pt x="2462" y="4925"/>
                  </a:cubicBezTo>
                  <a:cubicBezTo>
                    <a:pt x="3818" y="4925"/>
                    <a:pt x="4925" y="3828"/>
                    <a:pt x="4925" y="2463"/>
                  </a:cubicBezTo>
                  <a:cubicBezTo>
                    <a:pt x="4925" y="1107"/>
                    <a:pt x="3818" y="1"/>
                    <a:pt x="2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4033779" y="1648108"/>
              <a:ext cx="436191" cy="436191"/>
            </a:xfrm>
            <a:custGeom>
              <a:avLst/>
              <a:gdLst/>
              <a:ahLst/>
              <a:cxnLst/>
              <a:rect l="l" t="t" r="r" b="b"/>
              <a:pathLst>
                <a:path w="16817" h="16817" extrusionOk="0">
                  <a:moveTo>
                    <a:pt x="8421" y="2980"/>
                  </a:moveTo>
                  <a:cubicBezTo>
                    <a:pt x="11410" y="2980"/>
                    <a:pt x="13837" y="5416"/>
                    <a:pt x="13837" y="8404"/>
                  </a:cubicBezTo>
                  <a:cubicBezTo>
                    <a:pt x="13837" y="11393"/>
                    <a:pt x="11410" y="13819"/>
                    <a:pt x="8421" y="13819"/>
                  </a:cubicBezTo>
                  <a:cubicBezTo>
                    <a:pt x="5433" y="13819"/>
                    <a:pt x="2997" y="11393"/>
                    <a:pt x="2997" y="8404"/>
                  </a:cubicBezTo>
                  <a:cubicBezTo>
                    <a:pt x="2997" y="5416"/>
                    <a:pt x="5433" y="2980"/>
                    <a:pt x="8421" y="2980"/>
                  </a:cubicBezTo>
                  <a:close/>
                  <a:moveTo>
                    <a:pt x="7422" y="1"/>
                  </a:moveTo>
                  <a:cubicBezTo>
                    <a:pt x="7235" y="1"/>
                    <a:pt x="7065" y="108"/>
                    <a:pt x="6976" y="277"/>
                  </a:cubicBezTo>
                  <a:lnTo>
                    <a:pt x="6495" y="1276"/>
                  </a:lnTo>
                  <a:cubicBezTo>
                    <a:pt x="5808" y="1464"/>
                    <a:pt x="5156" y="1740"/>
                    <a:pt x="4559" y="2106"/>
                  </a:cubicBezTo>
                  <a:lnTo>
                    <a:pt x="3747" y="1696"/>
                  </a:lnTo>
                  <a:cubicBezTo>
                    <a:pt x="3679" y="1663"/>
                    <a:pt x="3605" y="1647"/>
                    <a:pt x="3532" y="1647"/>
                  </a:cubicBezTo>
                  <a:cubicBezTo>
                    <a:pt x="3403" y="1647"/>
                    <a:pt x="3276" y="1697"/>
                    <a:pt x="3185" y="1794"/>
                  </a:cubicBezTo>
                  <a:lnTo>
                    <a:pt x="1784" y="3185"/>
                  </a:lnTo>
                  <a:cubicBezTo>
                    <a:pt x="1641" y="3337"/>
                    <a:pt x="1597" y="3560"/>
                    <a:pt x="1695" y="3756"/>
                  </a:cubicBezTo>
                  <a:lnTo>
                    <a:pt x="2096" y="4559"/>
                  </a:lnTo>
                  <a:cubicBezTo>
                    <a:pt x="1731" y="5157"/>
                    <a:pt x="1454" y="5808"/>
                    <a:pt x="1276" y="6495"/>
                  </a:cubicBezTo>
                  <a:lnTo>
                    <a:pt x="268" y="6986"/>
                  </a:lnTo>
                  <a:cubicBezTo>
                    <a:pt x="107" y="7066"/>
                    <a:pt x="0" y="7236"/>
                    <a:pt x="0" y="7423"/>
                  </a:cubicBezTo>
                  <a:lnTo>
                    <a:pt x="0" y="9394"/>
                  </a:lnTo>
                  <a:cubicBezTo>
                    <a:pt x="0" y="9582"/>
                    <a:pt x="107" y="9751"/>
                    <a:pt x="268" y="9832"/>
                  </a:cubicBezTo>
                  <a:lnTo>
                    <a:pt x="1276" y="10322"/>
                  </a:lnTo>
                  <a:cubicBezTo>
                    <a:pt x="1436" y="10947"/>
                    <a:pt x="1686" y="11536"/>
                    <a:pt x="2007" y="12098"/>
                  </a:cubicBezTo>
                  <a:lnTo>
                    <a:pt x="1668" y="13132"/>
                  </a:lnTo>
                  <a:cubicBezTo>
                    <a:pt x="1606" y="13311"/>
                    <a:pt x="1659" y="13507"/>
                    <a:pt x="1784" y="13632"/>
                  </a:cubicBezTo>
                  <a:lnTo>
                    <a:pt x="3185" y="15033"/>
                  </a:lnTo>
                  <a:cubicBezTo>
                    <a:pt x="3274" y="15122"/>
                    <a:pt x="3400" y="15175"/>
                    <a:pt x="3530" y="15175"/>
                  </a:cubicBezTo>
                  <a:cubicBezTo>
                    <a:pt x="3581" y="15175"/>
                    <a:pt x="3634" y="15166"/>
                    <a:pt x="3684" y="15149"/>
                  </a:cubicBezTo>
                  <a:lnTo>
                    <a:pt x="4719" y="14801"/>
                  </a:lnTo>
                  <a:cubicBezTo>
                    <a:pt x="5335" y="15166"/>
                    <a:pt x="5986" y="15425"/>
                    <a:pt x="6664" y="15595"/>
                  </a:cubicBezTo>
                  <a:lnTo>
                    <a:pt x="6950" y="16478"/>
                  </a:lnTo>
                  <a:cubicBezTo>
                    <a:pt x="7021" y="16683"/>
                    <a:pt x="7208" y="16817"/>
                    <a:pt x="7422" y="16817"/>
                  </a:cubicBezTo>
                  <a:lnTo>
                    <a:pt x="9394" y="16817"/>
                  </a:lnTo>
                  <a:cubicBezTo>
                    <a:pt x="9599" y="16817"/>
                    <a:pt x="9795" y="16683"/>
                    <a:pt x="9858" y="16478"/>
                  </a:cubicBezTo>
                  <a:lnTo>
                    <a:pt x="10143" y="15595"/>
                  </a:lnTo>
                  <a:cubicBezTo>
                    <a:pt x="10821" y="15425"/>
                    <a:pt x="11481" y="15166"/>
                    <a:pt x="12097" y="14801"/>
                  </a:cubicBezTo>
                  <a:lnTo>
                    <a:pt x="13123" y="15149"/>
                  </a:lnTo>
                  <a:cubicBezTo>
                    <a:pt x="13174" y="15166"/>
                    <a:pt x="13226" y="15175"/>
                    <a:pt x="13278" y="15175"/>
                  </a:cubicBezTo>
                  <a:cubicBezTo>
                    <a:pt x="13408" y="15175"/>
                    <a:pt x="13536" y="15122"/>
                    <a:pt x="13631" y="15033"/>
                  </a:cubicBezTo>
                  <a:lnTo>
                    <a:pt x="15023" y="13632"/>
                  </a:lnTo>
                  <a:cubicBezTo>
                    <a:pt x="15157" y="13507"/>
                    <a:pt x="15201" y="13311"/>
                    <a:pt x="15148" y="13132"/>
                  </a:cubicBezTo>
                  <a:lnTo>
                    <a:pt x="14800" y="12098"/>
                  </a:lnTo>
                  <a:cubicBezTo>
                    <a:pt x="15157" y="11482"/>
                    <a:pt x="15424" y="10831"/>
                    <a:pt x="15585" y="10144"/>
                  </a:cubicBezTo>
                  <a:lnTo>
                    <a:pt x="16477" y="9858"/>
                  </a:lnTo>
                  <a:cubicBezTo>
                    <a:pt x="16682" y="9796"/>
                    <a:pt x="16816" y="9609"/>
                    <a:pt x="16816" y="9394"/>
                  </a:cubicBezTo>
                  <a:lnTo>
                    <a:pt x="16816" y="7423"/>
                  </a:lnTo>
                  <a:cubicBezTo>
                    <a:pt x="16816" y="7209"/>
                    <a:pt x="16682" y="7021"/>
                    <a:pt x="16477" y="6959"/>
                  </a:cubicBezTo>
                  <a:lnTo>
                    <a:pt x="15585" y="6674"/>
                  </a:lnTo>
                  <a:cubicBezTo>
                    <a:pt x="15407" y="5924"/>
                    <a:pt x="15112" y="5219"/>
                    <a:pt x="14711" y="4559"/>
                  </a:cubicBezTo>
                  <a:lnTo>
                    <a:pt x="15121" y="3756"/>
                  </a:lnTo>
                  <a:cubicBezTo>
                    <a:pt x="15210" y="3560"/>
                    <a:pt x="15175" y="3337"/>
                    <a:pt x="15023" y="3185"/>
                  </a:cubicBezTo>
                  <a:lnTo>
                    <a:pt x="13631" y="1794"/>
                  </a:lnTo>
                  <a:cubicBezTo>
                    <a:pt x="13535" y="1697"/>
                    <a:pt x="13409" y="1647"/>
                    <a:pt x="13279" y="1647"/>
                  </a:cubicBezTo>
                  <a:cubicBezTo>
                    <a:pt x="13206" y="1647"/>
                    <a:pt x="13131" y="1663"/>
                    <a:pt x="13060" y="1696"/>
                  </a:cubicBezTo>
                  <a:lnTo>
                    <a:pt x="12258" y="2106"/>
                  </a:lnTo>
                  <a:cubicBezTo>
                    <a:pt x="11660" y="1740"/>
                    <a:pt x="11009" y="1464"/>
                    <a:pt x="10313" y="1276"/>
                  </a:cubicBezTo>
                  <a:lnTo>
                    <a:pt x="9831" y="277"/>
                  </a:lnTo>
                  <a:cubicBezTo>
                    <a:pt x="9751" y="108"/>
                    <a:pt x="9581" y="1"/>
                    <a:pt x="93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4166814" y="1904503"/>
              <a:ext cx="170565" cy="76593"/>
            </a:xfrm>
            <a:custGeom>
              <a:avLst/>
              <a:gdLst/>
              <a:ahLst/>
              <a:cxnLst/>
              <a:rect l="l" t="t" r="r" b="b"/>
              <a:pathLst>
                <a:path w="6576" h="2953" extrusionOk="0">
                  <a:moveTo>
                    <a:pt x="893" y="0"/>
                  </a:moveTo>
                  <a:cubicBezTo>
                    <a:pt x="482" y="402"/>
                    <a:pt x="170" y="901"/>
                    <a:pt x="1" y="1463"/>
                  </a:cubicBezTo>
                  <a:cubicBezTo>
                    <a:pt x="812" y="2373"/>
                    <a:pt x="1981" y="2953"/>
                    <a:pt x="3292" y="2953"/>
                  </a:cubicBezTo>
                  <a:cubicBezTo>
                    <a:pt x="4595" y="2953"/>
                    <a:pt x="5764" y="2373"/>
                    <a:pt x="6575" y="1463"/>
                  </a:cubicBezTo>
                  <a:cubicBezTo>
                    <a:pt x="6406" y="901"/>
                    <a:pt x="6094" y="402"/>
                    <a:pt x="5683" y="0"/>
                  </a:cubicBezTo>
                  <a:cubicBezTo>
                    <a:pt x="5068" y="607"/>
                    <a:pt x="4220" y="981"/>
                    <a:pt x="3292" y="981"/>
                  </a:cubicBezTo>
                  <a:cubicBezTo>
                    <a:pt x="2356" y="981"/>
                    <a:pt x="1517" y="607"/>
                    <a:pt x="8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 name="Google Shape;878;p35"/>
          <p:cNvGrpSpPr/>
          <p:nvPr/>
        </p:nvGrpSpPr>
        <p:grpSpPr>
          <a:xfrm>
            <a:off x="6244360" y="1919350"/>
            <a:ext cx="319312" cy="319592"/>
            <a:chOff x="4672859" y="1647875"/>
            <a:chExt cx="436219" cy="436661"/>
          </a:xfrm>
        </p:grpSpPr>
        <p:sp>
          <p:nvSpPr>
            <p:cNvPr id="879" name="Google Shape;879;p35"/>
            <p:cNvSpPr/>
            <p:nvPr/>
          </p:nvSpPr>
          <p:spPr>
            <a:xfrm>
              <a:off x="4981077" y="1647875"/>
              <a:ext cx="102064" cy="103231"/>
            </a:xfrm>
            <a:custGeom>
              <a:avLst/>
              <a:gdLst/>
              <a:ahLst/>
              <a:cxnLst/>
              <a:rect l="l" t="t" r="r" b="b"/>
              <a:pathLst>
                <a:path w="3935" h="3980" extrusionOk="0">
                  <a:moveTo>
                    <a:pt x="1972" y="1"/>
                  </a:moveTo>
                  <a:cubicBezTo>
                    <a:pt x="884" y="1"/>
                    <a:pt x="1" y="920"/>
                    <a:pt x="1" y="2008"/>
                  </a:cubicBezTo>
                  <a:cubicBezTo>
                    <a:pt x="1" y="3096"/>
                    <a:pt x="884" y="3980"/>
                    <a:pt x="1972" y="3980"/>
                  </a:cubicBezTo>
                  <a:cubicBezTo>
                    <a:pt x="3052" y="3980"/>
                    <a:pt x="3935" y="3096"/>
                    <a:pt x="3935" y="2008"/>
                  </a:cubicBezTo>
                  <a:cubicBezTo>
                    <a:pt x="3935" y="920"/>
                    <a:pt x="3052" y="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4672859" y="1751548"/>
              <a:ext cx="436217" cy="256237"/>
            </a:xfrm>
            <a:custGeom>
              <a:avLst/>
              <a:gdLst/>
              <a:ahLst/>
              <a:cxnLst/>
              <a:rect l="l" t="t" r="r" b="b"/>
              <a:pathLst>
                <a:path w="16818" h="9879" extrusionOk="0">
                  <a:moveTo>
                    <a:pt x="768" y="0"/>
                  </a:moveTo>
                  <a:cubicBezTo>
                    <a:pt x="295" y="518"/>
                    <a:pt x="1" y="1205"/>
                    <a:pt x="1" y="1963"/>
                  </a:cubicBezTo>
                  <a:lnTo>
                    <a:pt x="1" y="2463"/>
                  </a:lnTo>
                  <a:cubicBezTo>
                    <a:pt x="1" y="2730"/>
                    <a:pt x="224" y="2953"/>
                    <a:pt x="492" y="2953"/>
                  </a:cubicBezTo>
                  <a:lnTo>
                    <a:pt x="2463" y="2953"/>
                  </a:lnTo>
                  <a:lnTo>
                    <a:pt x="2463" y="6013"/>
                  </a:lnTo>
                  <a:cubicBezTo>
                    <a:pt x="1589" y="6236"/>
                    <a:pt x="947" y="7048"/>
                    <a:pt x="991" y="7994"/>
                  </a:cubicBezTo>
                  <a:cubicBezTo>
                    <a:pt x="1027" y="9011"/>
                    <a:pt x="1848" y="9831"/>
                    <a:pt x="2856" y="9876"/>
                  </a:cubicBezTo>
                  <a:cubicBezTo>
                    <a:pt x="2893" y="9878"/>
                    <a:pt x="2929" y="9879"/>
                    <a:pt x="2966" y="9879"/>
                  </a:cubicBezTo>
                  <a:cubicBezTo>
                    <a:pt x="4049" y="9879"/>
                    <a:pt x="4925" y="8992"/>
                    <a:pt x="4925" y="7913"/>
                  </a:cubicBezTo>
                  <a:cubicBezTo>
                    <a:pt x="4925" y="6994"/>
                    <a:pt x="4292" y="6227"/>
                    <a:pt x="3444" y="6013"/>
                  </a:cubicBezTo>
                  <a:lnTo>
                    <a:pt x="3444" y="5415"/>
                  </a:lnTo>
                  <a:lnTo>
                    <a:pt x="6478" y="5415"/>
                  </a:lnTo>
                  <a:cubicBezTo>
                    <a:pt x="6692" y="6263"/>
                    <a:pt x="7495" y="6923"/>
                    <a:pt x="8405" y="6923"/>
                  </a:cubicBezTo>
                  <a:cubicBezTo>
                    <a:pt x="9323" y="6923"/>
                    <a:pt x="10117" y="6263"/>
                    <a:pt x="10340" y="5415"/>
                  </a:cubicBezTo>
                  <a:lnTo>
                    <a:pt x="13365" y="5415"/>
                  </a:lnTo>
                  <a:lnTo>
                    <a:pt x="13365" y="6013"/>
                  </a:lnTo>
                  <a:cubicBezTo>
                    <a:pt x="12490" y="6236"/>
                    <a:pt x="11848" y="7048"/>
                    <a:pt x="11893" y="7994"/>
                  </a:cubicBezTo>
                  <a:cubicBezTo>
                    <a:pt x="11937" y="9011"/>
                    <a:pt x="12749" y="9831"/>
                    <a:pt x="13766" y="9876"/>
                  </a:cubicBezTo>
                  <a:cubicBezTo>
                    <a:pt x="13803" y="9878"/>
                    <a:pt x="13839" y="9879"/>
                    <a:pt x="13875" y="9879"/>
                  </a:cubicBezTo>
                  <a:cubicBezTo>
                    <a:pt x="14950" y="9879"/>
                    <a:pt x="15827" y="8992"/>
                    <a:pt x="15827" y="7913"/>
                  </a:cubicBezTo>
                  <a:cubicBezTo>
                    <a:pt x="15827" y="6994"/>
                    <a:pt x="15202" y="6227"/>
                    <a:pt x="14355" y="6013"/>
                  </a:cubicBezTo>
                  <a:lnTo>
                    <a:pt x="14355" y="2953"/>
                  </a:lnTo>
                  <a:lnTo>
                    <a:pt x="16326" y="2953"/>
                  </a:lnTo>
                  <a:cubicBezTo>
                    <a:pt x="16594" y="2953"/>
                    <a:pt x="16817" y="2730"/>
                    <a:pt x="16817" y="2463"/>
                  </a:cubicBezTo>
                  <a:lnTo>
                    <a:pt x="16817" y="1963"/>
                  </a:lnTo>
                  <a:cubicBezTo>
                    <a:pt x="16817" y="1205"/>
                    <a:pt x="16523" y="518"/>
                    <a:pt x="16050" y="0"/>
                  </a:cubicBezTo>
                  <a:cubicBezTo>
                    <a:pt x="15506" y="598"/>
                    <a:pt x="14730" y="982"/>
                    <a:pt x="13864" y="982"/>
                  </a:cubicBezTo>
                  <a:cubicBezTo>
                    <a:pt x="12990" y="982"/>
                    <a:pt x="12214" y="598"/>
                    <a:pt x="11670" y="0"/>
                  </a:cubicBezTo>
                  <a:cubicBezTo>
                    <a:pt x="11197" y="518"/>
                    <a:pt x="10902" y="1205"/>
                    <a:pt x="10902" y="1963"/>
                  </a:cubicBezTo>
                  <a:lnTo>
                    <a:pt x="10902" y="2463"/>
                  </a:lnTo>
                  <a:cubicBezTo>
                    <a:pt x="10902" y="2730"/>
                    <a:pt x="11125" y="2953"/>
                    <a:pt x="11393" y="2953"/>
                  </a:cubicBezTo>
                  <a:lnTo>
                    <a:pt x="13365" y="2953"/>
                  </a:lnTo>
                  <a:lnTo>
                    <a:pt x="13365" y="4434"/>
                  </a:lnTo>
                  <a:lnTo>
                    <a:pt x="10340" y="4434"/>
                  </a:lnTo>
                  <a:cubicBezTo>
                    <a:pt x="10117" y="3587"/>
                    <a:pt x="9323" y="2953"/>
                    <a:pt x="8405" y="2953"/>
                  </a:cubicBezTo>
                  <a:cubicBezTo>
                    <a:pt x="7495" y="2953"/>
                    <a:pt x="6692" y="3587"/>
                    <a:pt x="6478" y="4434"/>
                  </a:cubicBezTo>
                  <a:lnTo>
                    <a:pt x="3444" y="4434"/>
                  </a:lnTo>
                  <a:lnTo>
                    <a:pt x="3444" y="2953"/>
                  </a:lnTo>
                  <a:lnTo>
                    <a:pt x="5416" y="2953"/>
                  </a:lnTo>
                  <a:cubicBezTo>
                    <a:pt x="5693" y="2953"/>
                    <a:pt x="5916" y="2730"/>
                    <a:pt x="5916" y="2463"/>
                  </a:cubicBezTo>
                  <a:lnTo>
                    <a:pt x="5916" y="1963"/>
                  </a:lnTo>
                  <a:cubicBezTo>
                    <a:pt x="5916" y="1205"/>
                    <a:pt x="5612" y="518"/>
                    <a:pt x="5139" y="0"/>
                  </a:cubicBezTo>
                  <a:cubicBezTo>
                    <a:pt x="4604" y="598"/>
                    <a:pt x="3828" y="982"/>
                    <a:pt x="2954" y="982"/>
                  </a:cubicBezTo>
                  <a:cubicBezTo>
                    <a:pt x="2088" y="982"/>
                    <a:pt x="1312" y="598"/>
                    <a:pt x="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4955632" y="2007917"/>
              <a:ext cx="153446" cy="76619"/>
            </a:xfrm>
            <a:custGeom>
              <a:avLst/>
              <a:gdLst/>
              <a:ahLst/>
              <a:cxnLst/>
              <a:rect l="l" t="t" r="r" b="b"/>
              <a:pathLst>
                <a:path w="5916" h="2954" extrusionOk="0">
                  <a:moveTo>
                    <a:pt x="768" y="1"/>
                  </a:moveTo>
                  <a:cubicBezTo>
                    <a:pt x="295" y="518"/>
                    <a:pt x="0" y="1205"/>
                    <a:pt x="0" y="1972"/>
                  </a:cubicBezTo>
                  <a:lnTo>
                    <a:pt x="0" y="2463"/>
                  </a:lnTo>
                  <a:cubicBezTo>
                    <a:pt x="0" y="2731"/>
                    <a:pt x="223" y="2954"/>
                    <a:pt x="491" y="2954"/>
                  </a:cubicBezTo>
                  <a:lnTo>
                    <a:pt x="5424" y="2954"/>
                  </a:lnTo>
                  <a:cubicBezTo>
                    <a:pt x="5692" y="2954"/>
                    <a:pt x="5915" y="2731"/>
                    <a:pt x="5915" y="2463"/>
                  </a:cubicBezTo>
                  <a:lnTo>
                    <a:pt x="5915" y="1972"/>
                  </a:lnTo>
                  <a:cubicBezTo>
                    <a:pt x="5915" y="1205"/>
                    <a:pt x="5621" y="518"/>
                    <a:pt x="5148" y="1"/>
                  </a:cubicBezTo>
                  <a:cubicBezTo>
                    <a:pt x="4604" y="599"/>
                    <a:pt x="3828" y="982"/>
                    <a:pt x="2962" y="982"/>
                  </a:cubicBezTo>
                  <a:cubicBezTo>
                    <a:pt x="2088" y="982"/>
                    <a:pt x="1312" y="599"/>
                    <a:pt x="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4698096" y="1647875"/>
              <a:ext cx="102297" cy="103231"/>
            </a:xfrm>
            <a:custGeom>
              <a:avLst/>
              <a:gdLst/>
              <a:ahLst/>
              <a:cxnLst/>
              <a:rect l="l" t="t" r="r" b="b"/>
              <a:pathLst>
                <a:path w="3944" h="3980" extrusionOk="0">
                  <a:moveTo>
                    <a:pt x="1972" y="1"/>
                  </a:moveTo>
                  <a:cubicBezTo>
                    <a:pt x="884" y="1"/>
                    <a:pt x="0" y="920"/>
                    <a:pt x="0" y="2008"/>
                  </a:cubicBezTo>
                  <a:cubicBezTo>
                    <a:pt x="0" y="3096"/>
                    <a:pt x="884" y="3980"/>
                    <a:pt x="1972" y="3980"/>
                  </a:cubicBezTo>
                  <a:cubicBezTo>
                    <a:pt x="3060" y="3980"/>
                    <a:pt x="3943" y="3096"/>
                    <a:pt x="3943" y="2008"/>
                  </a:cubicBezTo>
                  <a:cubicBezTo>
                    <a:pt x="3943" y="920"/>
                    <a:pt x="3060" y="1"/>
                    <a:pt x="1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4672859" y="2007917"/>
              <a:ext cx="153446" cy="76619"/>
            </a:xfrm>
            <a:custGeom>
              <a:avLst/>
              <a:gdLst/>
              <a:ahLst/>
              <a:cxnLst/>
              <a:rect l="l" t="t" r="r" b="b"/>
              <a:pathLst>
                <a:path w="5916" h="2954" extrusionOk="0">
                  <a:moveTo>
                    <a:pt x="768" y="1"/>
                  </a:moveTo>
                  <a:cubicBezTo>
                    <a:pt x="295" y="518"/>
                    <a:pt x="1" y="1205"/>
                    <a:pt x="1" y="1972"/>
                  </a:cubicBezTo>
                  <a:lnTo>
                    <a:pt x="1" y="2463"/>
                  </a:lnTo>
                  <a:cubicBezTo>
                    <a:pt x="1" y="2731"/>
                    <a:pt x="224" y="2954"/>
                    <a:pt x="492" y="2954"/>
                  </a:cubicBezTo>
                  <a:lnTo>
                    <a:pt x="5416" y="2954"/>
                  </a:lnTo>
                  <a:cubicBezTo>
                    <a:pt x="5693" y="2954"/>
                    <a:pt x="5916" y="2731"/>
                    <a:pt x="5916" y="2463"/>
                  </a:cubicBezTo>
                  <a:lnTo>
                    <a:pt x="5916" y="1972"/>
                  </a:lnTo>
                  <a:cubicBezTo>
                    <a:pt x="5916" y="1205"/>
                    <a:pt x="5612" y="518"/>
                    <a:pt x="5139" y="1"/>
                  </a:cubicBezTo>
                  <a:cubicBezTo>
                    <a:pt x="4604" y="599"/>
                    <a:pt x="3828" y="982"/>
                    <a:pt x="2954" y="982"/>
                  </a:cubicBezTo>
                  <a:cubicBezTo>
                    <a:pt x="2088" y="982"/>
                    <a:pt x="1312" y="599"/>
                    <a:pt x="7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36"/>
          <p:cNvSpPr txBox="1">
            <a:spLocks noGrp="1"/>
          </p:cNvSpPr>
          <p:nvPr>
            <p:ph type="title"/>
          </p:nvPr>
        </p:nvSpPr>
        <p:spPr>
          <a:xfrm>
            <a:off x="1102963" y="1184700"/>
            <a:ext cx="41775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About rhetoric skills</a:t>
            </a:r>
            <a:endParaRPr/>
          </a:p>
        </p:txBody>
      </p:sp>
      <p:sp>
        <p:nvSpPr>
          <p:cNvPr id="889" name="Google Shape;889;p36"/>
          <p:cNvSpPr txBox="1">
            <a:spLocks noGrp="1"/>
          </p:cNvSpPr>
          <p:nvPr>
            <p:ph type="subTitle" idx="1"/>
          </p:nvPr>
        </p:nvSpPr>
        <p:spPr>
          <a:xfrm>
            <a:off x="1102963" y="1757400"/>
            <a:ext cx="4177500" cy="220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Do you know what helps you make your point crystal clear? Lists like this one:</a:t>
            </a:r>
            <a:endParaRPr/>
          </a:p>
          <a:p>
            <a:pPr marL="457200" lvl="0" indent="-317500" algn="l" rtl="0">
              <a:spcBef>
                <a:spcPts val="1000"/>
              </a:spcBef>
              <a:spcAft>
                <a:spcPts val="0"/>
              </a:spcAft>
              <a:buSzPts val="1400"/>
              <a:buChar char="●"/>
            </a:pPr>
            <a:r>
              <a:rPr lang="en"/>
              <a:t>They’re simple </a:t>
            </a:r>
            <a:endParaRPr/>
          </a:p>
          <a:p>
            <a:pPr marL="457200" lvl="0" indent="-317500" algn="l" rtl="0">
              <a:spcBef>
                <a:spcPts val="0"/>
              </a:spcBef>
              <a:spcAft>
                <a:spcPts val="0"/>
              </a:spcAft>
              <a:buSzPts val="1400"/>
              <a:buChar char="●"/>
            </a:pPr>
            <a:r>
              <a:rPr lang="en"/>
              <a:t>You can organize your ideas clearly</a:t>
            </a:r>
            <a:endParaRPr/>
          </a:p>
          <a:p>
            <a:pPr marL="457200" lvl="0" indent="-317500" algn="l" rtl="0">
              <a:spcBef>
                <a:spcPts val="0"/>
              </a:spcBef>
              <a:spcAft>
                <a:spcPts val="0"/>
              </a:spcAft>
              <a:buSzPts val="1400"/>
              <a:buChar char="●"/>
            </a:pPr>
            <a:r>
              <a:rPr lang="en"/>
              <a:t>You’ll never forget to buy milk!</a:t>
            </a:r>
            <a:endParaRPr/>
          </a:p>
          <a:p>
            <a:pPr marL="0" lvl="0" indent="0" algn="l" rtl="0">
              <a:spcBef>
                <a:spcPts val="1000"/>
              </a:spcBef>
              <a:spcAft>
                <a:spcPts val="0"/>
              </a:spcAft>
              <a:buNone/>
            </a:pPr>
            <a:r>
              <a:rPr lang="en"/>
              <a:t>And the most important thing: the audience won’t miss the point of your presentation</a:t>
            </a:r>
            <a:endParaRPr/>
          </a:p>
        </p:txBody>
      </p:sp>
      <p:grpSp>
        <p:nvGrpSpPr>
          <p:cNvPr id="890" name="Google Shape;890;p36"/>
          <p:cNvGrpSpPr/>
          <p:nvPr/>
        </p:nvGrpSpPr>
        <p:grpSpPr>
          <a:xfrm>
            <a:off x="6340876" y="1106893"/>
            <a:ext cx="1700149" cy="3671617"/>
            <a:chOff x="6340876" y="1113026"/>
            <a:chExt cx="1700149" cy="3671617"/>
          </a:xfrm>
        </p:grpSpPr>
        <p:grpSp>
          <p:nvGrpSpPr>
            <p:cNvPr id="891" name="Google Shape;891;p36"/>
            <p:cNvGrpSpPr/>
            <p:nvPr/>
          </p:nvGrpSpPr>
          <p:grpSpPr>
            <a:xfrm flipH="1">
              <a:off x="6340876" y="1113026"/>
              <a:ext cx="864070" cy="756682"/>
              <a:chOff x="3441059" y="1406123"/>
              <a:chExt cx="212036" cy="185684"/>
            </a:xfrm>
          </p:grpSpPr>
          <p:sp>
            <p:nvSpPr>
              <p:cNvPr id="892" name="Google Shape;892;p36"/>
              <p:cNvSpPr/>
              <p:nvPr/>
            </p:nvSpPr>
            <p:spPr>
              <a:xfrm>
                <a:off x="3441059" y="1406123"/>
                <a:ext cx="212036" cy="185684"/>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3506285" y="1490085"/>
                <a:ext cx="15263" cy="15233"/>
              </a:xfrm>
              <a:custGeom>
                <a:avLst/>
                <a:gdLst/>
                <a:ahLst/>
                <a:cxnLst/>
                <a:rect l="l" t="t" r="r" b="b"/>
                <a:pathLst>
                  <a:path w="501" h="500" extrusionOk="0">
                    <a:moveTo>
                      <a:pt x="251" y="0"/>
                    </a:moveTo>
                    <a:cubicBezTo>
                      <a:pt x="117" y="0"/>
                      <a:pt x="1" y="107"/>
                      <a:pt x="1" y="250"/>
                    </a:cubicBezTo>
                    <a:cubicBezTo>
                      <a:pt x="1" y="384"/>
                      <a:pt x="117"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3536993" y="1490085"/>
                <a:ext cx="15263" cy="15233"/>
              </a:xfrm>
              <a:custGeom>
                <a:avLst/>
                <a:gdLst/>
                <a:ahLst/>
                <a:cxnLst/>
                <a:rect l="l" t="t" r="r" b="b"/>
                <a:pathLst>
                  <a:path w="501" h="500" extrusionOk="0">
                    <a:moveTo>
                      <a:pt x="251" y="0"/>
                    </a:moveTo>
                    <a:cubicBezTo>
                      <a:pt x="108" y="0"/>
                      <a:pt x="1" y="107"/>
                      <a:pt x="1" y="250"/>
                    </a:cubicBezTo>
                    <a:cubicBezTo>
                      <a:pt x="1" y="384"/>
                      <a:pt x="108" y="500"/>
                      <a:pt x="251" y="500"/>
                    </a:cubicBezTo>
                    <a:cubicBezTo>
                      <a:pt x="384" y="500"/>
                      <a:pt x="500" y="384"/>
                      <a:pt x="500" y="250"/>
                    </a:cubicBezTo>
                    <a:cubicBezTo>
                      <a:pt x="500" y="107"/>
                      <a:pt x="384"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3567458" y="1489963"/>
                <a:ext cx="17396" cy="15324"/>
              </a:xfrm>
              <a:custGeom>
                <a:avLst/>
                <a:gdLst/>
                <a:ahLst/>
                <a:cxnLst/>
                <a:rect l="l" t="t" r="r" b="b"/>
                <a:pathLst>
                  <a:path w="571" h="503" extrusionOk="0">
                    <a:moveTo>
                      <a:pt x="282" y="0"/>
                    </a:moveTo>
                    <a:cubicBezTo>
                      <a:pt x="241" y="0"/>
                      <a:pt x="199" y="10"/>
                      <a:pt x="161" y="31"/>
                    </a:cubicBezTo>
                    <a:cubicBezTo>
                      <a:pt x="45" y="102"/>
                      <a:pt x="0" y="254"/>
                      <a:pt x="71" y="370"/>
                    </a:cubicBezTo>
                    <a:cubicBezTo>
                      <a:pt x="114" y="454"/>
                      <a:pt x="197" y="502"/>
                      <a:pt x="285" y="502"/>
                    </a:cubicBezTo>
                    <a:cubicBezTo>
                      <a:pt x="327" y="502"/>
                      <a:pt x="370" y="491"/>
                      <a:pt x="410" y="468"/>
                    </a:cubicBezTo>
                    <a:cubicBezTo>
                      <a:pt x="526" y="397"/>
                      <a:pt x="571" y="245"/>
                      <a:pt x="500" y="129"/>
                    </a:cubicBezTo>
                    <a:cubicBezTo>
                      <a:pt x="500" y="129"/>
                      <a:pt x="500" y="120"/>
                      <a:pt x="500" y="120"/>
                    </a:cubicBezTo>
                    <a:cubicBezTo>
                      <a:pt x="452" y="42"/>
                      <a:pt x="367"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36"/>
            <p:cNvGrpSpPr/>
            <p:nvPr/>
          </p:nvGrpSpPr>
          <p:grpSpPr>
            <a:xfrm>
              <a:off x="6620129" y="1339702"/>
              <a:ext cx="1420897" cy="3444940"/>
              <a:chOff x="6744742" y="1339702"/>
              <a:chExt cx="1420897" cy="3444940"/>
            </a:xfrm>
          </p:grpSpPr>
          <p:sp>
            <p:nvSpPr>
              <p:cNvPr id="897" name="Google Shape;897;p36"/>
              <p:cNvSpPr/>
              <p:nvPr/>
            </p:nvSpPr>
            <p:spPr>
              <a:xfrm>
                <a:off x="7790421" y="4501215"/>
                <a:ext cx="357332" cy="283427"/>
              </a:xfrm>
              <a:custGeom>
                <a:avLst/>
                <a:gdLst/>
                <a:ahLst/>
                <a:cxnLst/>
                <a:rect l="l" t="t" r="r" b="b"/>
                <a:pathLst>
                  <a:path w="2374" h="1883" extrusionOk="0">
                    <a:moveTo>
                      <a:pt x="1213" y="0"/>
                    </a:moveTo>
                    <a:lnTo>
                      <a:pt x="1231" y="1196"/>
                    </a:lnTo>
                    <a:cubicBezTo>
                      <a:pt x="1231" y="1196"/>
                      <a:pt x="18" y="1624"/>
                      <a:pt x="0" y="1847"/>
                    </a:cubicBezTo>
                    <a:lnTo>
                      <a:pt x="2328" y="1883"/>
                    </a:lnTo>
                    <a:lnTo>
                      <a:pt x="2373" y="18"/>
                    </a:lnTo>
                    <a:lnTo>
                      <a:pt x="12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7442998" y="1339702"/>
                <a:ext cx="283427" cy="210275"/>
              </a:xfrm>
              <a:custGeom>
                <a:avLst/>
                <a:gdLst/>
                <a:ahLst/>
                <a:cxnLst/>
                <a:rect l="l" t="t" r="r" b="b"/>
                <a:pathLst>
                  <a:path w="1883" h="1397" extrusionOk="0">
                    <a:moveTo>
                      <a:pt x="1295" y="1"/>
                    </a:moveTo>
                    <a:cubicBezTo>
                      <a:pt x="1215" y="1"/>
                      <a:pt x="1133" y="25"/>
                      <a:pt x="1062" y="76"/>
                    </a:cubicBezTo>
                    <a:cubicBezTo>
                      <a:pt x="1009" y="49"/>
                      <a:pt x="955" y="31"/>
                      <a:pt x="902" y="22"/>
                    </a:cubicBezTo>
                    <a:cubicBezTo>
                      <a:pt x="890" y="21"/>
                      <a:pt x="879" y="21"/>
                      <a:pt x="868" y="21"/>
                    </a:cubicBezTo>
                    <a:cubicBezTo>
                      <a:pt x="686" y="21"/>
                      <a:pt x="526" y="158"/>
                      <a:pt x="509" y="343"/>
                    </a:cubicBezTo>
                    <a:cubicBezTo>
                      <a:pt x="491" y="340"/>
                      <a:pt x="472" y="338"/>
                      <a:pt x="454" y="338"/>
                    </a:cubicBezTo>
                    <a:cubicBezTo>
                      <a:pt x="381" y="338"/>
                      <a:pt x="307" y="365"/>
                      <a:pt x="250" y="415"/>
                    </a:cubicBezTo>
                    <a:cubicBezTo>
                      <a:pt x="134" y="522"/>
                      <a:pt x="117" y="709"/>
                      <a:pt x="224" y="834"/>
                    </a:cubicBezTo>
                    <a:cubicBezTo>
                      <a:pt x="90" y="870"/>
                      <a:pt x="1" y="995"/>
                      <a:pt x="9" y="1128"/>
                    </a:cubicBezTo>
                    <a:cubicBezTo>
                      <a:pt x="27" y="1283"/>
                      <a:pt x="152" y="1396"/>
                      <a:pt x="304" y="1396"/>
                    </a:cubicBezTo>
                    <a:cubicBezTo>
                      <a:pt x="310" y="1396"/>
                      <a:pt x="316" y="1396"/>
                      <a:pt x="322" y="1396"/>
                    </a:cubicBezTo>
                    <a:lnTo>
                      <a:pt x="1785" y="593"/>
                    </a:lnTo>
                    <a:cubicBezTo>
                      <a:pt x="1856" y="531"/>
                      <a:pt x="1883" y="432"/>
                      <a:pt x="1874" y="343"/>
                    </a:cubicBezTo>
                    <a:cubicBezTo>
                      <a:pt x="1857" y="194"/>
                      <a:pt x="1734" y="92"/>
                      <a:pt x="1588" y="92"/>
                    </a:cubicBezTo>
                    <a:cubicBezTo>
                      <a:pt x="1576" y="92"/>
                      <a:pt x="1565" y="92"/>
                      <a:pt x="1553" y="93"/>
                    </a:cubicBezTo>
                    <a:cubicBezTo>
                      <a:pt x="1477" y="32"/>
                      <a:pt x="1386" y="1"/>
                      <a:pt x="1295"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7455039" y="1396448"/>
                <a:ext cx="377498" cy="595146"/>
              </a:xfrm>
              <a:custGeom>
                <a:avLst/>
                <a:gdLst/>
                <a:ahLst/>
                <a:cxnLst/>
                <a:rect l="l" t="t" r="r" b="b"/>
                <a:pathLst>
                  <a:path w="2508" h="3954" extrusionOk="0">
                    <a:moveTo>
                      <a:pt x="1387" y="0"/>
                    </a:moveTo>
                    <a:cubicBezTo>
                      <a:pt x="783" y="0"/>
                      <a:pt x="274" y="453"/>
                      <a:pt x="197" y="1055"/>
                    </a:cubicBezTo>
                    <a:cubicBezTo>
                      <a:pt x="117" y="1635"/>
                      <a:pt x="45" y="2286"/>
                      <a:pt x="28" y="2598"/>
                    </a:cubicBezTo>
                    <a:cubicBezTo>
                      <a:pt x="1" y="3249"/>
                      <a:pt x="652" y="3383"/>
                      <a:pt x="652" y="3383"/>
                    </a:cubicBezTo>
                    <a:lnTo>
                      <a:pt x="616" y="3954"/>
                    </a:lnTo>
                    <a:lnTo>
                      <a:pt x="2195" y="3722"/>
                    </a:lnTo>
                    <a:lnTo>
                      <a:pt x="2204" y="3606"/>
                    </a:lnTo>
                    <a:lnTo>
                      <a:pt x="2418" y="1358"/>
                    </a:lnTo>
                    <a:cubicBezTo>
                      <a:pt x="2508" y="689"/>
                      <a:pt x="2195" y="73"/>
                      <a:pt x="1517" y="2"/>
                    </a:cubicBezTo>
                    <a:lnTo>
                      <a:pt x="1455" y="2"/>
                    </a:lnTo>
                    <a:cubicBezTo>
                      <a:pt x="1432" y="1"/>
                      <a:pt x="1409" y="0"/>
                      <a:pt x="1387"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7551823" y="1873294"/>
                <a:ext cx="130349" cy="58251"/>
              </a:xfrm>
              <a:custGeom>
                <a:avLst/>
                <a:gdLst/>
                <a:ahLst/>
                <a:cxnLst/>
                <a:rect l="l" t="t" r="r" b="b"/>
                <a:pathLst>
                  <a:path w="866" h="387" extrusionOk="0">
                    <a:moveTo>
                      <a:pt x="865" y="1"/>
                    </a:moveTo>
                    <a:cubicBezTo>
                      <a:pt x="621" y="144"/>
                      <a:pt x="337" y="216"/>
                      <a:pt x="51" y="216"/>
                    </a:cubicBezTo>
                    <a:cubicBezTo>
                      <a:pt x="34" y="216"/>
                      <a:pt x="17" y="216"/>
                      <a:pt x="0" y="215"/>
                    </a:cubicBezTo>
                    <a:lnTo>
                      <a:pt x="0" y="376"/>
                    </a:lnTo>
                    <a:cubicBezTo>
                      <a:pt x="56" y="383"/>
                      <a:pt x="110" y="387"/>
                      <a:pt x="160" y="387"/>
                    </a:cubicBezTo>
                    <a:cubicBezTo>
                      <a:pt x="680" y="387"/>
                      <a:pt x="865" y="1"/>
                      <a:pt x="865" y="1"/>
                    </a:cubicBezTo>
                    <a:close/>
                  </a:path>
                </a:pathLst>
              </a:custGeom>
              <a:solidFill>
                <a:srgbClr val="FE99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7495378" y="1383955"/>
                <a:ext cx="354619" cy="353867"/>
              </a:xfrm>
              <a:custGeom>
                <a:avLst/>
                <a:gdLst/>
                <a:ahLst/>
                <a:cxnLst/>
                <a:rect l="l" t="t" r="r" b="b"/>
                <a:pathLst>
                  <a:path w="2356" h="2351" extrusionOk="0">
                    <a:moveTo>
                      <a:pt x="1039" y="0"/>
                    </a:moveTo>
                    <a:cubicBezTo>
                      <a:pt x="988" y="0"/>
                      <a:pt x="939" y="2"/>
                      <a:pt x="893" y="5"/>
                    </a:cubicBezTo>
                    <a:cubicBezTo>
                      <a:pt x="598" y="23"/>
                      <a:pt x="0" y="335"/>
                      <a:pt x="0" y="843"/>
                    </a:cubicBezTo>
                    <a:cubicBezTo>
                      <a:pt x="0" y="843"/>
                      <a:pt x="197" y="442"/>
                      <a:pt x="393" y="362"/>
                    </a:cubicBezTo>
                    <a:cubicBezTo>
                      <a:pt x="435" y="343"/>
                      <a:pt x="473" y="336"/>
                      <a:pt x="508" y="336"/>
                    </a:cubicBezTo>
                    <a:cubicBezTo>
                      <a:pt x="658" y="336"/>
                      <a:pt x="748" y="476"/>
                      <a:pt x="896" y="476"/>
                    </a:cubicBezTo>
                    <a:cubicBezTo>
                      <a:pt x="915" y="476"/>
                      <a:pt x="934" y="474"/>
                      <a:pt x="955" y="469"/>
                    </a:cubicBezTo>
                    <a:cubicBezTo>
                      <a:pt x="1085" y="439"/>
                      <a:pt x="1215" y="395"/>
                      <a:pt x="1343" y="395"/>
                    </a:cubicBezTo>
                    <a:cubicBezTo>
                      <a:pt x="1444" y="395"/>
                      <a:pt x="1544" y="422"/>
                      <a:pt x="1642" y="504"/>
                    </a:cubicBezTo>
                    <a:cubicBezTo>
                      <a:pt x="1892" y="709"/>
                      <a:pt x="1767" y="834"/>
                      <a:pt x="1767" y="1129"/>
                    </a:cubicBezTo>
                    <a:cubicBezTo>
                      <a:pt x="1773" y="1938"/>
                      <a:pt x="1868" y="2351"/>
                      <a:pt x="1952" y="2351"/>
                    </a:cubicBezTo>
                    <a:cubicBezTo>
                      <a:pt x="1991" y="2351"/>
                      <a:pt x="2027" y="2265"/>
                      <a:pt x="2052" y="2092"/>
                    </a:cubicBezTo>
                    <a:cubicBezTo>
                      <a:pt x="2070" y="2030"/>
                      <a:pt x="2240" y="1994"/>
                      <a:pt x="2275" y="1744"/>
                    </a:cubicBezTo>
                    <a:cubicBezTo>
                      <a:pt x="2320" y="1414"/>
                      <a:pt x="2356" y="1013"/>
                      <a:pt x="2293" y="772"/>
                    </a:cubicBezTo>
                    <a:cubicBezTo>
                      <a:pt x="2240" y="576"/>
                      <a:pt x="2133" y="433"/>
                      <a:pt x="1936" y="272"/>
                    </a:cubicBezTo>
                    <a:cubicBezTo>
                      <a:pt x="1679" y="53"/>
                      <a:pt x="1325" y="0"/>
                      <a:pt x="1039" y="0"/>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7545049" y="1361076"/>
                <a:ext cx="325120" cy="217199"/>
              </a:xfrm>
              <a:custGeom>
                <a:avLst/>
                <a:gdLst/>
                <a:ahLst/>
                <a:cxnLst/>
                <a:rect l="l" t="t" r="r" b="b"/>
                <a:pathLst>
                  <a:path w="2160" h="1443" extrusionOk="0">
                    <a:moveTo>
                      <a:pt x="745" y="1"/>
                    </a:moveTo>
                    <a:cubicBezTo>
                      <a:pt x="583" y="1"/>
                      <a:pt x="432" y="102"/>
                      <a:pt x="375" y="264"/>
                    </a:cubicBezTo>
                    <a:cubicBezTo>
                      <a:pt x="337" y="247"/>
                      <a:pt x="296" y="239"/>
                      <a:pt x="256" y="239"/>
                    </a:cubicBezTo>
                    <a:cubicBezTo>
                      <a:pt x="168" y="239"/>
                      <a:pt x="83" y="279"/>
                      <a:pt x="27" y="353"/>
                    </a:cubicBezTo>
                    <a:cubicBezTo>
                      <a:pt x="9" y="380"/>
                      <a:pt x="1" y="406"/>
                      <a:pt x="1" y="433"/>
                    </a:cubicBezTo>
                    <a:cubicBezTo>
                      <a:pt x="8" y="478"/>
                      <a:pt x="59" y="498"/>
                      <a:pt x="107" y="498"/>
                    </a:cubicBezTo>
                    <a:cubicBezTo>
                      <a:pt x="117" y="498"/>
                      <a:pt x="126" y="497"/>
                      <a:pt x="134" y="496"/>
                    </a:cubicBezTo>
                    <a:cubicBezTo>
                      <a:pt x="155" y="489"/>
                      <a:pt x="177" y="486"/>
                      <a:pt x="198" y="486"/>
                    </a:cubicBezTo>
                    <a:cubicBezTo>
                      <a:pt x="233" y="486"/>
                      <a:pt x="267" y="494"/>
                      <a:pt x="295" y="505"/>
                    </a:cubicBezTo>
                    <a:cubicBezTo>
                      <a:pt x="348" y="540"/>
                      <a:pt x="348" y="612"/>
                      <a:pt x="357" y="665"/>
                    </a:cubicBezTo>
                    <a:cubicBezTo>
                      <a:pt x="357" y="728"/>
                      <a:pt x="384" y="799"/>
                      <a:pt x="447" y="808"/>
                    </a:cubicBezTo>
                    <a:cubicBezTo>
                      <a:pt x="473" y="799"/>
                      <a:pt x="509" y="799"/>
                      <a:pt x="545" y="790"/>
                    </a:cubicBezTo>
                    <a:cubicBezTo>
                      <a:pt x="598" y="790"/>
                      <a:pt x="661" y="826"/>
                      <a:pt x="687" y="870"/>
                    </a:cubicBezTo>
                    <a:cubicBezTo>
                      <a:pt x="723" y="924"/>
                      <a:pt x="759" y="968"/>
                      <a:pt x="803" y="1004"/>
                    </a:cubicBezTo>
                    <a:cubicBezTo>
                      <a:pt x="829" y="1025"/>
                      <a:pt x="856" y="1034"/>
                      <a:pt x="882" y="1034"/>
                    </a:cubicBezTo>
                    <a:cubicBezTo>
                      <a:pt x="912" y="1034"/>
                      <a:pt x="940" y="1023"/>
                      <a:pt x="964" y="1004"/>
                    </a:cubicBezTo>
                    <a:cubicBezTo>
                      <a:pt x="1000" y="1129"/>
                      <a:pt x="1116" y="1218"/>
                      <a:pt x="1249" y="1218"/>
                    </a:cubicBezTo>
                    <a:cubicBezTo>
                      <a:pt x="1285" y="1218"/>
                      <a:pt x="1339" y="1218"/>
                      <a:pt x="1357" y="1236"/>
                    </a:cubicBezTo>
                    <a:cubicBezTo>
                      <a:pt x="1374" y="1263"/>
                      <a:pt x="1365" y="1299"/>
                      <a:pt x="1365" y="1334"/>
                    </a:cubicBezTo>
                    <a:cubicBezTo>
                      <a:pt x="1382" y="1400"/>
                      <a:pt x="1443" y="1442"/>
                      <a:pt x="1508" y="1442"/>
                    </a:cubicBezTo>
                    <a:cubicBezTo>
                      <a:pt x="1514" y="1442"/>
                      <a:pt x="1520" y="1442"/>
                      <a:pt x="1526" y="1441"/>
                    </a:cubicBezTo>
                    <a:cubicBezTo>
                      <a:pt x="1591" y="1433"/>
                      <a:pt x="1649" y="1410"/>
                      <a:pt x="1706" y="1372"/>
                    </a:cubicBezTo>
                    <a:lnTo>
                      <a:pt x="1706" y="1372"/>
                    </a:lnTo>
                    <a:cubicBezTo>
                      <a:pt x="1735" y="1416"/>
                      <a:pt x="1785" y="1439"/>
                      <a:pt x="1837" y="1439"/>
                    </a:cubicBezTo>
                    <a:cubicBezTo>
                      <a:pt x="1861" y="1439"/>
                      <a:pt x="1886" y="1434"/>
                      <a:pt x="1910" y="1423"/>
                    </a:cubicBezTo>
                    <a:cubicBezTo>
                      <a:pt x="1981" y="1379"/>
                      <a:pt x="2017" y="1281"/>
                      <a:pt x="1972" y="1209"/>
                    </a:cubicBezTo>
                    <a:lnTo>
                      <a:pt x="1972" y="1209"/>
                    </a:lnTo>
                    <a:cubicBezTo>
                      <a:pt x="1983" y="1213"/>
                      <a:pt x="1994" y="1214"/>
                      <a:pt x="2005" y="1214"/>
                    </a:cubicBezTo>
                    <a:cubicBezTo>
                      <a:pt x="2084" y="1214"/>
                      <a:pt x="2159" y="1136"/>
                      <a:pt x="2159" y="1058"/>
                    </a:cubicBezTo>
                    <a:cubicBezTo>
                      <a:pt x="2159" y="960"/>
                      <a:pt x="2106" y="879"/>
                      <a:pt x="2026" y="835"/>
                    </a:cubicBezTo>
                    <a:cubicBezTo>
                      <a:pt x="2061" y="763"/>
                      <a:pt x="2079" y="692"/>
                      <a:pt x="2061" y="621"/>
                    </a:cubicBezTo>
                    <a:cubicBezTo>
                      <a:pt x="2031" y="482"/>
                      <a:pt x="1914" y="390"/>
                      <a:pt x="1785" y="390"/>
                    </a:cubicBezTo>
                    <a:cubicBezTo>
                      <a:pt x="1764" y="390"/>
                      <a:pt x="1743" y="393"/>
                      <a:pt x="1722" y="398"/>
                    </a:cubicBezTo>
                    <a:cubicBezTo>
                      <a:pt x="1704" y="353"/>
                      <a:pt x="1678" y="308"/>
                      <a:pt x="1651" y="273"/>
                    </a:cubicBezTo>
                    <a:cubicBezTo>
                      <a:pt x="1576" y="178"/>
                      <a:pt x="1465" y="131"/>
                      <a:pt x="1352" y="131"/>
                    </a:cubicBezTo>
                    <a:cubicBezTo>
                      <a:pt x="1263" y="131"/>
                      <a:pt x="1173" y="160"/>
                      <a:pt x="1098" y="219"/>
                    </a:cubicBezTo>
                    <a:cubicBezTo>
                      <a:pt x="1053" y="130"/>
                      <a:pt x="973" y="59"/>
                      <a:pt x="875" y="23"/>
                    </a:cubicBezTo>
                    <a:cubicBezTo>
                      <a:pt x="832" y="8"/>
                      <a:pt x="788" y="1"/>
                      <a:pt x="745" y="1"/>
                    </a:cubicBezTo>
                    <a:close/>
                  </a:path>
                </a:pathLst>
              </a:custGeom>
              <a:solidFill>
                <a:srgbClr val="1A2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7382640" y="4501215"/>
                <a:ext cx="357332" cy="283427"/>
              </a:xfrm>
              <a:custGeom>
                <a:avLst/>
                <a:gdLst/>
                <a:ahLst/>
                <a:cxnLst/>
                <a:rect l="l" t="t" r="r" b="b"/>
                <a:pathLst>
                  <a:path w="2374" h="1883" extrusionOk="0">
                    <a:moveTo>
                      <a:pt x="1213" y="0"/>
                    </a:moveTo>
                    <a:lnTo>
                      <a:pt x="1231" y="1196"/>
                    </a:lnTo>
                    <a:cubicBezTo>
                      <a:pt x="1231" y="1196"/>
                      <a:pt x="18" y="1624"/>
                      <a:pt x="0" y="1847"/>
                    </a:cubicBezTo>
                    <a:lnTo>
                      <a:pt x="2328" y="1883"/>
                    </a:lnTo>
                    <a:lnTo>
                      <a:pt x="2373" y="18"/>
                    </a:lnTo>
                    <a:lnTo>
                      <a:pt x="12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7994950" y="4582195"/>
                <a:ext cx="65927" cy="43951"/>
              </a:xfrm>
              <a:custGeom>
                <a:avLst/>
                <a:gdLst/>
                <a:ahLst/>
                <a:cxnLst/>
                <a:rect l="l" t="t" r="r" b="b"/>
                <a:pathLst>
                  <a:path w="438" h="292" extrusionOk="0">
                    <a:moveTo>
                      <a:pt x="370" y="27"/>
                    </a:moveTo>
                    <a:cubicBezTo>
                      <a:pt x="377" y="27"/>
                      <a:pt x="384" y="29"/>
                      <a:pt x="393" y="33"/>
                    </a:cubicBezTo>
                    <a:cubicBezTo>
                      <a:pt x="402" y="51"/>
                      <a:pt x="410" y="60"/>
                      <a:pt x="410" y="78"/>
                    </a:cubicBezTo>
                    <a:cubicBezTo>
                      <a:pt x="403" y="157"/>
                      <a:pt x="352" y="222"/>
                      <a:pt x="285" y="248"/>
                    </a:cubicBezTo>
                    <a:lnTo>
                      <a:pt x="285" y="248"/>
                    </a:lnTo>
                    <a:cubicBezTo>
                      <a:pt x="281" y="241"/>
                      <a:pt x="275" y="232"/>
                      <a:pt x="268" y="221"/>
                    </a:cubicBezTo>
                    <a:cubicBezTo>
                      <a:pt x="265" y="215"/>
                      <a:pt x="261" y="210"/>
                      <a:pt x="258" y="206"/>
                    </a:cubicBezTo>
                    <a:lnTo>
                      <a:pt x="258" y="206"/>
                    </a:lnTo>
                    <a:cubicBezTo>
                      <a:pt x="268" y="170"/>
                      <a:pt x="280" y="134"/>
                      <a:pt x="294" y="105"/>
                    </a:cubicBezTo>
                    <a:cubicBezTo>
                      <a:pt x="303" y="69"/>
                      <a:pt x="321" y="51"/>
                      <a:pt x="348" y="33"/>
                    </a:cubicBezTo>
                    <a:cubicBezTo>
                      <a:pt x="357" y="29"/>
                      <a:pt x="364" y="27"/>
                      <a:pt x="370" y="27"/>
                    </a:cubicBezTo>
                    <a:close/>
                    <a:moveTo>
                      <a:pt x="255" y="220"/>
                    </a:moveTo>
                    <a:cubicBezTo>
                      <a:pt x="264" y="230"/>
                      <a:pt x="273" y="239"/>
                      <a:pt x="281" y="250"/>
                    </a:cubicBezTo>
                    <a:lnTo>
                      <a:pt x="281" y="250"/>
                    </a:lnTo>
                    <a:cubicBezTo>
                      <a:pt x="274" y="252"/>
                      <a:pt x="266" y="255"/>
                      <a:pt x="259" y="256"/>
                    </a:cubicBezTo>
                    <a:cubicBezTo>
                      <a:pt x="255" y="257"/>
                      <a:pt x="251" y="257"/>
                      <a:pt x="247" y="257"/>
                    </a:cubicBezTo>
                    <a:lnTo>
                      <a:pt x="247" y="257"/>
                    </a:lnTo>
                    <a:cubicBezTo>
                      <a:pt x="249" y="245"/>
                      <a:pt x="252" y="232"/>
                      <a:pt x="255" y="220"/>
                    </a:cubicBezTo>
                    <a:close/>
                    <a:moveTo>
                      <a:pt x="63" y="96"/>
                    </a:moveTo>
                    <a:cubicBezTo>
                      <a:pt x="98" y="96"/>
                      <a:pt x="125" y="114"/>
                      <a:pt x="152" y="131"/>
                    </a:cubicBezTo>
                    <a:cubicBezTo>
                      <a:pt x="185" y="153"/>
                      <a:pt x="214" y="178"/>
                      <a:pt x="242" y="207"/>
                    </a:cubicBezTo>
                    <a:lnTo>
                      <a:pt x="242" y="207"/>
                    </a:lnTo>
                    <a:cubicBezTo>
                      <a:pt x="241" y="217"/>
                      <a:pt x="241" y="228"/>
                      <a:pt x="241" y="238"/>
                    </a:cubicBezTo>
                    <a:cubicBezTo>
                      <a:pt x="241" y="245"/>
                      <a:pt x="241" y="251"/>
                      <a:pt x="241" y="257"/>
                    </a:cubicBezTo>
                    <a:lnTo>
                      <a:pt x="241" y="257"/>
                    </a:lnTo>
                    <a:cubicBezTo>
                      <a:pt x="238" y="258"/>
                      <a:pt x="235" y="258"/>
                      <a:pt x="232" y="258"/>
                    </a:cubicBezTo>
                    <a:cubicBezTo>
                      <a:pt x="154" y="258"/>
                      <a:pt x="84" y="222"/>
                      <a:pt x="36" y="158"/>
                    </a:cubicBezTo>
                    <a:cubicBezTo>
                      <a:pt x="27" y="149"/>
                      <a:pt x="27" y="131"/>
                      <a:pt x="36" y="114"/>
                    </a:cubicBezTo>
                    <a:cubicBezTo>
                      <a:pt x="36" y="105"/>
                      <a:pt x="54" y="96"/>
                      <a:pt x="63" y="96"/>
                    </a:cubicBezTo>
                    <a:close/>
                    <a:moveTo>
                      <a:pt x="372" y="1"/>
                    </a:moveTo>
                    <a:cubicBezTo>
                      <a:pt x="361" y="1"/>
                      <a:pt x="350" y="3"/>
                      <a:pt x="339" y="6"/>
                    </a:cubicBezTo>
                    <a:cubicBezTo>
                      <a:pt x="312" y="24"/>
                      <a:pt x="286" y="60"/>
                      <a:pt x="277" y="96"/>
                    </a:cubicBezTo>
                    <a:cubicBezTo>
                      <a:pt x="259" y="125"/>
                      <a:pt x="249" y="155"/>
                      <a:pt x="244" y="187"/>
                    </a:cubicBezTo>
                    <a:lnTo>
                      <a:pt x="244" y="187"/>
                    </a:lnTo>
                    <a:cubicBezTo>
                      <a:pt x="221" y="158"/>
                      <a:pt x="193" y="133"/>
                      <a:pt x="161" y="114"/>
                    </a:cubicBezTo>
                    <a:cubicBezTo>
                      <a:pt x="134" y="87"/>
                      <a:pt x="98" y="78"/>
                      <a:pt x="63" y="69"/>
                    </a:cubicBezTo>
                    <a:cubicBezTo>
                      <a:pt x="36" y="69"/>
                      <a:pt x="18" y="78"/>
                      <a:pt x="9" y="105"/>
                    </a:cubicBezTo>
                    <a:cubicBezTo>
                      <a:pt x="0" y="131"/>
                      <a:pt x="0" y="149"/>
                      <a:pt x="18" y="176"/>
                    </a:cubicBezTo>
                    <a:cubicBezTo>
                      <a:pt x="56" y="244"/>
                      <a:pt x="139" y="287"/>
                      <a:pt x="224" y="287"/>
                    </a:cubicBezTo>
                    <a:cubicBezTo>
                      <a:pt x="230" y="287"/>
                      <a:pt x="235" y="287"/>
                      <a:pt x="241" y="286"/>
                    </a:cubicBezTo>
                    <a:lnTo>
                      <a:pt x="241" y="286"/>
                    </a:lnTo>
                    <a:cubicBezTo>
                      <a:pt x="241" y="288"/>
                      <a:pt x="241" y="290"/>
                      <a:pt x="241" y="292"/>
                    </a:cubicBezTo>
                    <a:cubicBezTo>
                      <a:pt x="241" y="290"/>
                      <a:pt x="242" y="288"/>
                      <a:pt x="242" y="286"/>
                    </a:cubicBezTo>
                    <a:lnTo>
                      <a:pt x="242" y="286"/>
                    </a:lnTo>
                    <a:cubicBezTo>
                      <a:pt x="250" y="286"/>
                      <a:pt x="259" y="285"/>
                      <a:pt x="268" y="283"/>
                    </a:cubicBezTo>
                    <a:cubicBezTo>
                      <a:pt x="366" y="265"/>
                      <a:pt x="437" y="185"/>
                      <a:pt x="437" y="78"/>
                    </a:cubicBezTo>
                    <a:cubicBezTo>
                      <a:pt x="437" y="60"/>
                      <a:pt x="428" y="33"/>
                      <a:pt x="410" y="15"/>
                    </a:cubicBezTo>
                    <a:cubicBezTo>
                      <a:pt x="400" y="5"/>
                      <a:pt x="386" y="1"/>
                      <a:pt x="3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7371802" y="2944843"/>
                <a:ext cx="793836" cy="1684004"/>
              </a:xfrm>
              <a:custGeom>
                <a:avLst/>
                <a:gdLst/>
                <a:ahLst/>
                <a:cxnLst/>
                <a:rect l="l" t="t" r="r" b="b"/>
                <a:pathLst>
                  <a:path w="5274" h="11188" extrusionOk="0">
                    <a:moveTo>
                      <a:pt x="4158" y="1"/>
                    </a:moveTo>
                    <a:lnTo>
                      <a:pt x="152" y="322"/>
                    </a:lnTo>
                    <a:cubicBezTo>
                      <a:pt x="36" y="813"/>
                      <a:pt x="1" y="1330"/>
                      <a:pt x="45" y="1839"/>
                    </a:cubicBezTo>
                    <a:cubicBezTo>
                      <a:pt x="63" y="2160"/>
                      <a:pt x="1152" y="11072"/>
                      <a:pt x="1152" y="11072"/>
                    </a:cubicBezTo>
                    <a:lnTo>
                      <a:pt x="2624" y="11072"/>
                    </a:lnTo>
                    <a:lnTo>
                      <a:pt x="2213" y="2695"/>
                    </a:lnTo>
                    <a:lnTo>
                      <a:pt x="2329" y="2722"/>
                    </a:lnTo>
                    <a:cubicBezTo>
                      <a:pt x="2329" y="2722"/>
                      <a:pt x="3132" y="6290"/>
                      <a:pt x="3194" y="6870"/>
                    </a:cubicBezTo>
                    <a:cubicBezTo>
                      <a:pt x="3257" y="7396"/>
                      <a:pt x="3926" y="11170"/>
                      <a:pt x="3926" y="11170"/>
                    </a:cubicBezTo>
                    <a:lnTo>
                      <a:pt x="5273" y="11188"/>
                    </a:lnTo>
                    <a:lnTo>
                      <a:pt x="4845" y="6192"/>
                    </a:lnTo>
                    <a:lnTo>
                      <a:pt x="4345" y="1393"/>
                    </a:lnTo>
                    <a:lnTo>
                      <a:pt x="4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6"/>
              <p:cNvSpPr/>
              <p:nvPr/>
            </p:nvSpPr>
            <p:spPr>
              <a:xfrm>
                <a:off x="6744742" y="2199771"/>
                <a:ext cx="268676" cy="264612"/>
              </a:xfrm>
              <a:custGeom>
                <a:avLst/>
                <a:gdLst/>
                <a:ahLst/>
                <a:cxnLst/>
                <a:rect l="l" t="t" r="r" b="b"/>
                <a:pathLst>
                  <a:path w="1785" h="1758" extrusionOk="0">
                    <a:moveTo>
                      <a:pt x="122" y="0"/>
                    </a:moveTo>
                    <a:cubicBezTo>
                      <a:pt x="86" y="0"/>
                      <a:pt x="52" y="16"/>
                      <a:pt x="27" y="53"/>
                    </a:cubicBezTo>
                    <a:cubicBezTo>
                      <a:pt x="10" y="71"/>
                      <a:pt x="1" y="98"/>
                      <a:pt x="18" y="116"/>
                    </a:cubicBezTo>
                    <a:cubicBezTo>
                      <a:pt x="63" y="178"/>
                      <a:pt x="580" y="419"/>
                      <a:pt x="580" y="419"/>
                    </a:cubicBezTo>
                    <a:cubicBezTo>
                      <a:pt x="518" y="437"/>
                      <a:pt x="473" y="490"/>
                      <a:pt x="456" y="553"/>
                    </a:cubicBezTo>
                    <a:cubicBezTo>
                      <a:pt x="456" y="562"/>
                      <a:pt x="456" y="562"/>
                      <a:pt x="456" y="562"/>
                    </a:cubicBezTo>
                    <a:cubicBezTo>
                      <a:pt x="429" y="615"/>
                      <a:pt x="456" y="687"/>
                      <a:pt x="509" y="713"/>
                    </a:cubicBezTo>
                    <a:cubicBezTo>
                      <a:pt x="456" y="722"/>
                      <a:pt x="411" y="767"/>
                      <a:pt x="402" y="829"/>
                    </a:cubicBezTo>
                    <a:cubicBezTo>
                      <a:pt x="384" y="901"/>
                      <a:pt x="384" y="981"/>
                      <a:pt x="411" y="1052"/>
                    </a:cubicBezTo>
                    <a:cubicBezTo>
                      <a:pt x="366" y="1124"/>
                      <a:pt x="366" y="1204"/>
                      <a:pt x="402" y="1275"/>
                    </a:cubicBezTo>
                    <a:cubicBezTo>
                      <a:pt x="464" y="1391"/>
                      <a:pt x="1330" y="1552"/>
                      <a:pt x="1330" y="1552"/>
                    </a:cubicBezTo>
                    <a:lnTo>
                      <a:pt x="1562" y="1757"/>
                    </a:lnTo>
                    <a:lnTo>
                      <a:pt x="1785" y="1374"/>
                    </a:lnTo>
                    <a:lnTo>
                      <a:pt x="946" y="276"/>
                    </a:lnTo>
                    <a:lnTo>
                      <a:pt x="170" y="9"/>
                    </a:lnTo>
                    <a:cubicBezTo>
                      <a:pt x="154" y="3"/>
                      <a:pt x="138"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6827978" y="2223854"/>
                <a:ext cx="205609" cy="201545"/>
              </a:xfrm>
              <a:custGeom>
                <a:avLst/>
                <a:gdLst/>
                <a:ahLst/>
                <a:cxnLst/>
                <a:rect l="l" t="t" r="r" b="b"/>
                <a:pathLst>
                  <a:path w="1366" h="1339" extrusionOk="0">
                    <a:moveTo>
                      <a:pt x="126" y="0"/>
                    </a:moveTo>
                    <a:cubicBezTo>
                      <a:pt x="126" y="0"/>
                      <a:pt x="1" y="54"/>
                      <a:pt x="170" y="268"/>
                    </a:cubicBezTo>
                    <a:cubicBezTo>
                      <a:pt x="265" y="379"/>
                      <a:pt x="395" y="440"/>
                      <a:pt x="536" y="440"/>
                    </a:cubicBezTo>
                    <a:cubicBezTo>
                      <a:pt x="553" y="440"/>
                      <a:pt x="571" y="439"/>
                      <a:pt x="589" y="437"/>
                    </a:cubicBezTo>
                    <a:lnTo>
                      <a:pt x="589" y="437"/>
                    </a:lnTo>
                    <a:cubicBezTo>
                      <a:pt x="589" y="437"/>
                      <a:pt x="536" y="901"/>
                      <a:pt x="670" y="1115"/>
                    </a:cubicBezTo>
                    <a:cubicBezTo>
                      <a:pt x="804" y="1321"/>
                      <a:pt x="1160" y="1338"/>
                      <a:pt x="1160" y="1338"/>
                    </a:cubicBezTo>
                    <a:lnTo>
                      <a:pt x="1366" y="982"/>
                    </a:lnTo>
                    <a:lnTo>
                      <a:pt x="1214" y="776"/>
                    </a:lnTo>
                    <a:lnTo>
                      <a:pt x="875" y="188"/>
                    </a:lnTo>
                    <a:lnTo>
                      <a:pt x="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6952909" y="2027727"/>
                <a:ext cx="542620" cy="683506"/>
              </a:xfrm>
              <a:custGeom>
                <a:avLst/>
                <a:gdLst/>
                <a:ahLst/>
                <a:cxnLst/>
                <a:rect l="l" t="t" r="r" b="b"/>
                <a:pathLst>
                  <a:path w="3605" h="4541" extrusionOk="0">
                    <a:moveTo>
                      <a:pt x="3604" y="1"/>
                    </a:moveTo>
                    <a:lnTo>
                      <a:pt x="2534" y="670"/>
                    </a:lnTo>
                    <a:lnTo>
                      <a:pt x="1963" y="2891"/>
                    </a:lnTo>
                    <a:lnTo>
                      <a:pt x="518" y="2213"/>
                    </a:lnTo>
                    <a:lnTo>
                      <a:pt x="0" y="3105"/>
                    </a:lnTo>
                    <a:lnTo>
                      <a:pt x="1562" y="4310"/>
                    </a:lnTo>
                    <a:cubicBezTo>
                      <a:pt x="1579" y="4319"/>
                      <a:pt x="1597" y="4328"/>
                      <a:pt x="1615" y="4336"/>
                    </a:cubicBezTo>
                    <a:cubicBezTo>
                      <a:pt x="1861" y="4455"/>
                      <a:pt x="2122" y="4540"/>
                      <a:pt x="2359" y="4540"/>
                    </a:cubicBezTo>
                    <a:cubicBezTo>
                      <a:pt x="2638" y="4540"/>
                      <a:pt x="2884" y="4423"/>
                      <a:pt x="3034" y="4104"/>
                    </a:cubicBezTo>
                    <a:lnTo>
                      <a:pt x="3149" y="3819"/>
                    </a:lnTo>
                    <a:lnTo>
                      <a:pt x="36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7245668" y="2464234"/>
                <a:ext cx="31007" cy="100848"/>
              </a:xfrm>
              <a:custGeom>
                <a:avLst/>
                <a:gdLst/>
                <a:ahLst/>
                <a:cxnLst/>
                <a:rect l="l" t="t" r="r" b="b"/>
                <a:pathLst>
                  <a:path w="206" h="670" extrusionOk="0">
                    <a:moveTo>
                      <a:pt x="0" y="0"/>
                    </a:moveTo>
                    <a:cubicBezTo>
                      <a:pt x="0" y="0"/>
                      <a:pt x="72" y="143"/>
                      <a:pt x="125" y="330"/>
                    </a:cubicBezTo>
                    <a:cubicBezTo>
                      <a:pt x="179" y="509"/>
                      <a:pt x="179" y="669"/>
                      <a:pt x="196" y="669"/>
                    </a:cubicBezTo>
                    <a:cubicBezTo>
                      <a:pt x="205" y="553"/>
                      <a:pt x="196" y="428"/>
                      <a:pt x="152" y="321"/>
                    </a:cubicBezTo>
                    <a:cubicBezTo>
                      <a:pt x="125" y="205"/>
                      <a:pt x="72" y="8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7310090" y="1998075"/>
                <a:ext cx="652649" cy="534793"/>
              </a:xfrm>
              <a:custGeom>
                <a:avLst/>
                <a:gdLst/>
                <a:ahLst/>
                <a:cxnLst/>
                <a:rect l="l" t="t" r="r" b="b"/>
                <a:pathLst>
                  <a:path w="4336" h="3553" extrusionOk="0">
                    <a:moveTo>
                      <a:pt x="1290" y="0"/>
                    </a:moveTo>
                    <a:cubicBezTo>
                      <a:pt x="1269" y="0"/>
                      <a:pt x="1252" y="1"/>
                      <a:pt x="1240" y="2"/>
                    </a:cubicBezTo>
                    <a:cubicBezTo>
                      <a:pt x="955" y="19"/>
                      <a:pt x="446" y="189"/>
                      <a:pt x="232" y="590"/>
                    </a:cubicBezTo>
                    <a:cubicBezTo>
                      <a:pt x="54" y="929"/>
                      <a:pt x="9" y="2357"/>
                      <a:pt x="0" y="2392"/>
                    </a:cubicBezTo>
                    <a:lnTo>
                      <a:pt x="536" y="2535"/>
                    </a:lnTo>
                    <a:lnTo>
                      <a:pt x="1223" y="3552"/>
                    </a:lnTo>
                    <a:lnTo>
                      <a:pt x="4051" y="2919"/>
                    </a:lnTo>
                    <a:lnTo>
                      <a:pt x="4229" y="3365"/>
                    </a:lnTo>
                    <a:lnTo>
                      <a:pt x="4336" y="180"/>
                    </a:lnTo>
                    <a:cubicBezTo>
                      <a:pt x="4336" y="180"/>
                      <a:pt x="1757" y="0"/>
                      <a:pt x="1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7551836" y="1873307"/>
                <a:ext cx="130348" cy="58250"/>
              </a:xfrm>
              <a:custGeom>
                <a:avLst/>
                <a:gdLst/>
                <a:ahLst/>
                <a:cxnLst/>
                <a:rect l="l" t="t" r="r" b="b"/>
                <a:pathLst>
                  <a:path w="866" h="387" extrusionOk="0">
                    <a:moveTo>
                      <a:pt x="865" y="1"/>
                    </a:moveTo>
                    <a:cubicBezTo>
                      <a:pt x="621" y="144"/>
                      <a:pt x="337" y="216"/>
                      <a:pt x="51" y="216"/>
                    </a:cubicBezTo>
                    <a:cubicBezTo>
                      <a:pt x="34" y="216"/>
                      <a:pt x="17" y="216"/>
                      <a:pt x="0" y="215"/>
                    </a:cubicBezTo>
                    <a:lnTo>
                      <a:pt x="0" y="376"/>
                    </a:lnTo>
                    <a:cubicBezTo>
                      <a:pt x="56" y="383"/>
                      <a:pt x="110" y="387"/>
                      <a:pt x="160" y="387"/>
                    </a:cubicBezTo>
                    <a:cubicBezTo>
                      <a:pt x="680" y="387"/>
                      <a:pt x="865" y="1"/>
                      <a:pt x="865" y="1"/>
                    </a:cubicBezTo>
                    <a:close/>
                  </a:path>
                </a:pathLst>
              </a:custGeom>
              <a:solidFill>
                <a:srgbClr val="000000">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7369093" y="1884132"/>
                <a:ext cx="652800" cy="1144093"/>
              </a:xfrm>
              <a:custGeom>
                <a:avLst/>
                <a:gdLst/>
                <a:ahLst/>
                <a:cxnLst/>
                <a:rect l="l" t="t" r="r" b="b"/>
                <a:pathLst>
                  <a:path w="4337" h="7601" extrusionOk="0">
                    <a:moveTo>
                      <a:pt x="2838" y="0"/>
                    </a:moveTo>
                    <a:lnTo>
                      <a:pt x="1473" y="652"/>
                    </a:lnTo>
                    <a:lnTo>
                      <a:pt x="1187" y="330"/>
                    </a:lnTo>
                    <a:lnTo>
                      <a:pt x="1062" y="687"/>
                    </a:lnTo>
                    <a:lnTo>
                      <a:pt x="768" y="785"/>
                    </a:lnTo>
                    <a:lnTo>
                      <a:pt x="63" y="1981"/>
                    </a:lnTo>
                    <a:lnTo>
                      <a:pt x="81" y="3970"/>
                    </a:lnTo>
                    <a:cubicBezTo>
                      <a:pt x="81" y="3970"/>
                      <a:pt x="1" y="6414"/>
                      <a:pt x="63" y="7253"/>
                    </a:cubicBezTo>
                    <a:cubicBezTo>
                      <a:pt x="72" y="7360"/>
                      <a:pt x="144" y="7449"/>
                      <a:pt x="242" y="7485"/>
                    </a:cubicBezTo>
                    <a:cubicBezTo>
                      <a:pt x="462" y="7550"/>
                      <a:pt x="690" y="7593"/>
                      <a:pt x="925" y="7593"/>
                    </a:cubicBezTo>
                    <a:cubicBezTo>
                      <a:pt x="947" y="7593"/>
                      <a:pt x="969" y="7593"/>
                      <a:pt x="991" y="7592"/>
                    </a:cubicBezTo>
                    <a:cubicBezTo>
                      <a:pt x="1220" y="7598"/>
                      <a:pt x="1463" y="7600"/>
                      <a:pt x="1709" y="7600"/>
                    </a:cubicBezTo>
                    <a:cubicBezTo>
                      <a:pt x="2937" y="7600"/>
                      <a:pt x="4238" y="7539"/>
                      <a:pt x="4238" y="7539"/>
                    </a:cubicBezTo>
                    <a:lnTo>
                      <a:pt x="4256" y="7476"/>
                    </a:lnTo>
                    <a:cubicBezTo>
                      <a:pt x="4310" y="7316"/>
                      <a:pt x="4328" y="7137"/>
                      <a:pt x="4301" y="6959"/>
                    </a:cubicBezTo>
                    <a:lnTo>
                      <a:pt x="4122" y="5585"/>
                    </a:lnTo>
                    <a:lnTo>
                      <a:pt x="4337" y="2534"/>
                    </a:lnTo>
                    <a:lnTo>
                      <a:pt x="4292" y="1089"/>
                    </a:lnTo>
                    <a:lnTo>
                      <a:pt x="2972" y="509"/>
                    </a:lnTo>
                    <a:lnTo>
                      <a:pt x="2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7504710" y="2046542"/>
                <a:ext cx="68637" cy="953536"/>
              </a:xfrm>
              <a:custGeom>
                <a:avLst/>
                <a:gdLst/>
                <a:ahLst/>
                <a:cxnLst/>
                <a:rect l="l" t="t" r="r" b="b"/>
                <a:pathLst>
                  <a:path w="456" h="6335" extrusionOk="0">
                    <a:moveTo>
                      <a:pt x="456" y="1"/>
                    </a:moveTo>
                    <a:cubicBezTo>
                      <a:pt x="456" y="1"/>
                      <a:pt x="456" y="1"/>
                      <a:pt x="447" y="19"/>
                    </a:cubicBezTo>
                    <a:cubicBezTo>
                      <a:pt x="447" y="27"/>
                      <a:pt x="438" y="45"/>
                      <a:pt x="438" y="63"/>
                    </a:cubicBezTo>
                    <a:cubicBezTo>
                      <a:pt x="420" y="108"/>
                      <a:pt x="411" y="170"/>
                      <a:pt x="393" y="242"/>
                    </a:cubicBezTo>
                    <a:lnTo>
                      <a:pt x="242" y="920"/>
                    </a:lnTo>
                    <a:cubicBezTo>
                      <a:pt x="179" y="1205"/>
                      <a:pt x="108" y="1544"/>
                      <a:pt x="72" y="1928"/>
                    </a:cubicBezTo>
                    <a:cubicBezTo>
                      <a:pt x="28" y="2311"/>
                      <a:pt x="10" y="2739"/>
                      <a:pt x="10" y="3186"/>
                    </a:cubicBezTo>
                    <a:cubicBezTo>
                      <a:pt x="1" y="4069"/>
                      <a:pt x="28" y="4872"/>
                      <a:pt x="46" y="5460"/>
                    </a:cubicBezTo>
                    <a:cubicBezTo>
                      <a:pt x="54" y="5746"/>
                      <a:pt x="72" y="5978"/>
                      <a:pt x="72" y="6147"/>
                    </a:cubicBezTo>
                    <a:cubicBezTo>
                      <a:pt x="81" y="6228"/>
                      <a:pt x="90" y="6290"/>
                      <a:pt x="90" y="6335"/>
                    </a:cubicBezTo>
                    <a:cubicBezTo>
                      <a:pt x="90" y="6290"/>
                      <a:pt x="90" y="6219"/>
                      <a:pt x="90" y="6147"/>
                    </a:cubicBezTo>
                    <a:cubicBezTo>
                      <a:pt x="81" y="5978"/>
                      <a:pt x="72" y="5746"/>
                      <a:pt x="72" y="5460"/>
                    </a:cubicBezTo>
                    <a:cubicBezTo>
                      <a:pt x="54" y="4872"/>
                      <a:pt x="28" y="4069"/>
                      <a:pt x="37" y="3186"/>
                    </a:cubicBezTo>
                    <a:cubicBezTo>
                      <a:pt x="46" y="2739"/>
                      <a:pt x="54" y="2311"/>
                      <a:pt x="99" y="1928"/>
                    </a:cubicBezTo>
                    <a:cubicBezTo>
                      <a:pt x="144" y="1544"/>
                      <a:pt x="206" y="1205"/>
                      <a:pt x="260" y="920"/>
                    </a:cubicBezTo>
                    <a:cubicBezTo>
                      <a:pt x="322" y="634"/>
                      <a:pt x="367" y="411"/>
                      <a:pt x="402" y="251"/>
                    </a:cubicBezTo>
                    <a:cubicBezTo>
                      <a:pt x="420" y="170"/>
                      <a:pt x="438" y="108"/>
                      <a:pt x="447" y="63"/>
                    </a:cubicBezTo>
                    <a:lnTo>
                      <a:pt x="456" y="19"/>
                    </a:lnTo>
                    <a:cubicBezTo>
                      <a:pt x="456" y="10"/>
                      <a:pt x="456" y="10"/>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7590656" y="1884132"/>
                <a:ext cx="224423" cy="190858"/>
              </a:xfrm>
              <a:custGeom>
                <a:avLst/>
                <a:gdLst/>
                <a:ahLst/>
                <a:cxnLst/>
                <a:rect l="l" t="t" r="r" b="b"/>
                <a:pathLst>
                  <a:path w="1491" h="1268" extrusionOk="0">
                    <a:moveTo>
                      <a:pt x="1366" y="0"/>
                    </a:moveTo>
                    <a:cubicBezTo>
                      <a:pt x="1366" y="0"/>
                      <a:pt x="1214" y="45"/>
                      <a:pt x="822" y="259"/>
                    </a:cubicBezTo>
                    <a:cubicBezTo>
                      <a:pt x="429" y="464"/>
                      <a:pt x="1" y="652"/>
                      <a:pt x="1" y="652"/>
                    </a:cubicBezTo>
                    <a:lnTo>
                      <a:pt x="28" y="1267"/>
                    </a:lnTo>
                    <a:lnTo>
                      <a:pt x="1491" y="536"/>
                    </a:lnTo>
                    <a:lnTo>
                      <a:pt x="13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7528944" y="1933803"/>
                <a:ext cx="61863" cy="147809"/>
              </a:xfrm>
              <a:custGeom>
                <a:avLst/>
                <a:gdLst/>
                <a:ahLst/>
                <a:cxnLst/>
                <a:rect l="l" t="t" r="r" b="b"/>
                <a:pathLst>
                  <a:path w="411" h="982" extrusionOk="0">
                    <a:moveTo>
                      <a:pt x="125" y="0"/>
                    </a:moveTo>
                    <a:lnTo>
                      <a:pt x="0" y="384"/>
                    </a:lnTo>
                    <a:lnTo>
                      <a:pt x="259" y="982"/>
                    </a:lnTo>
                    <a:lnTo>
                      <a:pt x="411" y="322"/>
                    </a:lnTo>
                    <a:lnTo>
                      <a:pt x="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7527589" y="1980765"/>
                <a:ext cx="64573" cy="74055"/>
              </a:xfrm>
              <a:custGeom>
                <a:avLst/>
                <a:gdLst/>
                <a:ahLst/>
                <a:cxnLst/>
                <a:rect l="l" t="t" r="r" b="b"/>
                <a:pathLst>
                  <a:path w="429" h="492" extrusionOk="0">
                    <a:moveTo>
                      <a:pt x="429" y="1"/>
                    </a:moveTo>
                    <a:lnTo>
                      <a:pt x="429" y="1"/>
                    </a:lnTo>
                    <a:cubicBezTo>
                      <a:pt x="420" y="10"/>
                      <a:pt x="411" y="18"/>
                      <a:pt x="402" y="36"/>
                    </a:cubicBezTo>
                    <a:cubicBezTo>
                      <a:pt x="393" y="54"/>
                      <a:pt x="366" y="81"/>
                      <a:pt x="340" y="117"/>
                    </a:cubicBezTo>
                    <a:cubicBezTo>
                      <a:pt x="277" y="215"/>
                      <a:pt x="224" y="322"/>
                      <a:pt x="170" y="429"/>
                    </a:cubicBezTo>
                    <a:lnTo>
                      <a:pt x="169" y="433"/>
                    </a:lnTo>
                    <a:lnTo>
                      <a:pt x="169" y="433"/>
                    </a:lnTo>
                    <a:cubicBezTo>
                      <a:pt x="120" y="326"/>
                      <a:pt x="79" y="227"/>
                      <a:pt x="54" y="152"/>
                    </a:cubicBezTo>
                    <a:cubicBezTo>
                      <a:pt x="36" y="117"/>
                      <a:pt x="18" y="72"/>
                      <a:pt x="1" y="27"/>
                    </a:cubicBezTo>
                    <a:lnTo>
                      <a:pt x="1" y="27"/>
                    </a:lnTo>
                    <a:cubicBezTo>
                      <a:pt x="1" y="45"/>
                      <a:pt x="9" y="54"/>
                      <a:pt x="9" y="63"/>
                    </a:cubicBezTo>
                    <a:cubicBezTo>
                      <a:pt x="18" y="90"/>
                      <a:pt x="27" y="125"/>
                      <a:pt x="36" y="161"/>
                    </a:cubicBezTo>
                    <a:cubicBezTo>
                      <a:pt x="72" y="268"/>
                      <a:pt x="117" y="366"/>
                      <a:pt x="161" y="473"/>
                    </a:cubicBezTo>
                    <a:lnTo>
                      <a:pt x="170" y="491"/>
                    </a:lnTo>
                    <a:lnTo>
                      <a:pt x="179" y="473"/>
                    </a:lnTo>
                    <a:lnTo>
                      <a:pt x="188" y="438"/>
                    </a:lnTo>
                    <a:cubicBezTo>
                      <a:pt x="250" y="313"/>
                      <a:pt x="313" y="206"/>
                      <a:pt x="357" y="125"/>
                    </a:cubicBezTo>
                    <a:cubicBezTo>
                      <a:pt x="402" y="54"/>
                      <a:pt x="429"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7590656" y="1960596"/>
                <a:ext cx="225778" cy="118308"/>
              </a:xfrm>
              <a:custGeom>
                <a:avLst/>
                <a:gdLst/>
                <a:ahLst/>
                <a:cxnLst/>
                <a:rect l="l" t="t" r="r" b="b"/>
                <a:pathLst>
                  <a:path w="1500" h="786" extrusionOk="0">
                    <a:moveTo>
                      <a:pt x="1500" y="1"/>
                    </a:moveTo>
                    <a:cubicBezTo>
                      <a:pt x="1491" y="1"/>
                      <a:pt x="1482" y="1"/>
                      <a:pt x="1473" y="10"/>
                    </a:cubicBezTo>
                    <a:cubicBezTo>
                      <a:pt x="1482" y="10"/>
                      <a:pt x="1491" y="1"/>
                      <a:pt x="1500" y="1"/>
                    </a:cubicBezTo>
                    <a:close/>
                    <a:moveTo>
                      <a:pt x="1473" y="10"/>
                    </a:moveTo>
                    <a:lnTo>
                      <a:pt x="1410" y="36"/>
                    </a:lnTo>
                    <a:cubicBezTo>
                      <a:pt x="1357" y="63"/>
                      <a:pt x="1285" y="99"/>
                      <a:pt x="1187" y="144"/>
                    </a:cubicBezTo>
                    <a:cubicBezTo>
                      <a:pt x="1000" y="233"/>
                      <a:pt x="750" y="367"/>
                      <a:pt x="474" y="518"/>
                    </a:cubicBezTo>
                    <a:cubicBezTo>
                      <a:pt x="311" y="604"/>
                      <a:pt x="156" y="681"/>
                      <a:pt x="18" y="751"/>
                    </a:cubicBezTo>
                    <a:lnTo>
                      <a:pt x="18" y="751"/>
                    </a:lnTo>
                    <a:cubicBezTo>
                      <a:pt x="10" y="580"/>
                      <a:pt x="10" y="434"/>
                      <a:pt x="10" y="331"/>
                    </a:cubicBezTo>
                    <a:cubicBezTo>
                      <a:pt x="1" y="277"/>
                      <a:pt x="1" y="233"/>
                      <a:pt x="1" y="206"/>
                    </a:cubicBezTo>
                    <a:lnTo>
                      <a:pt x="1" y="331"/>
                    </a:lnTo>
                    <a:cubicBezTo>
                      <a:pt x="1" y="435"/>
                      <a:pt x="9" y="582"/>
                      <a:pt x="10" y="755"/>
                    </a:cubicBezTo>
                    <a:lnTo>
                      <a:pt x="10" y="755"/>
                    </a:lnTo>
                    <a:cubicBezTo>
                      <a:pt x="7" y="756"/>
                      <a:pt x="4" y="758"/>
                      <a:pt x="1" y="759"/>
                    </a:cubicBezTo>
                    <a:lnTo>
                      <a:pt x="10" y="764"/>
                    </a:lnTo>
                    <a:lnTo>
                      <a:pt x="10" y="764"/>
                    </a:lnTo>
                    <a:cubicBezTo>
                      <a:pt x="10" y="765"/>
                      <a:pt x="10" y="767"/>
                      <a:pt x="10" y="768"/>
                    </a:cubicBezTo>
                    <a:lnTo>
                      <a:pt x="10" y="786"/>
                    </a:lnTo>
                    <a:lnTo>
                      <a:pt x="19" y="777"/>
                    </a:lnTo>
                    <a:cubicBezTo>
                      <a:pt x="161" y="706"/>
                      <a:pt x="322" y="625"/>
                      <a:pt x="492" y="536"/>
                    </a:cubicBezTo>
                    <a:cubicBezTo>
                      <a:pt x="768" y="384"/>
                      <a:pt x="1018" y="251"/>
                      <a:pt x="1196" y="152"/>
                    </a:cubicBezTo>
                    <a:lnTo>
                      <a:pt x="1419" y="45"/>
                    </a:lnTo>
                    <a:lnTo>
                      <a:pt x="1473" y="1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7373157" y="2280149"/>
                <a:ext cx="4215" cy="388338"/>
              </a:xfrm>
              <a:custGeom>
                <a:avLst/>
                <a:gdLst/>
                <a:ahLst/>
                <a:cxnLst/>
                <a:rect l="l" t="t" r="r" b="b"/>
                <a:pathLst>
                  <a:path w="28" h="2580" extrusionOk="0">
                    <a:moveTo>
                      <a:pt x="18" y="1"/>
                    </a:moveTo>
                    <a:cubicBezTo>
                      <a:pt x="10" y="1"/>
                      <a:pt x="1" y="581"/>
                      <a:pt x="1" y="1286"/>
                    </a:cubicBezTo>
                    <a:cubicBezTo>
                      <a:pt x="1" y="1999"/>
                      <a:pt x="10" y="2579"/>
                      <a:pt x="18" y="2579"/>
                    </a:cubicBezTo>
                    <a:cubicBezTo>
                      <a:pt x="27" y="2579"/>
                      <a:pt x="27" y="1999"/>
                      <a:pt x="27" y="1286"/>
                    </a:cubicBezTo>
                    <a:cubicBezTo>
                      <a:pt x="27" y="581"/>
                      <a:pt x="27"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7389262" y="1876004"/>
                <a:ext cx="185439" cy="314434"/>
              </a:xfrm>
              <a:custGeom>
                <a:avLst/>
                <a:gdLst/>
                <a:ahLst/>
                <a:cxnLst/>
                <a:rect l="l" t="t" r="r" b="b"/>
                <a:pathLst>
                  <a:path w="1232" h="2089" extrusionOk="0">
                    <a:moveTo>
                      <a:pt x="1148" y="0"/>
                    </a:moveTo>
                    <a:cubicBezTo>
                      <a:pt x="1131" y="0"/>
                      <a:pt x="1108" y="6"/>
                      <a:pt x="1080" y="19"/>
                    </a:cubicBezTo>
                    <a:cubicBezTo>
                      <a:pt x="964" y="63"/>
                      <a:pt x="875" y="179"/>
                      <a:pt x="857" y="313"/>
                    </a:cubicBezTo>
                    <a:cubicBezTo>
                      <a:pt x="848" y="384"/>
                      <a:pt x="839" y="456"/>
                      <a:pt x="813" y="527"/>
                    </a:cubicBezTo>
                    <a:lnTo>
                      <a:pt x="723" y="384"/>
                    </a:lnTo>
                    <a:lnTo>
                      <a:pt x="741" y="242"/>
                    </a:lnTo>
                    <a:cubicBezTo>
                      <a:pt x="741" y="242"/>
                      <a:pt x="875" y="206"/>
                      <a:pt x="884" y="135"/>
                    </a:cubicBezTo>
                    <a:cubicBezTo>
                      <a:pt x="839" y="99"/>
                      <a:pt x="795" y="72"/>
                      <a:pt x="750" y="36"/>
                    </a:cubicBezTo>
                    <a:cubicBezTo>
                      <a:pt x="750" y="36"/>
                      <a:pt x="509" y="54"/>
                      <a:pt x="482" y="143"/>
                    </a:cubicBezTo>
                    <a:cubicBezTo>
                      <a:pt x="456" y="233"/>
                      <a:pt x="393" y="429"/>
                      <a:pt x="393" y="429"/>
                    </a:cubicBezTo>
                    <a:cubicBezTo>
                      <a:pt x="393" y="429"/>
                      <a:pt x="197" y="465"/>
                      <a:pt x="170" y="625"/>
                    </a:cubicBezTo>
                    <a:cubicBezTo>
                      <a:pt x="170" y="625"/>
                      <a:pt x="54" y="777"/>
                      <a:pt x="63" y="875"/>
                    </a:cubicBezTo>
                    <a:cubicBezTo>
                      <a:pt x="27" y="937"/>
                      <a:pt x="10" y="1009"/>
                      <a:pt x="1" y="1071"/>
                    </a:cubicBezTo>
                    <a:cubicBezTo>
                      <a:pt x="10" y="1169"/>
                      <a:pt x="268" y="1544"/>
                      <a:pt x="268" y="1544"/>
                    </a:cubicBezTo>
                    <a:lnTo>
                      <a:pt x="349" y="2088"/>
                    </a:lnTo>
                    <a:lnTo>
                      <a:pt x="1089" y="1901"/>
                    </a:lnTo>
                    <a:lnTo>
                      <a:pt x="1044" y="1348"/>
                    </a:lnTo>
                    <a:cubicBezTo>
                      <a:pt x="1044" y="1348"/>
                      <a:pt x="1196" y="1009"/>
                      <a:pt x="1152" y="813"/>
                    </a:cubicBezTo>
                    <a:cubicBezTo>
                      <a:pt x="1134" y="670"/>
                      <a:pt x="1125" y="527"/>
                      <a:pt x="1134" y="393"/>
                    </a:cubicBezTo>
                    <a:cubicBezTo>
                      <a:pt x="1134" y="393"/>
                      <a:pt x="1232" y="117"/>
                      <a:pt x="1214" y="72"/>
                    </a:cubicBezTo>
                    <a:cubicBezTo>
                      <a:pt x="1208" y="34"/>
                      <a:pt x="1192" y="0"/>
                      <a:pt x="1148"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7374512" y="2041124"/>
                <a:ext cx="702471" cy="616073"/>
              </a:xfrm>
              <a:custGeom>
                <a:avLst/>
                <a:gdLst/>
                <a:ahLst/>
                <a:cxnLst/>
                <a:rect l="l" t="t" r="r" b="b"/>
                <a:pathLst>
                  <a:path w="4667" h="4093" extrusionOk="0">
                    <a:moveTo>
                      <a:pt x="4078" y="1"/>
                    </a:moveTo>
                    <a:cubicBezTo>
                      <a:pt x="3739" y="1"/>
                      <a:pt x="3328" y="465"/>
                      <a:pt x="3328" y="465"/>
                    </a:cubicBezTo>
                    <a:lnTo>
                      <a:pt x="1767" y="2267"/>
                    </a:lnTo>
                    <a:lnTo>
                      <a:pt x="1214" y="768"/>
                    </a:lnTo>
                    <a:lnTo>
                      <a:pt x="1" y="1063"/>
                    </a:lnTo>
                    <a:cubicBezTo>
                      <a:pt x="1" y="1063"/>
                      <a:pt x="473" y="3293"/>
                      <a:pt x="687" y="3703"/>
                    </a:cubicBezTo>
                    <a:cubicBezTo>
                      <a:pt x="860" y="4020"/>
                      <a:pt x="1133" y="4092"/>
                      <a:pt x="1397" y="4092"/>
                    </a:cubicBezTo>
                    <a:cubicBezTo>
                      <a:pt x="1474" y="4092"/>
                      <a:pt x="1551" y="4086"/>
                      <a:pt x="1624" y="4078"/>
                    </a:cubicBezTo>
                    <a:cubicBezTo>
                      <a:pt x="1945" y="4042"/>
                      <a:pt x="4104" y="2258"/>
                      <a:pt x="4301" y="1874"/>
                    </a:cubicBezTo>
                    <a:cubicBezTo>
                      <a:pt x="4506" y="1464"/>
                      <a:pt x="4666" y="599"/>
                      <a:pt x="4345" y="144"/>
                    </a:cubicBezTo>
                    <a:cubicBezTo>
                      <a:pt x="4270" y="41"/>
                      <a:pt x="4177" y="1"/>
                      <a:pt x="4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7386553" y="2107051"/>
                <a:ext cx="557521" cy="554662"/>
              </a:xfrm>
              <a:custGeom>
                <a:avLst/>
                <a:gdLst/>
                <a:ahLst/>
                <a:cxnLst/>
                <a:rect l="l" t="t" r="r" b="b"/>
                <a:pathLst>
                  <a:path w="3704" h="3685" extrusionOk="0">
                    <a:moveTo>
                      <a:pt x="3703" y="1990"/>
                    </a:moveTo>
                    <a:lnTo>
                      <a:pt x="3676" y="2007"/>
                    </a:lnTo>
                    <a:cubicBezTo>
                      <a:pt x="3694" y="1998"/>
                      <a:pt x="3703" y="1990"/>
                      <a:pt x="3703" y="1990"/>
                    </a:cubicBezTo>
                    <a:close/>
                    <a:moveTo>
                      <a:pt x="3275" y="0"/>
                    </a:moveTo>
                    <a:cubicBezTo>
                      <a:pt x="3275" y="0"/>
                      <a:pt x="3266" y="9"/>
                      <a:pt x="3239" y="27"/>
                    </a:cubicBezTo>
                    <a:cubicBezTo>
                      <a:pt x="3221" y="54"/>
                      <a:pt x="3195" y="80"/>
                      <a:pt x="3159" y="125"/>
                    </a:cubicBezTo>
                    <a:lnTo>
                      <a:pt x="2838" y="482"/>
                    </a:lnTo>
                    <a:lnTo>
                      <a:pt x="1686" y="1775"/>
                    </a:lnTo>
                    <a:lnTo>
                      <a:pt x="1143" y="330"/>
                    </a:lnTo>
                    <a:lnTo>
                      <a:pt x="1143" y="321"/>
                    </a:lnTo>
                    <a:lnTo>
                      <a:pt x="1125" y="321"/>
                    </a:lnTo>
                    <a:lnTo>
                      <a:pt x="19" y="589"/>
                    </a:lnTo>
                    <a:lnTo>
                      <a:pt x="1" y="589"/>
                    </a:lnTo>
                    <a:lnTo>
                      <a:pt x="1" y="598"/>
                    </a:lnTo>
                    <a:cubicBezTo>
                      <a:pt x="45" y="830"/>
                      <a:pt x="81" y="1071"/>
                      <a:pt x="126" y="1312"/>
                    </a:cubicBezTo>
                    <a:cubicBezTo>
                      <a:pt x="206" y="1704"/>
                      <a:pt x="277" y="2097"/>
                      <a:pt x="358" y="2462"/>
                    </a:cubicBezTo>
                    <a:cubicBezTo>
                      <a:pt x="402" y="2650"/>
                      <a:pt x="447" y="2837"/>
                      <a:pt x="500" y="3007"/>
                    </a:cubicBezTo>
                    <a:cubicBezTo>
                      <a:pt x="518" y="3096"/>
                      <a:pt x="554" y="3185"/>
                      <a:pt x="590" y="3265"/>
                    </a:cubicBezTo>
                    <a:cubicBezTo>
                      <a:pt x="634" y="3346"/>
                      <a:pt x="688" y="3417"/>
                      <a:pt x="750" y="3479"/>
                    </a:cubicBezTo>
                    <a:cubicBezTo>
                      <a:pt x="875" y="3604"/>
                      <a:pt x="1045" y="3676"/>
                      <a:pt x="1223" y="3685"/>
                    </a:cubicBezTo>
                    <a:cubicBezTo>
                      <a:pt x="1303" y="3685"/>
                      <a:pt x="1384" y="3685"/>
                      <a:pt x="1464" y="3667"/>
                    </a:cubicBezTo>
                    <a:cubicBezTo>
                      <a:pt x="1544" y="3658"/>
                      <a:pt x="1624" y="3640"/>
                      <a:pt x="1696" y="3595"/>
                    </a:cubicBezTo>
                    <a:cubicBezTo>
                      <a:pt x="1830" y="3533"/>
                      <a:pt x="1955" y="3453"/>
                      <a:pt x="2079" y="3363"/>
                    </a:cubicBezTo>
                    <a:cubicBezTo>
                      <a:pt x="2195" y="3274"/>
                      <a:pt x="2311" y="3194"/>
                      <a:pt x="2410" y="3114"/>
                    </a:cubicBezTo>
                    <a:cubicBezTo>
                      <a:pt x="2829" y="2792"/>
                      <a:pt x="3150" y="2507"/>
                      <a:pt x="3364" y="2302"/>
                    </a:cubicBezTo>
                    <a:cubicBezTo>
                      <a:pt x="3480" y="2204"/>
                      <a:pt x="3560" y="2132"/>
                      <a:pt x="3614" y="2070"/>
                    </a:cubicBezTo>
                    <a:lnTo>
                      <a:pt x="3614" y="2070"/>
                    </a:lnTo>
                    <a:lnTo>
                      <a:pt x="3364" y="2293"/>
                    </a:lnTo>
                    <a:cubicBezTo>
                      <a:pt x="3141" y="2489"/>
                      <a:pt x="2820" y="2775"/>
                      <a:pt x="2401" y="3096"/>
                    </a:cubicBezTo>
                    <a:cubicBezTo>
                      <a:pt x="2178" y="3274"/>
                      <a:pt x="1937" y="3435"/>
                      <a:pt x="1687" y="3569"/>
                    </a:cubicBezTo>
                    <a:cubicBezTo>
                      <a:pt x="1616" y="3604"/>
                      <a:pt x="1544" y="3631"/>
                      <a:pt x="1464" y="3640"/>
                    </a:cubicBezTo>
                    <a:cubicBezTo>
                      <a:pt x="1407" y="3646"/>
                      <a:pt x="1350" y="3653"/>
                      <a:pt x="1294" y="3653"/>
                    </a:cubicBezTo>
                    <a:cubicBezTo>
                      <a:pt x="1270" y="3653"/>
                      <a:pt x="1247" y="3651"/>
                      <a:pt x="1223" y="3649"/>
                    </a:cubicBezTo>
                    <a:cubicBezTo>
                      <a:pt x="1054" y="3640"/>
                      <a:pt x="893" y="3577"/>
                      <a:pt x="768" y="3462"/>
                    </a:cubicBezTo>
                    <a:cubicBezTo>
                      <a:pt x="706" y="3399"/>
                      <a:pt x="661" y="3328"/>
                      <a:pt x="616" y="3247"/>
                    </a:cubicBezTo>
                    <a:cubicBezTo>
                      <a:pt x="581" y="3167"/>
                      <a:pt x="554" y="3087"/>
                      <a:pt x="527" y="2998"/>
                    </a:cubicBezTo>
                    <a:cubicBezTo>
                      <a:pt x="474" y="2828"/>
                      <a:pt x="438" y="2641"/>
                      <a:pt x="393" y="2453"/>
                    </a:cubicBezTo>
                    <a:cubicBezTo>
                      <a:pt x="313" y="2088"/>
                      <a:pt x="233" y="1704"/>
                      <a:pt x="161" y="1303"/>
                    </a:cubicBezTo>
                    <a:cubicBezTo>
                      <a:pt x="118" y="1067"/>
                      <a:pt x="74" y="832"/>
                      <a:pt x="39" y="613"/>
                    </a:cubicBezTo>
                    <a:lnTo>
                      <a:pt x="39" y="613"/>
                    </a:lnTo>
                    <a:lnTo>
                      <a:pt x="1120" y="351"/>
                    </a:lnTo>
                    <a:lnTo>
                      <a:pt x="1120" y="351"/>
                    </a:lnTo>
                    <a:cubicBezTo>
                      <a:pt x="1315" y="882"/>
                      <a:pt x="1501" y="1368"/>
                      <a:pt x="1669" y="1811"/>
                    </a:cubicBezTo>
                    <a:lnTo>
                      <a:pt x="1678" y="1829"/>
                    </a:lnTo>
                    <a:lnTo>
                      <a:pt x="1687" y="1811"/>
                    </a:lnTo>
                    <a:lnTo>
                      <a:pt x="1695" y="1802"/>
                    </a:lnTo>
                    <a:lnTo>
                      <a:pt x="1696" y="1802"/>
                    </a:lnTo>
                    <a:lnTo>
                      <a:pt x="1696" y="1801"/>
                    </a:lnTo>
                    <a:lnTo>
                      <a:pt x="2847" y="500"/>
                    </a:lnTo>
                    <a:cubicBezTo>
                      <a:pt x="2980" y="339"/>
                      <a:pt x="3088" y="214"/>
                      <a:pt x="3159" y="134"/>
                    </a:cubicBezTo>
                    <a:lnTo>
                      <a:pt x="3239" y="36"/>
                    </a:lnTo>
                    <a:cubicBezTo>
                      <a:pt x="3266" y="9"/>
                      <a:pt x="3275"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7904939" y="2046994"/>
                <a:ext cx="95429" cy="35974"/>
              </a:xfrm>
              <a:custGeom>
                <a:avLst/>
                <a:gdLst/>
                <a:ahLst/>
                <a:cxnLst/>
                <a:rect l="l" t="t" r="r" b="b"/>
                <a:pathLst>
                  <a:path w="634" h="239" extrusionOk="0">
                    <a:moveTo>
                      <a:pt x="501" y="1"/>
                    </a:moveTo>
                    <a:cubicBezTo>
                      <a:pt x="427" y="1"/>
                      <a:pt x="353" y="14"/>
                      <a:pt x="286" y="42"/>
                    </a:cubicBezTo>
                    <a:cubicBezTo>
                      <a:pt x="170" y="78"/>
                      <a:pt x="72" y="140"/>
                      <a:pt x="0" y="239"/>
                    </a:cubicBezTo>
                    <a:cubicBezTo>
                      <a:pt x="90" y="167"/>
                      <a:pt x="188" y="114"/>
                      <a:pt x="295" y="69"/>
                    </a:cubicBezTo>
                    <a:cubicBezTo>
                      <a:pt x="402" y="42"/>
                      <a:pt x="518" y="24"/>
                      <a:pt x="634" y="16"/>
                    </a:cubicBezTo>
                    <a:cubicBezTo>
                      <a:pt x="590" y="6"/>
                      <a:pt x="546"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7507433" y="1638196"/>
                <a:ext cx="29802" cy="26040"/>
              </a:xfrm>
              <a:custGeom>
                <a:avLst/>
                <a:gdLst/>
                <a:ahLst/>
                <a:cxnLst/>
                <a:rect l="l" t="t" r="r" b="b"/>
                <a:pathLst>
                  <a:path w="198" h="173" extrusionOk="0">
                    <a:moveTo>
                      <a:pt x="94" y="0"/>
                    </a:moveTo>
                    <a:cubicBezTo>
                      <a:pt x="54" y="0"/>
                      <a:pt x="18" y="33"/>
                      <a:pt x="10" y="73"/>
                    </a:cubicBezTo>
                    <a:cubicBezTo>
                      <a:pt x="1" y="127"/>
                      <a:pt x="45" y="171"/>
                      <a:pt x="90" y="171"/>
                    </a:cubicBezTo>
                    <a:cubicBezTo>
                      <a:pt x="96" y="172"/>
                      <a:pt x="101" y="173"/>
                      <a:pt x="106" y="173"/>
                    </a:cubicBezTo>
                    <a:cubicBezTo>
                      <a:pt x="152" y="173"/>
                      <a:pt x="188" y="140"/>
                      <a:pt x="188" y="100"/>
                    </a:cubicBezTo>
                    <a:cubicBezTo>
                      <a:pt x="197" y="46"/>
                      <a:pt x="161" y="2"/>
                      <a:pt x="108" y="2"/>
                    </a:cubicBezTo>
                    <a:cubicBezTo>
                      <a:pt x="103" y="1"/>
                      <a:pt x="98"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7502165" y="1590030"/>
                <a:ext cx="57799" cy="16858"/>
              </a:xfrm>
              <a:custGeom>
                <a:avLst/>
                <a:gdLst/>
                <a:ahLst/>
                <a:cxnLst/>
                <a:rect l="l" t="t" r="r" b="b"/>
                <a:pathLst>
                  <a:path w="384" h="112" extrusionOk="0">
                    <a:moveTo>
                      <a:pt x="187" y="1"/>
                    </a:moveTo>
                    <a:cubicBezTo>
                      <a:pt x="134" y="1"/>
                      <a:pt x="89" y="18"/>
                      <a:pt x="45" y="45"/>
                    </a:cubicBezTo>
                    <a:cubicBezTo>
                      <a:pt x="9" y="72"/>
                      <a:pt x="0" y="90"/>
                      <a:pt x="9" y="90"/>
                    </a:cubicBezTo>
                    <a:cubicBezTo>
                      <a:pt x="10" y="92"/>
                      <a:pt x="13" y="93"/>
                      <a:pt x="17" y="93"/>
                    </a:cubicBezTo>
                    <a:cubicBezTo>
                      <a:pt x="37" y="93"/>
                      <a:pt x="92" y="62"/>
                      <a:pt x="165" y="62"/>
                    </a:cubicBezTo>
                    <a:cubicBezTo>
                      <a:pt x="172" y="62"/>
                      <a:pt x="180" y="62"/>
                      <a:pt x="187" y="63"/>
                    </a:cubicBezTo>
                    <a:cubicBezTo>
                      <a:pt x="272" y="71"/>
                      <a:pt x="336" y="111"/>
                      <a:pt x="364" y="111"/>
                    </a:cubicBezTo>
                    <a:cubicBezTo>
                      <a:pt x="369" y="111"/>
                      <a:pt x="372" y="110"/>
                      <a:pt x="375" y="108"/>
                    </a:cubicBezTo>
                    <a:cubicBezTo>
                      <a:pt x="384" y="99"/>
                      <a:pt x="366" y="81"/>
                      <a:pt x="339" y="54"/>
                    </a:cubicBezTo>
                    <a:cubicBezTo>
                      <a:pt x="294" y="27"/>
                      <a:pt x="241" y="10"/>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7644406" y="1644819"/>
                <a:ext cx="29652" cy="27244"/>
              </a:xfrm>
              <a:custGeom>
                <a:avLst/>
                <a:gdLst/>
                <a:ahLst/>
                <a:cxnLst/>
                <a:rect l="l" t="t" r="r" b="b"/>
                <a:pathLst>
                  <a:path w="197" h="181" extrusionOk="0">
                    <a:moveTo>
                      <a:pt x="92" y="1"/>
                    </a:moveTo>
                    <a:cubicBezTo>
                      <a:pt x="45" y="1"/>
                      <a:pt x="10" y="35"/>
                      <a:pt x="10" y="83"/>
                    </a:cubicBezTo>
                    <a:cubicBezTo>
                      <a:pt x="1" y="127"/>
                      <a:pt x="45" y="172"/>
                      <a:pt x="90" y="181"/>
                    </a:cubicBezTo>
                    <a:cubicBezTo>
                      <a:pt x="143" y="181"/>
                      <a:pt x="188" y="154"/>
                      <a:pt x="188" y="100"/>
                    </a:cubicBezTo>
                    <a:cubicBezTo>
                      <a:pt x="197" y="47"/>
                      <a:pt x="161" y="2"/>
                      <a:pt x="108" y="2"/>
                    </a:cubicBezTo>
                    <a:cubicBezTo>
                      <a:pt x="102" y="1"/>
                      <a:pt x="97"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a:off x="7649825" y="1600717"/>
                <a:ext cx="57799" cy="16557"/>
              </a:xfrm>
              <a:custGeom>
                <a:avLst/>
                <a:gdLst/>
                <a:ahLst/>
                <a:cxnLst/>
                <a:rect l="l" t="t" r="r" b="b"/>
                <a:pathLst>
                  <a:path w="384" h="110" extrusionOk="0">
                    <a:moveTo>
                      <a:pt x="197" y="1"/>
                    </a:moveTo>
                    <a:cubicBezTo>
                      <a:pt x="143" y="1"/>
                      <a:pt x="90" y="10"/>
                      <a:pt x="45" y="46"/>
                    </a:cubicBezTo>
                    <a:cubicBezTo>
                      <a:pt x="9" y="63"/>
                      <a:pt x="0" y="81"/>
                      <a:pt x="9" y="90"/>
                    </a:cubicBezTo>
                    <a:cubicBezTo>
                      <a:pt x="10" y="91"/>
                      <a:pt x="11" y="91"/>
                      <a:pt x="13" y="91"/>
                    </a:cubicBezTo>
                    <a:cubicBezTo>
                      <a:pt x="30" y="91"/>
                      <a:pt x="86" y="62"/>
                      <a:pt x="161" y="62"/>
                    </a:cubicBezTo>
                    <a:cubicBezTo>
                      <a:pt x="170" y="62"/>
                      <a:pt x="179" y="63"/>
                      <a:pt x="188" y="63"/>
                    </a:cubicBezTo>
                    <a:cubicBezTo>
                      <a:pt x="287" y="63"/>
                      <a:pt x="355" y="109"/>
                      <a:pt x="372" y="109"/>
                    </a:cubicBezTo>
                    <a:cubicBezTo>
                      <a:pt x="373" y="109"/>
                      <a:pt x="374" y="109"/>
                      <a:pt x="375" y="108"/>
                    </a:cubicBezTo>
                    <a:cubicBezTo>
                      <a:pt x="384" y="99"/>
                      <a:pt x="366" y="81"/>
                      <a:pt x="339" y="54"/>
                    </a:cubicBezTo>
                    <a:cubicBezTo>
                      <a:pt x="295" y="19"/>
                      <a:pt x="241"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a:off x="7551836" y="1598158"/>
                <a:ext cx="53735" cy="124930"/>
              </a:xfrm>
              <a:custGeom>
                <a:avLst/>
                <a:gdLst/>
                <a:ahLst/>
                <a:cxnLst/>
                <a:rect l="l" t="t" r="r" b="b"/>
                <a:pathLst>
                  <a:path w="357" h="830" extrusionOk="0">
                    <a:moveTo>
                      <a:pt x="348" y="0"/>
                    </a:moveTo>
                    <a:cubicBezTo>
                      <a:pt x="330" y="0"/>
                      <a:pt x="232" y="214"/>
                      <a:pt x="107" y="482"/>
                    </a:cubicBezTo>
                    <a:lnTo>
                      <a:pt x="27" y="678"/>
                    </a:lnTo>
                    <a:cubicBezTo>
                      <a:pt x="9" y="705"/>
                      <a:pt x="0" y="741"/>
                      <a:pt x="9" y="776"/>
                    </a:cubicBezTo>
                    <a:cubicBezTo>
                      <a:pt x="18" y="794"/>
                      <a:pt x="27" y="812"/>
                      <a:pt x="54" y="812"/>
                    </a:cubicBezTo>
                    <a:cubicBezTo>
                      <a:pt x="63" y="821"/>
                      <a:pt x="80" y="821"/>
                      <a:pt x="89" y="821"/>
                    </a:cubicBezTo>
                    <a:cubicBezTo>
                      <a:pt x="143" y="830"/>
                      <a:pt x="205" y="830"/>
                      <a:pt x="259" y="830"/>
                    </a:cubicBezTo>
                    <a:cubicBezTo>
                      <a:pt x="205" y="812"/>
                      <a:pt x="152" y="794"/>
                      <a:pt x="98" y="794"/>
                    </a:cubicBezTo>
                    <a:cubicBezTo>
                      <a:pt x="72" y="785"/>
                      <a:pt x="45" y="785"/>
                      <a:pt x="45" y="767"/>
                    </a:cubicBezTo>
                    <a:cubicBezTo>
                      <a:pt x="45" y="741"/>
                      <a:pt x="54" y="714"/>
                      <a:pt x="63" y="687"/>
                    </a:cubicBezTo>
                    <a:cubicBezTo>
                      <a:pt x="89" y="625"/>
                      <a:pt x="116" y="562"/>
                      <a:pt x="152" y="500"/>
                    </a:cubicBezTo>
                    <a:cubicBezTo>
                      <a:pt x="268" y="232"/>
                      <a:pt x="357" y="9"/>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7647115" y="1565947"/>
                <a:ext cx="63217" cy="16707"/>
              </a:xfrm>
              <a:custGeom>
                <a:avLst/>
                <a:gdLst/>
                <a:ahLst/>
                <a:cxnLst/>
                <a:rect l="l" t="t" r="r" b="b"/>
                <a:pathLst>
                  <a:path w="420" h="111" extrusionOk="0">
                    <a:moveTo>
                      <a:pt x="206" y="0"/>
                    </a:moveTo>
                    <a:cubicBezTo>
                      <a:pt x="152" y="0"/>
                      <a:pt x="99" y="9"/>
                      <a:pt x="54" y="36"/>
                    </a:cubicBezTo>
                    <a:cubicBezTo>
                      <a:pt x="9" y="54"/>
                      <a:pt x="1" y="80"/>
                      <a:pt x="1" y="89"/>
                    </a:cubicBezTo>
                    <a:cubicBezTo>
                      <a:pt x="4" y="101"/>
                      <a:pt x="23" y="104"/>
                      <a:pt x="51" y="104"/>
                    </a:cubicBezTo>
                    <a:cubicBezTo>
                      <a:pt x="89" y="104"/>
                      <a:pt x="145" y="98"/>
                      <a:pt x="206" y="98"/>
                    </a:cubicBezTo>
                    <a:cubicBezTo>
                      <a:pt x="277" y="98"/>
                      <a:pt x="341" y="110"/>
                      <a:pt x="378" y="110"/>
                    </a:cubicBezTo>
                    <a:cubicBezTo>
                      <a:pt x="396" y="110"/>
                      <a:pt x="408" y="107"/>
                      <a:pt x="411" y="98"/>
                    </a:cubicBezTo>
                    <a:cubicBezTo>
                      <a:pt x="420" y="89"/>
                      <a:pt x="402" y="62"/>
                      <a:pt x="357" y="36"/>
                    </a:cubicBezTo>
                    <a:cubicBezTo>
                      <a:pt x="313" y="9"/>
                      <a:pt x="259"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7503369" y="1527866"/>
                <a:ext cx="64723" cy="17460"/>
              </a:xfrm>
              <a:custGeom>
                <a:avLst/>
                <a:gdLst/>
                <a:ahLst/>
                <a:cxnLst/>
                <a:rect l="l" t="t" r="r" b="b"/>
                <a:pathLst>
                  <a:path w="430" h="116" extrusionOk="0">
                    <a:moveTo>
                      <a:pt x="186" y="1"/>
                    </a:moveTo>
                    <a:cubicBezTo>
                      <a:pt x="140" y="1"/>
                      <a:pt x="91" y="17"/>
                      <a:pt x="55" y="39"/>
                    </a:cubicBezTo>
                    <a:cubicBezTo>
                      <a:pt x="19" y="57"/>
                      <a:pt x="1" y="84"/>
                      <a:pt x="10" y="92"/>
                    </a:cubicBezTo>
                    <a:cubicBezTo>
                      <a:pt x="21" y="104"/>
                      <a:pt x="43" y="107"/>
                      <a:pt x="71" y="107"/>
                    </a:cubicBezTo>
                    <a:cubicBezTo>
                      <a:pt x="109" y="107"/>
                      <a:pt x="159" y="101"/>
                      <a:pt x="215" y="101"/>
                    </a:cubicBezTo>
                    <a:cubicBezTo>
                      <a:pt x="275" y="107"/>
                      <a:pt x="331" y="115"/>
                      <a:pt x="370" y="115"/>
                    </a:cubicBezTo>
                    <a:cubicBezTo>
                      <a:pt x="395" y="115"/>
                      <a:pt x="413" y="112"/>
                      <a:pt x="420" y="101"/>
                    </a:cubicBezTo>
                    <a:cubicBezTo>
                      <a:pt x="429" y="92"/>
                      <a:pt x="420" y="66"/>
                      <a:pt x="385" y="48"/>
                    </a:cubicBezTo>
                    <a:cubicBezTo>
                      <a:pt x="331" y="12"/>
                      <a:pt x="278" y="3"/>
                      <a:pt x="215" y="3"/>
                    </a:cubicBezTo>
                    <a:cubicBezTo>
                      <a:pt x="206" y="2"/>
                      <a:pt x="196"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a:off x="7792216" y="1671913"/>
                <a:ext cx="73904" cy="100696"/>
              </a:xfrm>
              <a:custGeom>
                <a:avLst/>
                <a:gdLst/>
                <a:ahLst/>
                <a:cxnLst/>
                <a:rect l="l" t="t" r="r" b="b"/>
                <a:pathLst>
                  <a:path w="491" h="669" extrusionOk="0">
                    <a:moveTo>
                      <a:pt x="215" y="0"/>
                    </a:moveTo>
                    <a:cubicBezTo>
                      <a:pt x="125" y="0"/>
                      <a:pt x="53" y="69"/>
                      <a:pt x="45" y="161"/>
                    </a:cubicBezTo>
                    <a:cubicBezTo>
                      <a:pt x="27" y="349"/>
                      <a:pt x="0" y="634"/>
                      <a:pt x="0" y="643"/>
                    </a:cubicBezTo>
                    <a:cubicBezTo>
                      <a:pt x="0" y="647"/>
                      <a:pt x="66" y="669"/>
                      <a:pt x="148" y="669"/>
                    </a:cubicBezTo>
                    <a:cubicBezTo>
                      <a:pt x="278" y="669"/>
                      <a:pt x="451" y="613"/>
                      <a:pt x="473" y="340"/>
                    </a:cubicBezTo>
                    <a:cubicBezTo>
                      <a:pt x="491" y="90"/>
                      <a:pt x="366" y="19"/>
                      <a:pt x="241" y="1"/>
                    </a:cubicBezTo>
                    <a:lnTo>
                      <a:pt x="232" y="1"/>
                    </a:lnTo>
                    <a:cubicBezTo>
                      <a:pt x="226" y="0"/>
                      <a:pt x="221" y="0"/>
                      <a:pt x="215"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a:off x="7808322" y="1693437"/>
                <a:ext cx="33716" cy="57949"/>
              </a:xfrm>
              <a:custGeom>
                <a:avLst/>
                <a:gdLst/>
                <a:ahLst/>
                <a:cxnLst/>
                <a:rect l="l" t="t" r="r" b="b"/>
                <a:pathLst>
                  <a:path w="224" h="385" extrusionOk="0">
                    <a:moveTo>
                      <a:pt x="125" y="1"/>
                    </a:moveTo>
                    <a:cubicBezTo>
                      <a:pt x="107" y="1"/>
                      <a:pt x="89" y="1"/>
                      <a:pt x="80" y="9"/>
                    </a:cubicBezTo>
                    <a:cubicBezTo>
                      <a:pt x="71" y="18"/>
                      <a:pt x="63" y="27"/>
                      <a:pt x="54" y="36"/>
                    </a:cubicBezTo>
                    <a:cubicBezTo>
                      <a:pt x="54" y="54"/>
                      <a:pt x="63" y="63"/>
                      <a:pt x="63" y="63"/>
                    </a:cubicBezTo>
                    <a:cubicBezTo>
                      <a:pt x="63" y="63"/>
                      <a:pt x="63" y="54"/>
                      <a:pt x="71" y="45"/>
                    </a:cubicBezTo>
                    <a:cubicBezTo>
                      <a:pt x="78" y="32"/>
                      <a:pt x="89" y="24"/>
                      <a:pt x="102" y="24"/>
                    </a:cubicBezTo>
                    <a:cubicBezTo>
                      <a:pt x="106" y="24"/>
                      <a:pt x="111" y="25"/>
                      <a:pt x="116" y="27"/>
                    </a:cubicBezTo>
                    <a:cubicBezTo>
                      <a:pt x="143" y="36"/>
                      <a:pt x="161" y="54"/>
                      <a:pt x="170" y="90"/>
                    </a:cubicBezTo>
                    <a:cubicBezTo>
                      <a:pt x="178" y="125"/>
                      <a:pt x="187" y="161"/>
                      <a:pt x="178" y="197"/>
                    </a:cubicBezTo>
                    <a:cubicBezTo>
                      <a:pt x="178" y="268"/>
                      <a:pt x="143" y="331"/>
                      <a:pt x="80" y="366"/>
                    </a:cubicBezTo>
                    <a:cubicBezTo>
                      <a:pt x="63" y="366"/>
                      <a:pt x="36" y="366"/>
                      <a:pt x="18" y="357"/>
                    </a:cubicBezTo>
                    <a:cubicBezTo>
                      <a:pt x="9" y="348"/>
                      <a:pt x="0" y="348"/>
                      <a:pt x="0" y="348"/>
                    </a:cubicBezTo>
                    <a:lnTo>
                      <a:pt x="0" y="348"/>
                    </a:lnTo>
                    <a:cubicBezTo>
                      <a:pt x="0" y="348"/>
                      <a:pt x="0" y="357"/>
                      <a:pt x="18" y="366"/>
                    </a:cubicBezTo>
                    <a:cubicBezTo>
                      <a:pt x="36" y="384"/>
                      <a:pt x="63" y="384"/>
                      <a:pt x="89" y="384"/>
                    </a:cubicBezTo>
                    <a:cubicBezTo>
                      <a:pt x="152" y="366"/>
                      <a:pt x="205" y="286"/>
                      <a:pt x="214" y="197"/>
                    </a:cubicBezTo>
                    <a:cubicBezTo>
                      <a:pt x="223" y="161"/>
                      <a:pt x="214" y="116"/>
                      <a:pt x="196" y="72"/>
                    </a:cubicBezTo>
                    <a:cubicBezTo>
                      <a:pt x="187" y="36"/>
                      <a:pt x="161" y="9"/>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a:off x="7594735" y="1419492"/>
                <a:ext cx="270028" cy="150969"/>
              </a:xfrm>
              <a:custGeom>
                <a:avLst/>
                <a:gdLst/>
                <a:ahLst/>
                <a:cxnLst/>
                <a:rect l="l" t="t" r="r" b="b"/>
                <a:pathLst>
                  <a:path w="1794" h="1003" extrusionOk="0">
                    <a:moveTo>
                      <a:pt x="1794" y="741"/>
                    </a:moveTo>
                    <a:cubicBezTo>
                      <a:pt x="1792" y="743"/>
                      <a:pt x="1791" y="744"/>
                      <a:pt x="1790" y="746"/>
                    </a:cubicBezTo>
                    <a:lnTo>
                      <a:pt x="1790" y="746"/>
                    </a:lnTo>
                    <a:cubicBezTo>
                      <a:pt x="1791" y="744"/>
                      <a:pt x="1792" y="743"/>
                      <a:pt x="1794" y="741"/>
                    </a:cubicBezTo>
                    <a:close/>
                    <a:moveTo>
                      <a:pt x="1790" y="746"/>
                    </a:moveTo>
                    <a:lnTo>
                      <a:pt x="1790" y="746"/>
                    </a:lnTo>
                    <a:cubicBezTo>
                      <a:pt x="1786" y="750"/>
                      <a:pt x="1782" y="755"/>
                      <a:pt x="1778" y="759"/>
                    </a:cubicBezTo>
                    <a:lnTo>
                      <a:pt x="1778" y="759"/>
                    </a:lnTo>
                    <a:cubicBezTo>
                      <a:pt x="1784" y="758"/>
                      <a:pt x="1785" y="752"/>
                      <a:pt x="1790" y="746"/>
                    </a:cubicBezTo>
                    <a:close/>
                    <a:moveTo>
                      <a:pt x="1778" y="759"/>
                    </a:moveTo>
                    <a:cubicBezTo>
                      <a:pt x="1777" y="759"/>
                      <a:pt x="1777" y="759"/>
                      <a:pt x="1776" y="759"/>
                    </a:cubicBezTo>
                    <a:cubicBezTo>
                      <a:pt x="1776" y="760"/>
                      <a:pt x="1775" y="761"/>
                      <a:pt x="1775" y="762"/>
                    </a:cubicBezTo>
                    <a:lnTo>
                      <a:pt x="1775" y="762"/>
                    </a:lnTo>
                    <a:cubicBezTo>
                      <a:pt x="1776" y="761"/>
                      <a:pt x="1777" y="760"/>
                      <a:pt x="1778" y="759"/>
                    </a:cubicBezTo>
                    <a:close/>
                    <a:moveTo>
                      <a:pt x="1" y="1"/>
                    </a:moveTo>
                    <a:lnTo>
                      <a:pt x="1" y="10"/>
                    </a:lnTo>
                    <a:cubicBezTo>
                      <a:pt x="1" y="18"/>
                      <a:pt x="1" y="27"/>
                      <a:pt x="1" y="36"/>
                    </a:cubicBezTo>
                    <a:cubicBezTo>
                      <a:pt x="10" y="63"/>
                      <a:pt x="18" y="90"/>
                      <a:pt x="27" y="117"/>
                    </a:cubicBezTo>
                    <a:cubicBezTo>
                      <a:pt x="54" y="161"/>
                      <a:pt x="90" y="206"/>
                      <a:pt x="126" y="233"/>
                    </a:cubicBezTo>
                    <a:cubicBezTo>
                      <a:pt x="175" y="266"/>
                      <a:pt x="233" y="291"/>
                      <a:pt x="291" y="295"/>
                    </a:cubicBezTo>
                    <a:lnTo>
                      <a:pt x="291" y="295"/>
                    </a:lnTo>
                    <a:cubicBezTo>
                      <a:pt x="277" y="329"/>
                      <a:pt x="279" y="370"/>
                      <a:pt x="295" y="411"/>
                    </a:cubicBezTo>
                    <a:cubicBezTo>
                      <a:pt x="322" y="447"/>
                      <a:pt x="340" y="482"/>
                      <a:pt x="375" y="518"/>
                    </a:cubicBezTo>
                    <a:cubicBezTo>
                      <a:pt x="384" y="536"/>
                      <a:pt x="402" y="554"/>
                      <a:pt x="420" y="572"/>
                    </a:cubicBezTo>
                    <a:cubicBezTo>
                      <a:pt x="438" y="580"/>
                      <a:pt x="465" y="598"/>
                      <a:pt x="491" y="598"/>
                    </a:cubicBezTo>
                    <a:cubicBezTo>
                      <a:pt x="500" y="600"/>
                      <a:pt x="510" y="601"/>
                      <a:pt x="519" y="601"/>
                    </a:cubicBezTo>
                    <a:cubicBezTo>
                      <a:pt x="556" y="601"/>
                      <a:pt x="591" y="588"/>
                      <a:pt x="619" y="567"/>
                    </a:cubicBezTo>
                    <a:lnTo>
                      <a:pt x="619" y="567"/>
                    </a:lnTo>
                    <a:cubicBezTo>
                      <a:pt x="633" y="656"/>
                      <a:pt x="684" y="736"/>
                      <a:pt x="750" y="786"/>
                    </a:cubicBezTo>
                    <a:cubicBezTo>
                      <a:pt x="786" y="821"/>
                      <a:pt x="839" y="839"/>
                      <a:pt x="893" y="839"/>
                    </a:cubicBezTo>
                    <a:cubicBezTo>
                      <a:pt x="944" y="839"/>
                      <a:pt x="987" y="831"/>
                      <a:pt x="1030" y="822"/>
                    </a:cubicBezTo>
                    <a:lnTo>
                      <a:pt x="1030" y="822"/>
                    </a:lnTo>
                    <a:cubicBezTo>
                      <a:pt x="1049" y="873"/>
                      <a:pt x="1083" y="922"/>
                      <a:pt x="1125" y="955"/>
                    </a:cubicBezTo>
                    <a:cubicBezTo>
                      <a:pt x="1162" y="985"/>
                      <a:pt x="1205" y="1002"/>
                      <a:pt x="1249" y="1002"/>
                    </a:cubicBezTo>
                    <a:cubicBezTo>
                      <a:pt x="1258" y="1002"/>
                      <a:pt x="1267" y="1001"/>
                      <a:pt x="1276" y="1000"/>
                    </a:cubicBezTo>
                    <a:cubicBezTo>
                      <a:pt x="1372" y="991"/>
                      <a:pt x="1452" y="922"/>
                      <a:pt x="1471" y="827"/>
                    </a:cubicBezTo>
                    <a:lnTo>
                      <a:pt x="1471" y="827"/>
                    </a:lnTo>
                    <a:cubicBezTo>
                      <a:pt x="1504" y="850"/>
                      <a:pt x="1540" y="860"/>
                      <a:pt x="1578" y="860"/>
                    </a:cubicBezTo>
                    <a:cubicBezTo>
                      <a:pt x="1590" y="860"/>
                      <a:pt x="1603" y="859"/>
                      <a:pt x="1615" y="857"/>
                    </a:cubicBezTo>
                    <a:cubicBezTo>
                      <a:pt x="1660" y="848"/>
                      <a:pt x="1696" y="839"/>
                      <a:pt x="1722" y="812"/>
                    </a:cubicBezTo>
                    <a:cubicBezTo>
                      <a:pt x="1748" y="804"/>
                      <a:pt x="1766" y="787"/>
                      <a:pt x="1775" y="762"/>
                    </a:cubicBezTo>
                    <a:lnTo>
                      <a:pt x="1775" y="762"/>
                    </a:lnTo>
                    <a:cubicBezTo>
                      <a:pt x="1732" y="806"/>
                      <a:pt x="1677" y="840"/>
                      <a:pt x="1615" y="848"/>
                    </a:cubicBezTo>
                    <a:cubicBezTo>
                      <a:pt x="1571" y="848"/>
                      <a:pt x="1517" y="839"/>
                      <a:pt x="1473" y="812"/>
                    </a:cubicBezTo>
                    <a:lnTo>
                      <a:pt x="1464" y="812"/>
                    </a:lnTo>
                    <a:lnTo>
                      <a:pt x="1464" y="821"/>
                    </a:lnTo>
                    <a:cubicBezTo>
                      <a:pt x="1437" y="911"/>
                      <a:pt x="1366" y="973"/>
                      <a:pt x="1276" y="991"/>
                    </a:cubicBezTo>
                    <a:cubicBezTo>
                      <a:pt x="1223" y="991"/>
                      <a:pt x="1178" y="973"/>
                      <a:pt x="1143" y="937"/>
                    </a:cubicBezTo>
                    <a:cubicBezTo>
                      <a:pt x="1098" y="902"/>
                      <a:pt x="1062" y="857"/>
                      <a:pt x="1044" y="804"/>
                    </a:cubicBezTo>
                    <a:lnTo>
                      <a:pt x="1044" y="795"/>
                    </a:lnTo>
                    <a:lnTo>
                      <a:pt x="1035" y="795"/>
                    </a:lnTo>
                    <a:cubicBezTo>
                      <a:pt x="991" y="812"/>
                      <a:pt x="946" y="821"/>
                      <a:pt x="893" y="821"/>
                    </a:cubicBezTo>
                    <a:cubicBezTo>
                      <a:pt x="848" y="821"/>
                      <a:pt x="804" y="804"/>
                      <a:pt x="759" y="768"/>
                    </a:cubicBezTo>
                    <a:cubicBezTo>
                      <a:pt x="688" y="714"/>
                      <a:pt x="643" y="634"/>
                      <a:pt x="634" y="545"/>
                    </a:cubicBezTo>
                    <a:lnTo>
                      <a:pt x="634" y="527"/>
                    </a:lnTo>
                    <a:lnTo>
                      <a:pt x="625" y="536"/>
                    </a:lnTo>
                    <a:cubicBezTo>
                      <a:pt x="596" y="565"/>
                      <a:pt x="558" y="579"/>
                      <a:pt x="521" y="579"/>
                    </a:cubicBezTo>
                    <a:cubicBezTo>
                      <a:pt x="491" y="579"/>
                      <a:pt x="462" y="570"/>
                      <a:pt x="438" y="554"/>
                    </a:cubicBezTo>
                    <a:cubicBezTo>
                      <a:pt x="420" y="536"/>
                      <a:pt x="402" y="518"/>
                      <a:pt x="393" y="500"/>
                    </a:cubicBezTo>
                    <a:cubicBezTo>
                      <a:pt x="366" y="473"/>
                      <a:pt x="340" y="429"/>
                      <a:pt x="322" y="393"/>
                    </a:cubicBezTo>
                    <a:cubicBezTo>
                      <a:pt x="304" y="357"/>
                      <a:pt x="304" y="322"/>
                      <a:pt x="322" y="286"/>
                    </a:cubicBezTo>
                    <a:lnTo>
                      <a:pt x="322" y="268"/>
                    </a:lnTo>
                    <a:lnTo>
                      <a:pt x="313" y="268"/>
                    </a:lnTo>
                    <a:cubicBezTo>
                      <a:pt x="250" y="268"/>
                      <a:pt x="188" y="250"/>
                      <a:pt x="134" y="215"/>
                    </a:cubicBezTo>
                    <a:cubicBezTo>
                      <a:pt x="99" y="188"/>
                      <a:pt x="72" y="152"/>
                      <a:pt x="45" y="108"/>
                    </a:cubicBezTo>
                    <a:cubicBezTo>
                      <a:pt x="27" y="81"/>
                      <a:pt x="10" y="3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a:off x="7579984" y="1749882"/>
                <a:ext cx="48467" cy="46359"/>
              </a:xfrm>
              <a:custGeom>
                <a:avLst/>
                <a:gdLst/>
                <a:ahLst/>
                <a:cxnLst/>
                <a:rect l="l" t="t" r="r" b="b"/>
                <a:pathLst>
                  <a:path w="322" h="308" extrusionOk="0">
                    <a:moveTo>
                      <a:pt x="277" y="0"/>
                    </a:moveTo>
                    <a:lnTo>
                      <a:pt x="18" y="89"/>
                    </a:lnTo>
                    <a:lnTo>
                      <a:pt x="0" y="107"/>
                    </a:lnTo>
                    <a:cubicBezTo>
                      <a:pt x="9" y="143"/>
                      <a:pt x="9" y="179"/>
                      <a:pt x="18" y="214"/>
                    </a:cubicBezTo>
                    <a:cubicBezTo>
                      <a:pt x="27" y="241"/>
                      <a:pt x="54" y="277"/>
                      <a:pt x="81" y="295"/>
                    </a:cubicBezTo>
                    <a:cubicBezTo>
                      <a:pt x="106" y="301"/>
                      <a:pt x="131" y="307"/>
                      <a:pt x="156" y="307"/>
                    </a:cubicBezTo>
                    <a:cubicBezTo>
                      <a:pt x="167" y="307"/>
                      <a:pt x="177" y="306"/>
                      <a:pt x="188" y="304"/>
                    </a:cubicBezTo>
                    <a:cubicBezTo>
                      <a:pt x="224" y="304"/>
                      <a:pt x="250" y="286"/>
                      <a:pt x="277" y="268"/>
                    </a:cubicBezTo>
                    <a:cubicBezTo>
                      <a:pt x="313" y="232"/>
                      <a:pt x="322" y="188"/>
                      <a:pt x="322" y="134"/>
                    </a:cubicBezTo>
                    <a:cubicBezTo>
                      <a:pt x="313" y="89"/>
                      <a:pt x="304" y="45"/>
                      <a:pt x="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a:off x="7579984" y="1747172"/>
                <a:ext cx="52531" cy="50273"/>
              </a:xfrm>
              <a:custGeom>
                <a:avLst/>
                <a:gdLst/>
                <a:ahLst/>
                <a:cxnLst/>
                <a:rect l="l" t="t" r="r" b="b"/>
                <a:pathLst>
                  <a:path w="349" h="334" extrusionOk="0">
                    <a:moveTo>
                      <a:pt x="295" y="0"/>
                    </a:moveTo>
                    <a:lnTo>
                      <a:pt x="286" y="9"/>
                    </a:lnTo>
                    <a:cubicBezTo>
                      <a:pt x="125" y="72"/>
                      <a:pt x="0" y="107"/>
                      <a:pt x="0" y="116"/>
                    </a:cubicBezTo>
                    <a:cubicBezTo>
                      <a:pt x="93" y="108"/>
                      <a:pt x="194" y="83"/>
                      <a:pt x="281" y="43"/>
                    </a:cubicBezTo>
                    <a:lnTo>
                      <a:pt x="281" y="43"/>
                    </a:lnTo>
                    <a:cubicBezTo>
                      <a:pt x="288" y="59"/>
                      <a:pt x="296" y="75"/>
                      <a:pt x="304" y="98"/>
                    </a:cubicBezTo>
                    <a:cubicBezTo>
                      <a:pt x="313" y="143"/>
                      <a:pt x="304" y="188"/>
                      <a:pt x="286" y="232"/>
                    </a:cubicBezTo>
                    <a:cubicBezTo>
                      <a:pt x="268" y="259"/>
                      <a:pt x="232" y="286"/>
                      <a:pt x="197" y="304"/>
                    </a:cubicBezTo>
                    <a:cubicBezTo>
                      <a:pt x="172" y="310"/>
                      <a:pt x="146" y="316"/>
                      <a:pt x="121" y="316"/>
                    </a:cubicBezTo>
                    <a:cubicBezTo>
                      <a:pt x="111" y="316"/>
                      <a:pt x="100" y="315"/>
                      <a:pt x="90" y="313"/>
                    </a:cubicBezTo>
                    <a:lnTo>
                      <a:pt x="90" y="313"/>
                    </a:lnTo>
                    <a:cubicBezTo>
                      <a:pt x="109" y="327"/>
                      <a:pt x="132" y="334"/>
                      <a:pt x="154" y="334"/>
                    </a:cubicBezTo>
                    <a:cubicBezTo>
                      <a:pt x="172" y="334"/>
                      <a:pt x="190" y="330"/>
                      <a:pt x="206" y="322"/>
                    </a:cubicBezTo>
                    <a:cubicBezTo>
                      <a:pt x="250" y="313"/>
                      <a:pt x="286" y="286"/>
                      <a:pt x="313" y="250"/>
                    </a:cubicBezTo>
                    <a:cubicBezTo>
                      <a:pt x="348" y="170"/>
                      <a:pt x="348" y="90"/>
                      <a:pt x="304" y="18"/>
                    </a:cubicBezTo>
                    <a:lnTo>
                      <a:pt x="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a:off x="6744750" y="2199784"/>
                <a:ext cx="268674" cy="264610"/>
              </a:xfrm>
              <a:custGeom>
                <a:avLst/>
                <a:gdLst/>
                <a:ahLst/>
                <a:cxnLst/>
                <a:rect l="l" t="t" r="r" b="b"/>
                <a:pathLst>
                  <a:path w="1785" h="1758" extrusionOk="0">
                    <a:moveTo>
                      <a:pt x="122" y="0"/>
                    </a:moveTo>
                    <a:cubicBezTo>
                      <a:pt x="86" y="0"/>
                      <a:pt x="52" y="16"/>
                      <a:pt x="27" y="53"/>
                    </a:cubicBezTo>
                    <a:cubicBezTo>
                      <a:pt x="10" y="71"/>
                      <a:pt x="1" y="98"/>
                      <a:pt x="18" y="116"/>
                    </a:cubicBezTo>
                    <a:cubicBezTo>
                      <a:pt x="63" y="178"/>
                      <a:pt x="580" y="419"/>
                      <a:pt x="580" y="419"/>
                    </a:cubicBezTo>
                    <a:cubicBezTo>
                      <a:pt x="518" y="437"/>
                      <a:pt x="473" y="490"/>
                      <a:pt x="456" y="553"/>
                    </a:cubicBezTo>
                    <a:cubicBezTo>
                      <a:pt x="456" y="562"/>
                      <a:pt x="456" y="562"/>
                      <a:pt x="456" y="562"/>
                    </a:cubicBezTo>
                    <a:cubicBezTo>
                      <a:pt x="429" y="615"/>
                      <a:pt x="456" y="687"/>
                      <a:pt x="509" y="713"/>
                    </a:cubicBezTo>
                    <a:cubicBezTo>
                      <a:pt x="456" y="722"/>
                      <a:pt x="411" y="767"/>
                      <a:pt x="402" y="829"/>
                    </a:cubicBezTo>
                    <a:cubicBezTo>
                      <a:pt x="384" y="901"/>
                      <a:pt x="384" y="981"/>
                      <a:pt x="411" y="1052"/>
                    </a:cubicBezTo>
                    <a:cubicBezTo>
                      <a:pt x="366" y="1124"/>
                      <a:pt x="366" y="1204"/>
                      <a:pt x="402" y="1275"/>
                    </a:cubicBezTo>
                    <a:cubicBezTo>
                      <a:pt x="464" y="1391"/>
                      <a:pt x="1330" y="1552"/>
                      <a:pt x="1330" y="1552"/>
                    </a:cubicBezTo>
                    <a:lnTo>
                      <a:pt x="1562" y="1757"/>
                    </a:lnTo>
                    <a:lnTo>
                      <a:pt x="1785" y="1374"/>
                    </a:lnTo>
                    <a:lnTo>
                      <a:pt x="946" y="276"/>
                    </a:lnTo>
                    <a:lnTo>
                      <a:pt x="170" y="9"/>
                    </a:lnTo>
                    <a:cubicBezTo>
                      <a:pt x="154" y="3"/>
                      <a:pt x="138" y="0"/>
                      <a:pt x="122" y="0"/>
                    </a:cubicBez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a:off x="6827987" y="2223867"/>
                <a:ext cx="205607" cy="201543"/>
              </a:xfrm>
              <a:custGeom>
                <a:avLst/>
                <a:gdLst/>
                <a:ahLst/>
                <a:cxnLst/>
                <a:rect l="l" t="t" r="r" b="b"/>
                <a:pathLst>
                  <a:path w="1366" h="1339" extrusionOk="0">
                    <a:moveTo>
                      <a:pt x="126" y="0"/>
                    </a:moveTo>
                    <a:cubicBezTo>
                      <a:pt x="126" y="0"/>
                      <a:pt x="1" y="54"/>
                      <a:pt x="170" y="268"/>
                    </a:cubicBezTo>
                    <a:cubicBezTo>
                      <a:pt x="265" y="379"/>
                      <a:pt x="395" y="440"/>
                      <a:pt x="536" y="440"/>
                    </a:cubicBezTo>
                    <a:cubicBezTo>
                      <a:pt x="553" y="440"/>
                      <a:pt x="571" y="439"/>
                      <a:pt x="589" y="437"/>
                    </a:cubicBezTo>
                    <a:lnTo>
                      <a:pt x="589" y="437"/>
                    </a:lnTo>
                    <a:cubicBezTo>
                      <a:pt x="589" y="437"/>
                      <a:pt x="536" y="901"/>
                      <a:pt x="670" y="1115"/>
                    </a:cubicBezTo>
                    <a:cubicBezTo>
                      <a:pt x="804" y="1321"/>
                      <a:pt x="1160" y="1338"/>
                      <a:pt x="1160" y="1338"/>
                    </a:cubicBezTo>
                    <a:lnTo>
                      <a:pt x="1366" y="982"/>
                    </a:lnTo>
                    <a:lnTo>
                      <a:pt x="1214" y="776"/>
                    </a:lnTo>
                    <a:lnTo>
                      <a:pt x="875" y="188"/>
                    </a:lnTo>
                    <a:lnTo>
                      <a:pt x="126" y="0"/>
                    </a:lnTo>
                    <a:close/>
                  </a:path>
                </a:pathLst>
              </a:custGeom>
              <a:solidFill>
                <a:srgbClr val="FEB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a:off x="6840029" y="2223867"/>
                <a:ext cx="87451" cy="172042"/>
              </a:xfrm>
              <a:custGeom>
                <a:avLst/>
                <a:gdLst/>
                <a:ahLst/>
                <a:cxnLst/>
                <a:rect l="l" t="t" r="r" b="b"/>
                <a:pathLst>
                  <a:path w="581" h="1143" extrusionOk="0">
                    <a:moveTo>
                      <a:pt x="37" y="0"/>
                    </a:moveTo>
                    <a:lnTo>
                      <a:pt x="37" y="0"/>
                    </a:lnTo>
                    <a:cubicBezTo>
                      <a:pt x="28" y="18"/>
                      <a:pt x="19" y="36"/>
                      <a:pt x="19" y="54"/>
                    </a:cubicBezTo>
                    <a:cubicBezTo>
                      <a:pt x="1" y="107"/>
                      <a:pt x="10" y="161"/>
                      <a:pt x="37" y="214"/>
                    </a:cubicBezTo>
                    <a:cubicBezTo>
                      <a:pt x="72" y="286"/>
                      <a:pt x="135" y="348"/>
                      <a:pt x="206" y="384"/>
                    </a:cubicBezTo>
                    <a:cubicBezTo>
                      <a:pt x="295" y="429"/>
                      <a:pt x="394" y="455"/>
                      <a:pt x="492" y="464"/>
                    </a:cubicBezTo>
                    <a:lnTo>
                      <a:pt x="503" y="464"/>
                    </a:lnTo>
                    <a:cubicBezTo>
                      <a:pt x="446" y="620"/>
                      <a:pt x="440" y="792"/>
                      <a:pt x="483" y="955"/>
                    </a:cubicBezTo>
                    <a:cubicBezTo>
                      <a:pt x="501" y="1008"/>
                      <a:pt x="518" y="1053"/>
                      <a:pt x="545" y="1098"/>
                    </a:cubicBezTo>
                    <a:cubicBezTo>
                      <a:pt x="554" y="1115"/>
                      <a:pt x="572" y="1133"/>
                      <a:pt x="581" y="1142"/>
                    </a:cubicBezTo>
                    <a:cubicBezTo>
                      <a:pt x="554" y="1080"/>
                      <a:pt x="527" y="1017"/>
                      <a:pt x="509" y="946"/>
                    </a:cubicBezTo>
                    <a:cubicBezTo>
                      <a:pt x="465" y="785"/>
                      <a:pt x="474" y="616"/>
                      <a:pt x="536" y="455"/>
                    </a:cubicBezTo>
                    <a:lnTo>
                      <a:pt x="545" y="437"/>
                    </a:lnTo>
                    <a:lnTo>
                      <a:pt x="501" y="437"/>
                    </a:lnTo>
                    <a:cubicBezTo>
                      <a:pt x="402" y="420"/>
                      <a:pt x="313" y="393"/>
                      <a:pt x="224" y="357"/>
                    </a:cubicBezTo>
                    <a:cubicBezTo>
                      <a:pt x="153" y="330"/>
                      <a:pt x="90" y="268"/>
                      <a:pt x="55" y="205"/>
                    </a:cubicBezTo>
                    <a:cubicBezTo>
                      <a:pt x="37" y="161"/>
                      <a:pt x="19" y="107"/>
                      <a:pt x="28" y="54"/>
                    </a:cubicBezTo>
                    <a:cubicBezTo>
                      <a:pt x="28" y="19"/>
                      <a:pt x="37" y="1"/>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6"/>
              <p:cNvSpPr/>
              <p:nvPr/>
            </p:nvSpPr>
            <p:spPr>
              <a:xfrm>
                <a:off x="6811882" y="2309813"/>
                <a:ext cx="88805" cy="97385"/>
              </a:xfrm>
              <a:custGeom>
                <a:avLst/>
                <a:gdLst/>
                <a:ahLst/>
                <a:cxnLst/>
                <a:rect l="l" t="t" r="r" b="b"/>
                <a:pathLst>
                  <a:path w="590" h="647" extrusionOk="0">
                    <a:moveTo>
                      <a:pt x="81" y="0"/>
                    </a:moveTo>
                    <a:lnTo>
                      <a:pt x="81" y="0"/>
                    </a:lnTo>
                    <a:cubicBezTo>
                      <a:pt x="108" y="18"/>
                      <a:pt x="134" y="27"/>
                      <a:pt x="161" y="36"/>
                    </a:cubicBezTo>
                    <a:cubicBezTo>
                      <a:pt x="206" y="54"/>
                      <a:pt x="277" y="81"/>
                      <a:pt x="366" y="116"/>
                    </a:cubicBezTo>
                    <a:cubicBezTo>
                      <a:pt x="411" y="134"/>
                      <a:pt x="456" y="161"/>
                      <a:pt x="500" y="188"/>
                    </a:cubicBezTo>
                    <a:cubicBezTo>
                      <a:pt x="518" y="197"/>
                      <a:pt x="536" y="214"/>
                      <a:pt x="545" y="241"/>
                    </a:cubicBezTo>
                    <a:cubicBezTo>
                      <a:pt x="554" y="268"/>
                      <a:pt x="554" y="295"/>
                      <a:pt x="536" y="312"/>
                    </a:cubicBezTo>
                    <a:cubicBezTo>
                      <a:pt x="518" y="339"/>
                      <a:pt x="500" y="357"/>
                      <a:pt x="473" y="366"/>
                    </a:cubicBezTo>
                    <a:cubicBezTo>
                      <a:pt x="448" y="372"/>
                      <a:pt x="427" y="379"/>
                      <a:pt x="408" y="379"/>
                    </a:cubicBezTo>
                    <a:cubicBezTo>
                      <a:pt x="400" y="379"/>
                      <a:pt x="392" y="378"/>
                      <a:pt x="384" y="375"/>
                    </a:cubicBezTo>
                    <a:cubicBezTo>
                      <a:pt x="366" y="366"/>
                      <a:pt x="349" y="366"/>
                      <a:pt x="331" y="366"/>
                    </a:cubicBezTo>
                    <a:cubicBezTo>
                      <a:pt x="313" y="357"/>
                      <a:pt x="295" y="357"/>
                      <a:pt x="277" y="348"/>
                    </a:cubicBezTo>
                    <a:cubicBezTo>
                      <a:pt x="250" y="339"/>
                      <a:pt x="215" y="330"/>
                      <a:pt x="179" y="321"/>
                    </a:cubicBezTo>
                    <a:lnTo>
                      <a:pt x="90" y="286"/>
                    </a:lnTo>
                    <a:lnTo>
                      <a:pt x="90" y="286"/>
                    </a:lnTo>
                    <a:cubicBezTo>
                      <a:pt x="90" y="286"/>
                      <a:pt x="90" y="286"/>
                      <a:pt x="90" y="286"/>
                    </a:cubicBezTo>
                    <a:lnTo>
                      <a:pt x="81" y="312"/>
                    </a:lnTo>
                    <a:cubicBezTo>
                      <a:pt x="143" y="339"/>
                      <a:pt x="197" y="366"/>
                      <a:pt x="250" y="402"/>
                    </a:cubicBezTo>
                    <a:lnTo>
                      <a:pt x="322" y="455"/>
                    </a:lnTo>
                    <a:cubicBezTo>
                      <a:pt x="349" y="464"/>
                      <a:pt x="375" y="482"/>
                      <a:pt x="393" y="500"/>
                    </a:cubicBezTo>
                    <a:cubicBezTo>
                      <a:pt x="411" y="509"/>
                      <a:pt x="429" y="536"/>
                      <a:pt x="429" y="553"/>
                    </a:cubicBezTo>
                    <a:cubicBezTo>
                      <a:pt x="429" y="580"/>
                      <a:pt x="411" y="598"/>
                      <a:pt x="393" y="598"/>
                    </a:cubicBezTo>
                    <a:cubicBezTo>
                      <a:pt x="349" y="616"/>
                      <a:pt x="304" y="625"/>
                      <a:pt x="268" y="625"/>
                    </a:cubicBezTo>
                    <a:cubicBezTo>
                      <a:pt x="197" y="616"/>
                      <a:pt x="134" y="607"/>
                      <a:pt x="72" y="580"/>
                    </a:cubicBezTo>
                    <a:cubicBezTo>
                      <a:pt x="45" y="571"/>
                      <a:pt x="27" y="571"/>
                      <a:pt x="1" y="562"/>
                    </a:cubicBezTo>
                    <a:lnTo>
                      <a:pt x="1" y="562"/>
                    </a:lnTo>
                    <a:cubicBezTo>
                      <a:pt x="27" y="571"/>
                      <a:pt x="45" y="589"/>
                      <a:pt x="72" y="589"/>
                    </a:cubicBezTo>
                    <a:cubicBezTo>
                      <a:pt x="134" y="616"/>
                      <a:pt x="197" y="634"/>
                      <a:pt x="259" y="643"/>
                    </a:cubicBezTo>
                    <a:cubicBezTo>
                      <a:pt x="274" y="645"/>
                      <a:pt x="287" y="646"/>
                      <a:pt x="301" y="646"/>
                    </a:cubicBezTo>
                    <a:cubicBezTo>
                      <a:pt x="337" y="646"/>
                      <a:pt x="369" y="638"/>
                      <a:pt x="402" y="625"/>
                    </a:cubicBezTo>
                    <a:cubicBezTo>
                      <a:pt x="420" y="616"/>
                      <a:pt x="429" y="607"/>
                      <a:pt x="438" y="598"/>
                    </a:cubicBezTo>
                    <a:cubicBezTo>
                      <a:pt x="447" y="589"/>
                      <a:pt x="456" y="571"/>
                      <a:pt x="456" y="553"/>
                    </a:cubicBezTo>
                    <a:cubicBezTo>
                      <a:pt x="456" y="527"/>
                      <a:pt x="438" y="491"/>
                      <a:pt x="411" y="473"/>
                    </a:cubicBezTo>
                    <a:cubicBezTo>
                      <a:pt x="393" y="455"/>
                      <a:pt x="366" y="446"/>
                      <a:pt x="340" y="428"/>
                    </a:cubicBezTo>
                    <a:lnTo>
                      <a:pt x="270" y="382"/>
                    </a:lnTo>
                    <a:lnTo>
                      <a:pt x="270" y="382"/>
                    </a:lnTo>
                    <a:cubicBezTo>
                      <a:pt x="272" y="383"/>
                      <a:pt x="275" y="383"/>
                      <a:pt x="277" y="384"/>
                    </a:cubicBezTo>
                    <a:cubicBezTo>
                      <a:pt x="286" y="384"/>
                      <a:pt x="304" y="393"/>
                      <a:pt x="322" y="393"/>
                    </a:cubicBezTo>
                    <a:cubicBezTo>
                      <a:pt x="340" y="393"/>
                      <a:pt x="357" y="402"/>
                      <a:pt x="375" y="402"/>
                    </a:cubicBezTo>
                    <a:cubicBezTo>
                      <a:pt x="390" y="405"/>
                      <a:pt x="405" y="408"/>
                      <a:pt x="420" y="408"/>
                    </a:cubicBezTo>
                    <a:cubicBezTo>
                      <a:pt x="441" y="408"/>
                      <a:pt x="461" y="403"/>
                      <a:pt x="482" y="393"/>
                    </a:cubicBezTo>
                    <a:cubicBezTo>
                      <a:pt x="509" y="384"/>
                      <a:pt x="536" y="357"/>
                      <a:pt x="563" y="330"/>
                    </a:cubicBezTo>
                    <a:cubicBezTo>
                      <a:pt x="581" y="304"/>
                      <a:pt x="589" y="268"/>
                      <a:pt x="572" y="232"/>
                    </a:cubicBezTo>
                    <a:cubicBezTo>
                      <a:pt x="563" y="205"/>
                      <a:pt x="536" y="179"/>
                      <a:pt x="509" y="170"/>
                    </a:cubicBezTo>
                    <a:cubicBezTo>
                      <a:pt x="465" y="143"/>
                      <a:pt x="420" y="116"/>
                      <a:pt x="375" y="98"/>
                    </a:cubicBezTo>
                    <a:cubicBezTo>
                      <a:pt x="286" y="72"/>
                      <a:pt x="215" y="45"/>
                      <a:pt x="161" y="27"/>
                    </a:cubicBezTo>
                    <a:cubicBezTo>
                      <a:pt x="134" y="18"/>
                      <a:pt x="108" y="9"/>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a:off x="6825278" y="2264055"/>
                <a:ext cx="80828" cy="59304"/>
              </a:xfrm>
              <a:custGeom>
                <a:avLst/>
                <a:gdLst/>
                <a:ahLst/>
                <a:cxnLst/>
                <a:rect l="l" t="t" r="r" b="b"/>
                <a:pathLst>
                  <a:path w="537" h="394" extrusionOk="0">
                    <a:moveTo>
                      <a:pt x="54" y="1"/>
                    </a:moveTo>
                    <a:cubicBezTo>
                      <a:pt x="54" y="1"/>
                      <a:pt x="108" y="19"/>
                      <a:pt x="206" y="63"/>
                    </a:cubicBezTo>
                    <a:cubicBezTo>
                      <a:pt x="260" y="90"/>
                      <a:pt x="313" y="126"/>
                      <a:pt x="358" y="153"/>
                    </a:cubicBezTo>
                    <a:cubicBezTo>
                      <a:pt x="384" y="179"/>
                      <a:pt x="411" y="197"/>
                      <a:pt x="447" y="215"/>
                    </a:cubicBezTo>
                    <a:cubicBezTo>
                      <a:pt x="474" y="233"/>
                      <a:pt x="492" y="269"/>
                      <a:pt x="509" y="295"/>
                    </a:cubicBezTo>
                    <a:cubicBezTo>
                      <a:pt x="509" y="331"/>
                      <a:pt x="474" y="358"/>
                      <a:pt x="447" y="358"/>
                    </a:cubicBezTo>
                    <a:cubicBezTo>
                      <a:pt x="429" y="362"/>
                      <a:pt x="411" y="364"/>
                      <a:pt x="393" y="364"/>
                    </a:cubicBezTo>
                    <a:cubicBezTo>
                      <a:pt x="376" y="364"/>
                      <a:pt x="358" y="362"/>
                      <a:pt x="340" y="358"/>
                    </a:cubicBezTo>
                    <a:cubicBezTo>
                      <a:pt x="277" y="358"/>
                      <a:pt x="224" y="340"/>
                      <a:pt x="161" y="331"/>
                    </a:cubicBezTo>
                    <a:cubicBezTo>
                      <a:pt x="77" y="316"/>
                      <a:pt x="19" y="294"/>
                      <a:pt x="4" y="294"/>
                    </a:cubicBezTo>
                    <a:cubicBezTo>
                      <a:pt x="2" y="294"/>
                      <a:pt x="1" y="294"/>
                      <a:pt x="1" y="295"/>
                    </a:cubicBezTo>
                    <a:cubicBezTo>
                      <a:pt x="54" y="322"/>
                      <a:pt x="99" y="340"/>
                      <a:pt x="161" y="358"/>
                    </a:cubicBezTo>
                    <a:cubicBezTo>
                      <a:pt x="215" y="367"/>
                      <a:pt x="277" y="385"/>
                      <a:pt x="340" y="393"/>
                    </a:cubicBezTo>
                    <a:lnTo>
                      <a:pt x="447" y="393"/>
                    </a:lnTo>
                    <a:cubicBezTo>
                      <a:pt x="474" y="385"/>
                      <a:pt x="492" y="376"/>
                      <a:pt x="509" y="367"/>
                    </a:cubicBezTo>
                    <a:cubicBezTo>
                      <a:pt x="527" y="349"/>
                      <a:pt x="536" y="322"/>
                      <a:pt x="536" y="304"/>
                    </a:cubicBezTo>
                    <a:cubicBezTo>
                      <a:pt x="527" y="260"/>
                      <a:pt x="500" y="224"/>
                      <a:pt x="465" y="197"/>
                    </a:cubicBezTo>
                    <a:cubicBezTo>
                      <a:pt x="429" y="179"/>
                      <a:pt x="402" y="153"/>
                      <a:pt x="376" y="135"/>
                    </a:cubicBezTo>
                    <a:cubicBezTo>
                      <a:pt x="322" y="108"/>
                      <a:pt x="268" y="72"/>
                      <a:pt x="215" y="46"/>
                    </a:cubicBezTo>
                    <a:cubicBezTo>
                      <a:pt x="161" y="28"/>
                      <a:pt x="108" y="10"/>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a:off x="7387921" y="1872856"/>
                <a:ext cx="189502" cy="318947"/>
              </a:xfrm>
              <a:custGeom>
                <a:avLst/>
                <a:gdLst/>
                <a:ahLst/>
                <a:cxnLst/>
                <a:rect l="l" t="t" r="r" b="b"/>
                <a:pathLst>
                  <a:path w="1259" h="2119" extrusionOk="0">
                    <a:moveTo>
                      <a:pt x="1172" y="0"/>
                    </a:moveTo>
                    <a:cubicBezTo>
                      <a:pt x="1158" y="0"/>
                      <a:pt x="1145" y="4"/>
                      <a:pt x="1134" y="13"/>
                    </a:cubicBezTo>
                    <a:cubicBezTo>
                      <a:pt x="1036" y="49"/>
                      <a:pt x="955" y="120"/>
                      <a:pt x="902" y="209"/>
                    </a:cubicBezTo>
                    <a:cubicBezTo>
                      <a:pt x="875" y="254"/>
                      <a:pt x="866" y="316"/>
                      <a:pt x="866" y="370"/>
                    </a:cubicBezTo>
                    <a:cubicBezTo>
                      <a:pt x="859" y="415"/>
                      <a:pt x="851" y="460"/>
                      <a:pt x="838" y="505"/>
                    </a:cubicBezTo>
                    <a:lnTo>
                      <a:pt x="838" y="505"/>
                    </a:lnTo>
                    <a:lnTo>
                      <a:pt x="760" y="398"/>
                    </a:lnTo>
                    <a:lnTo>
                      <a:pt x="760" y="398"/>
                    </a:lnTo>
                    <a:cubicBezTo>
                      <a:pt x="769" y="357"/>
                      <a:pt x="777" y="308"/>
                      <a:pt x="785" y="267"/>
                    </a:cubicBezTo>
                    <a:lnTo>
                      <a:pt x="785" y="267"/>
                    </a:lnTo>
                    <a:cubicBezTo>
                      <a:pt x="812" y="259"/>
                      <a:pt x="835" y="251"/>
                      <a:pt x="857" y="236"/>
                    </a:cubicBezTo>
                    <a:cubicBezTo>
                      <a:pt x="884" y="227"/>
                      <a:pt x="911" y="200"/>
                      <a:pt x="920" y="164"/>
                    </a:cubicBezTo>
                    <a:lnTo>
                      <a:pt x="920" y="156"/>
                    </a:lnTo>
                    <a:cubicBezTo>
                      <a:pt x="920" y="147"/>
                      <a:pt x="920" y="147"/>
                      <a:pt x="911" y="147"/>
                    </a:cubicBezTo>
                    <a:lnTo>
                      <a:pt x="911" y="138"/>
                    </a:lnTo>
                    <a:lnTo>
                      <a:pt x="902" y="138"/>
                    </a:lnTo>
                    <a:lnTo>
                      <a:pt x="884" y="120"/>
                    </a:lnTo>
                    <a:lnTo>
                      <a:pt x="848" y="93"/>
                    </a:lnTo>
                    <a:lnTo>
                      <a:pt x="777" y="40"/>
                    </a:lnTo>
                    <a:lnTo>
                      <a:pt x="768" y="40"/>
                    </a:lnTo>
                    <a:cubicBezTo>
                      <a:pt x="714" y="49"/>
                      <a:pt x="670" y="57"/>
                      <a:pt x="625" y="66"/>
                    </a:cubicBezTo>
                    <a:cubicBezTo>
                      <a:pt x="598" y="75"/>
                      <a:pt x="572" y="84"/>
                      <a:pt x="545" y="93"/>
                    </a:cubicBezTo>
                    <a:cubicBezTo>
                      <a:pt x="518" y="102"/>
                      <a:pt x="500" y="129"/>
                      <a:pt x="483" y="156"/>
                    </a:cubicBezTo>
                    <a:lnTo>
                      <a:pt x="404" y="433"/>
                    </a:lnTo>
                    <a:lnTo>
                      <a:pt x="404" y="433"/>
                    </a:lnTo>
                    <a:cubicBezTo>
                      <a:pt x="353" y="443"/>
                      <a:pt x="302" y="460"/>
                      <a:pt x="259" y="495"/>
                    </a:cubicBezTo>
                    <a:cubicBezTo>
                      <a:pt x="215" y="530"/>
                      <a:pt x="179" y="584"/>
                      <a:pt x="170" y="637"/>
                    </a:cubicBezTo>
                    <a:lnTo>
                      <a:pt x="170" y="628"/>
                    </a:lnTo>
                    <a:cubicBezTo>
                      <a:pt x="135" y="682"/>
                      <a:pt x="108" y="727"/>
                      <a:pt x="90" y="780"/>
                    </a:cubicBezTo>
                    <a:cubicBezTo>
                      <a:pt x="72" y="816"/>
                      <a:pt x="63" y="851"/>
                      <a:pt x="63" y="887"/>
                    </a:cubicBezTo>
                    <a:lnTo>
                      <a:pt x="63" y="878"/>
                    </a:lnTo>
                    <a:cubicBezTo>
                      <a:pt x="28" y="941"/>
                      <a:pt x="1" y="1003"/>
                      <a:pt x="1" y="1074"/>
                    </a:cubicBezTo>
                    <a:cubicBezTo>
                      <a:pt x="1" y="1110"/>
                      <a:pt x="10" y="1137"/>
                      <a:pt x="28" y="1173"/>
                    </a:cubicBezTo>
                    <a:cubicBezTo>
                      <a:pt x="36" y="1199"/>
                      <a:pt x="54" y="1226"/>
                      <a:pt x="72" y="1253"/>
                    </a:cubicBezTo>
                    <a:cubicBezTo>
                      <a:pt x="135" y="1369"/>
                      <a:pt x="206" y="1467"/>
                      <a:pt x="268" y="1565"/>
                    </a:cubicBezTo>
                    <a:cubicBezTo>
                      <a:pt x="295" y="1752"/>
                      <a:pt x="322" y="1931"/>
                      <a:pt x="340" y="2109"/>
                    </a:cubicBezTo>
                    <a:lnTo>
                      <a:pt x="340" y="2118"/>
                    </a:lnTo>
                    <a:lnTo>
                      <a:pt x="358" y="2118"/>
                    </a:lnTo>
                    <a:lnTo>
                      <a:pt x="1098" y="1922"/>
                    </a:lnTo>
                    <a:lnTo>
                      <a:pt x="1116" y="1922"/>
                    </a:lnTo>
                    <a:lnTo>
                      <a:pt x="1116" y="1913"/>
                    </a:lnTo>
                    <a:cubicBezTo>
                      <a:pt x="1089" y="1699"/>
                      <a:pt x="1071" y="1520"/>
                      <a:pt x="1062" y="1369"/>
                    </a:cubicBezTo>
                    <a:cubicBezTo>
                      <a:pt x="1116" y="1244"/>
                      <a:pt x="1152" y="1110"/>
                      <a:pt x="1169" y="976"/>
                    </a:cubicBezTo>
                    <a:cubicBezTo>
                      <a:pt x="1178" y="941"/>
                      <a:pt x="1178" y="905"/>
                      <a:pt x="1169" y="860"/>
                    </a:cubicBezTo>
                    <a:cubicBezTo>
                      <a:pt x="1169" y="851"/>
                      <a:pt x="1169" y="842"/>
                      <a:pt x="1161" y="825"/>
                    </a:cubicBezTo>
                    <a:lnTo>
                      <a:pt x="1161" y="825"/>
                    </a:lnTo>
                    <a:cubicBezTo>
                      <a:pt x="1169" y="878"/>
                      <a:pt x="1169" y="932"/>
                      <a:pt x="1161" y="985"/>
                    </a:cubicBezTo>
                    <a:cubicBezTo>
                      <a:pt x="1143" y="1119"/>
                      <a:pt x="1107" y="1253"/>
                      <a:pt x="1045" y="1378"/>
                    </a:cubicBezTo>
                    <a:cubicBezTo>
                      <a:pt x="1062" y="1526"/>
                      <a:pt x="1071" y="1699"/>
                      <a:pt x="1088" y="1907"/>
                    </a:cubicBezTo>
                    <a:lnTo>
                      <a:pt x="1088" y="1907"/>
                    </a:lnTo>
                    <a:lnTo>
                      <a:pt x="373" y="2096"/>
                    </a:lnTo>
                    <a:lnTo>
                      <a:pt x="373" y="2096"/>
                    </a:lnTo>
                    <a:cubicBezTo>
                      <a:pt x="348" y="1930"/>
                      <a:pt x="330" y="1748"/>
                      <a:pt x="304" y="1565"/>
                    </a:cubicBezTo>
                    <a:cubicBezTo>
                      <a:pt x="233" y="1467"/>
                      <a:pt x="170" y="1360"/>
                      <a:pt x="108" y="1253"/>
                    </a:cubicBezTo>
                    <a:cubicBezTo>
                      <a:pt x="90" y="1226"/>
                      <a:pt x="72" y="1199"/>
                      <a:pt x="63" y="1164"/>
                    </a:cubicBezTo>
                    <a:cubicBezTo>
                      <a:pt x="45" y="1137"/>
                      <a:pt x="36" y="1110"/>
                      <a:pt x="36" y="1083"/>
                    </a:cubicBezTo>
                    <a:cubicBezTo>
                      <a:pt x="45" y="1021"/>
                      <a:pt x="63" y="958"/>
                      <a:pt x="90" y="905"/>
                    </a:cubicBezTo>
                    <a:lnTo>
                      <a:pt x="90" y="896"/>
                    </a:lnTo>
                    <a:cubicBezTo>
                      <a:pt x="90" y="860"/>
                      <a:pt x="99" y="834"/>
                      <a:pt x="117" y="798"/>
                    </a:cubicBezTo>
                    <a:cubicBezTo>
                      <a:pt x="135" y="753"/>
                      <a:pt x="170" y="700"/>
                      <a:pt x="197" y="655"/>
                    </a:cubicBezTo>
                    <a:cubicBezTo>
                      <a:pt x="206" y="602"/>
                      <a:pt x="233" y="557"/>
                      <a:pt x="277" y="530"/>
                    </a:cubicBezTo>
                    <a:cubicBezTo>
                      <a:pt x="313" y="495"/>
                      <a:pt x="367" y="477"/>
                      <a:pt x="411" y="459"/>
                    </a:cubicBezTo>
                    <a:lnTo>
                      <a:pt x="420" y="459"/>
                    </a:lnTo>
                    <a:cubicBezTo>
                      <a:pt x="447" y="361"/>
                      <a:pt x="483" y="263"/>
                      <a:pt x="509" y="164"/>
                    </a:cubicBezTo>
                    <a:cubicBezTo>
                      <a:pt x="527" y="129"/>
                      <a:pt x="572" y="111"/>
                      <a:pt x="616" y="102"/>
                    </a:cubicBezTo>
                    <a:cubicBezTo>
                      <a:pt x="658" y="85"/>
                      <a:pt x="708" y="76"/>
                      <a:pt x="750" y="75"/>
                    </a:cubicBezTo>
                    <a:lnTo>
                      <a:pt x="750" y="75"/>
                    </a:lnTo>
                    <a:lnTo>
                      <a:pt x="822" y="129"/>
                    </a:lnTo>
                    <a:lnTo>
                      <a:pt x="857" y="156"/>
                    </a:lnTo>
                    <a:lnTo>
                      <a:pt x="875" y="164"/>
                    </a:lnTo>
                    <a:lnTo>
                      <a:pt x="884" y="164"/>
                    </a:lnTo>
                    <a:cubicBezTo>
                      <a:pt x="875" y="164"/>
                      <a:pt x="884" y="156"/>
                      <a:pt x="884" y="156"/>
                    </a:cubicBezTo>
                    <a:lnTo>
                      <a:pt x="884" y="164"/>
                    </a:lnTo>
                    <a:cubicBezTo>
                      <a:pt x="875" y="191"/>
                      <a:pt x="848" y="209"/>
                      <a:pt x="830" y="218"/>
                    </a:cubicBezTo>
                    <a:cubicBezTo>
                      <a:pt x="804" y="236"/>
                      <a:pt x="777" y="245"/>
                      <a:pt x="750" y="254"/>
                    </a:cubicBezTo>
                    <a:lnTo>
                      <a:pt x="741" y="254"/>
                    </a:lnTo>
                    <a:lnTo>
                      <a:pt x="741" y="263"/>
                    </a:lnTo>
                    <a:cubicBezTo>
                      <a:pt x="741" y="307"/>
                      <a:pt x="732" y="361"/>
                      <a:pt x="723" y="405"/>
                    </a:cubicBezTo>
                    <a:lnTo>
                      <a:pt x="723" y="414"/>
                    </a:lnTo>
                    <a:lnTo>
                      <a:pt x="813" y="548"/>
                    </a:lnTo>
                    <a:lnTo>
                      <a:pt x="830" y="575"/>
                    </a:lnTo>
                    <a:lnTo>
                      <a:pt x="839" y="548"/>
                    </a:lnTo>
                    <a:cubicBezTo>
                      <a:pt x="841" y="542"/>
                      <a:pt x="843" y="536"/>
                      <a:pt x="845" y="530"/>
                    </a:cubicBezTo>
                    <a:lnTo>
                      <a:pt x="857" y="530"/>
                    </a:lnTo>
                    <a:lnTo>
                      <a:pt x="848" y="518"/>
                    </a:lnTo>
                    <a:lnTo>
                      <a:pt x="848" y="518"/>
                    </a:lnTo>
                    <a:cubicBezTo>
                      <a:pt x="860" y="472"/>
                      <a:pt x="868" y="422"/>
                      <a:pt x="875" y="379"/>
                    </a:cubicBezTo>
                    <a:cubicBezTo>
                      <a:pt x="875" y="325"/>
                      <a:pt x="893" y="272"/>
                      <a:pt x="920" y="227"/>
                    </a:cubicBezTo>
                    <a:cubicBezTo>
                      <a:pt x="964" y="138"/>
                      <a:pt x="1045" y="75"/>
                      <a:pt x="1134" y="40"/>
                    </a:cubicBezTo>
                    <a:cubicBezTo>
                      <a:pt x="1143" y="31"/>
                      <a:pt x="1143" y="31"/>
                      <a:pt x="1152" y="31"/>
                    </a:cubicBezTo>
                    <a:cubicBezTo>
                      <a:pt x="1156" y="30"/>
                      <a:pt x="1161" y="29"/>
                      <a:pt x="1166" y="29"/>
                    </a:cubicBezTo>
                    <a:cubicBezTo>
                      <a:pt x="1196" y="29"/>
                      <a:pt x="1223" y="53"/>
                      <a:pt x="1223" y="84"/>
                    </a:cubicBezTo>
                    <a:cubicBezTo>
                      <a:pt x="1232" y="93"/>
                      <a:pt x="1232" y="102"/>
                      <a:pt x="1232" y="111"/>
                    </a:cubicBezTo>
                    <a:cubicBezTo>
                      <a:pt x="1232" y="120"/>
                      <a:pt x="1232" y="129"/>
                      <a:pt x="1223" y="138"/>
                    </a:cubicBezTo>
                    <a:cubicBezTo>
                      <a:pt x="1223" y="164"/>
                      <a:pt x="1223" y="182"/>
                      <a:pt x="1214" y="200"/>
                    </a:cubicBezTo>
                    <a:cubicBezTo>
                      <a:pt x="1196" y="280"/>
                      <a:pt x="1169" y="352"/>
                      <a:pt x="1152" y="414"/>
                    </a:cubicBezTo>
                    <a:cubicBezTo>
                      <a:pt x="1143" y="512"/>
                      <a:pt x="1143" y="619"/>
                      <a:pt x="1161" y="727"/>
                    </a:cubicBezTo>
                    <a:cubicBezTo>
                      <a:pt x="1161" y="762"/>
                      <a:pt x="1169" y="789"/>
                      <a:pt x="1169" y="807"/>
                    </a:cubicBezTo>
                    <a:cubicBezTo>
                      <a:pt x="1169" y="816"/>
                      <a:pt x="1178" y="825"/>
                      <a:pt x="1178" y="834"/>
                    </a:cubicBezTo>
                    <a:cubicBezTo>
                      <a:pt x="1178" y="825"/>
                      <a:pt x="1178" y="816"/>
                      <a:pt x="1178" y="807"/>
                    </a:cubicBezTo>
                    <a:cubicBezTo>
                      <a:pt x="1178" y="789"/>
                      <a:pt x="1169" y="753"/>
                      <a:pt x="1169" y="727"/>
                    </a:cubicBezTo>
                    <a:cubicBezTo>
                      <a:pt x="1161" y="619"/>
                      <a:pt x="1161" y="512"/>
                      <a:pt x="1169" y="405"/>
                    </a:cubicBezTo>
                    <a:cubicBezTo>
                      <a:pt x="1187" y="352"/>
                      <a:pt x="1214" y="280"/>
                      <a:pt x="1232" y="200"/>
                    </a:cubicBezTo>
                    <a:cubicBezTo>
                      <a:pt x="1241" y="182"/>
                      <a:pt x="1250" y="156"/>
                      <a:pt x="1250" y="138"/>
                    </a:cubicBezTo>
                    <a:cubicBezTo>
                      <a:pt x="1250" y="129"/>
                      <a:pt x="1250" y="120"/>
                      <a:pt x="1250" y="102"/>
                    </a:cubicBezTo>
                    <a:cubicBezTo>
                      <a:pt x="1259" y="93"/>
                      <a:pt x="1250" y="84"/>
                      <a:pt x="1250" y="66"/>
                    </a:cubicBezTo>
                    <a:cubicBezTo>
                      <a:pt x="1250" y="57"/>
                      <a:pt x="1241" y="49"/>
                      <a:pt x="1241" y="49"/>
                    </a:cubicBezTo>
                    <a:cubicBezTo>
                      <a:pt x="1229" y="18"/>
                      <a:pt x="1200" y="0"/>
                      <a:pt x="1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6"/>
              <p:cNvSpPr/>
              <p:nvPr/>
            </p:nvSpPr>
            <p:spPr>
              <a:xfrm>
                <a:off x="7508788" y="1948567"/>
                <a:ext cx="27093" cy="45757"/>
              </a:xfrm>
              <a:custGeom>
                <a:avLst/>
                <a:gdLst/>
                <a:ahLst/>
                <a:cxnLst/>
                <a:rect l="l" t="t" r="r" b="b"/>
                <a:pathLst>
                  <a:path w="180" h="304" extrusionOk="0">
                    <a:moveTo>
                      <a:pt x="1" y="0"/>
                    </a:moveTo>
                    <a:lnTo>
                      <a:pt x="1" y="0"/>
                    </a:lnTo>
                    <a:cubicBezTo>
                      <a:pt x="19" y="63"/>
                      <a:pt x="45" y="116"/>
                      <a:pt x="81" y="161"/>
                    </a:cubicBezTo>
                    <a:cubicBezTo>
                      <a:pt x="108" y="215"/>
                      <a:pt x="134" y="268"/>
                      <a:pt x="179" y="304"/>
                    </a:cubicBezTo>
                    <a:cubicBezTo>
                      <a:pt x="161" y="250"/>
                      <a:pt x="143" y="197"/>
                      <a:pt x="108" y="152"/>
                    </a:cubicBezTo>
                    <a:cubicBezTo>
                      <a:pt x="81" y="90"/>
                      <a:pt x="45" y="4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6"/>
              <p:cNvSpPr/>
              <p:nvPr/>
            </p:nvSpPr>
            <p:spPr>
              <a:xfrm>
                <a:off x="7904956" y="2047007"/>
                <a:ext cx="95428" cy="35974"/>
              </a:xfrm>
              <a:custGeom>
                <a:avLst/>
                <a:gdLst/>
                <a:ahLst/>
                <a:cxnLst/>
                <a:rect l="l" t="t" r="r" b="b"/>
                <a:pathLst>
                  <a:path w="634" h="239" extrusionOk="0">
                    <a:moveTo>
                      <a:pt x="501" y="1"/>
                    </a:moveTo>
                    <a:cubicBezTo>
                      <a:pt x="427" y="1"/>
                      <a:pt x="353" y="14"/>
                      <a:pt x="286" y="42"/>
                    </a:cubicBezTo>
                    <a:cubicBezTo>
                      <a:pt x="170" y="78"/>
                      <a:pt x="72" y="140"/>
                      <a:pt x="0" y="239"/>
                    </a:cubicBezTo>
                    <a:cubicBezTo>
                      <a:pt x="90" y="167"/>
                      <a:pt x="188" y="114"/>
                      <a:pt x="295" y="69"/>
                    </a:cubicBezTo>
                    <a:cubicBezTo>
                      <a:pt x="402" y="42"/>
                      <a:pt x="518" y="24"/>
                      <a:pt x="634" y="16"/>
                    </a:cubicBezTo>
                    <a:cubicBezTo>
                      <a:pt x="590" y="6"/>
                      <a:pt x="546"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37"/>
          <p:cNvSpPr/>
          <p:nvPr/>
        </p:nvSpPr>
        <p:spPr>
          <a:xfrm>
            <a:off x="4811516" y="1526901"/>
            <a:ext cx="680166"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4811516" y="3099976"/>
            <a:ext cx="680166"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1301823" y="1526900"/>
            <a:ext cx="680149"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1301823" y="3099922"/>
            <a:ext cx="680149"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7"/>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Features of the topic</a:t>
            </a:r>
            <a:endParaRPr/>
          </a:p>
        </p:txBody>
      </p:sp>
      <p:sp>
        <p:nvSpPr>
          <p:cNvPr id="952" name="Google Shape;952;p37"/>
          <p:cNvSpPr txBox="1">
            <a:spLocks noGrp="1"/>
          </p:cNvSpPr>
          <p:nvPr>
            <p:ph type="subTitle" idx="1"/>
          </p:nvPr>
        </p:nvSpPr>
        <p:spPr>
          <a:xfrm>
            <a:off x="1981975" y="1903300"/>
            <a:ext cx="2350500" cy="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Despite being red, Mars is a very cold place full of iron oxide dust</a:t>
            </a:r>
            <a:endParaRPr/>
          </a:p>
        </p:txBody>
      </p:sp>
      <p:sp>
        <p:nvSpPr>
          <p:cNvPr id="953" name="Google Shape;953;p37"/>
          <p:cNvSpPr txBox="1">
            <a:spLocks noGrp="1"/>
          </p:cNvSpPr>
          <p:nvPr>
            <p:ph type="subTitle" idx="2"/>
          </p:nvPr>
        </p:nvSpPr>
        <p:spPr>
          <a:xfrm>
            <a:off x="5491676" y="1903300"/>
            <a:ext cx="2350500" cy="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has a nice name and is the second planet from the Sun</a:t>
            </a:r>
            <a:endParaRPr/>
          </a:p>
        </p:txBody>
      </p:sp>
      <p:sp>
        <p:nvSpPr>
          <p:cNvPr id="954" name="Google Shape;954;p37"/>
          <p:cNvSpPr txBox="1">
            <a:spLocks noGrp="1"/>
          </p:cNvSpPr>
          <p:nvPr>
            <p:ph type="subTitle" idx="3"/>
          </p:nvPr>
        </p:nvSpPr>
        <p:spPr>
          <a:xfrm>
            <a:off x="1981975" y="3476300"/>
            <a:ext cx="2350500" cy="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a gas giant and the biggest planet in the entire Solar System</a:t>
            </a:r>
            <a:endParaRPr/>
          </a:p>
        </p:txBody>
      </p:sp>
      <p:sp>
        <p:nvSpPr>
          <p:cNvPr id="955" name="Google Shape;955;p37"/>
          <p:cNvSpPr txBox="1">
            <a:spLocks noGrp="1"/>
          </p:cNvSpPr>
          <p:nvPr>
            <p:ph type="subTitle" idx="4"/>
          </p:nvPr>
        </p:nvSpPr>
        <p:spPr>
          <a:xfrm>
            <a:off x="5491676" y="3476300"/>
            <a:ext cx="2350500" cy="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Mercury is the closest planet from the Sun and the smallest one </a:t>
            </a:r>
            <a:endParaRPr/>
          </a:p>
        </p:txBody>
      </p:sp>
      <p:sp>
        <p:nvSpPr>
          <p:cNvPr id="956" name="Google Shape;956;p37"/>
          <p:cNvSpPr txBox="1">
            <a:spLocks noGrp="1"/>
          </p:cNvSpPr>
          <p:nvPr>
            <p:ph type="subTitle" idx="5"/>
          </p:nvPr>
        </p:nvSpPr>
        <p:spPr>
          <a:xfrm>
            <a:off x="1981975" y="1526900"/>
            <a:ext cx="23505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Mars </a:t>
            </a:r>
            <a:endParaRPr/>
          </a:p>
        </p:txBody>
      </p:sp>
      <p:sp>
        <p:nvSpPr>
          <p:cNvPr id="957" name="Google Shape;957;p37"/>
          <p:cNvSpPr txBox="1">
            <a:spLocks noGrp="1"/>
          </p:cNvSpPr>
          <p:nvPr>
            <p:ph type="subTitle" idx="6"/>
          </p:nvPr>
        </p:nvSpPr>
        <p:spPr>
          <a:xfrm>
            <a:off x="1981975" y="3099976"/>
            <a:ext cx="23505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Jupiter </a:t>
            </a:r>
            <a:endParaRPr/>
          </a:p>
        </p:txBody>
      </p:sp>
      <p:sp>
        <p:nvSpPr>
          <p:cNvPr id="958" name="Google Shape;958;p37"/>
          <p:cNvSpPr txBox="1">
            <a:spLocks noGrp="1"/>
          </p:cNvSpPr>
          <p:nvPr>
            <p:ph type="subTitle" idx="7"/>
          </p:nvPr>
        </p:nvSpPr>
        <p:spPr>
          <a:xfrm>
            <a:off x="5491673" y="1526900"/>
            <a:ext cx="23505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Venus </a:t>
            </a:r>
            <a:endParaRPr/>
          </a:p>
        </p:txBody>
      </p:sp>
      <p:sp>
        <p:nvSpPr>
          <p:cNvPr id="959" name="Google Shape;959;p37"/>
          <p:cNvSpPr txBox="1">
            <a:spLocks noGrp="1"/>
          </p:cNvSpPr>
          <p:nvPr>
            <p:ph type="subTitle" idx="8"/>
          </p:nvPr>
        </p:nvSpPr>
        <p:spPr>
          <a:xfrm>
            <a:off x="5491673" y="3099976"/>
            <a:ext cx="2350500" cy="5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Mercury </a:t>
            </a:r>
            <a:endParaRPr/>
          </a:p>
        </p:txBody>
      </p:sp>
      <p:grpSp>
        <p:nvGrpSpPr>
          <p:cNvPr id="960" name="Google Shape;960;p37"/>
          <p:cNvGrpSpPr/>
          <p:nvPr/>
        </p:nvGrpSpPr>
        <p:grpSpPr>
          <a:xfrm>
            <a:off x="1468189" y="1650898"/>
            <a:ext cx="347864" cy="347864"/>
            <a:chOff x="6590175" y="2206003"/>
            <a:chExt cx="436193" cy="436194"/>
          </a:xfrm>
        </p:grpSpPr>
        <p:sp>
          <p:nvSpPr>
            <p:cNvPr id="961" name="Google Shape;961;p37"/>
            <p:cNvSpPr/>
            <p:nvPr/>
          </p:nvSpPr>
          <p:spPr>
            <a:xfrm>
              <a:off x="6924071" y="2308976"/>
              <a:ext cx="76853" cy="76827"/>
            </a:xfrm>
            <a:custGeom>
              <a:avLst/>
              <a:gdLst/>
              <a:ahLst/>
              <a:cxnLst/>
              <a:rect l="l" t="t" r="r" b="b"/>
              <a:pathLst>
                <a:path w="2963" h="2962" extrusionOk="0">
                  <a:moveTo>
                    <a:pt x="1482" y="0"/>
                  </a:moveTo>
                  <a:cubicBezTo>
                    <a:pt x="670" y="0"/>
                    <a:pt x="1" y="669"/>
                    <a:pt x="1" y="1481"/>
                  </a:cubicBezTo>
                  <a:cubicBezTo>
                    <a:pt x="1" y="2293"/>
                    <a:pt x="670" y="2962"/>
                    <a:pt x="1482" y="2962"/>
                  </a:cubicBezTo>
                  <a:cubicBezTo>
                    <a:pt x="2293" y="2962"/>
                    <a:pt x="2963" y="2293"/>
                    <a:pt x="2963" y="1481"/>
                  </a:cubicBezTo>
                  <a:cubicBezTo>
                    <a:pt x="2963" y="669"/>
                    <a:pt x="2293" y="0"/>
                    <a:pt x="1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6692447" y="2206003"/>
              <a:ext cx="231648" cy="179799"/>
            </a:xfrm>
            <a:custGeom>
              <a:avLst/>
              <a:gdLst/>
              <a:ahLst/>
              <a:cxnLst/>
              <a:rect l="l" t="t" r="r" b="b"/>
              <a:pathLst>
                <a:path w="8931" h="6932" extrusionOk="0">
                  <a:moveTo>
                    <a:pt x="2463" y="2989"/>
                  </a:moveTo>
                  <a:cubicBezTo>
                    <a:pt x="2740" y="2989"/>
                    <a:pt x="2954" y="3212"/>
                    <a:pt x="2954" y="3479"/>
                  </a:cubicBezTo>
                  <a:cubicBezTo>
                    <a:pt x="2954" y="3756"/>
                    <a:pt x="2740" y="3970"/>
                    <a:pt x="2463" y="3970"/>
                  </a:cubicBezTo>
                  <a:cubicBezTo>
                    <a:pt x="2195" y="3970"/>
                    <a:pt x="1972" y="3756"/>
                    <a:pt x="1972" y="3479"/>
                  </a:cubicBezTo>
                  <a:cubicBezTo>
                    <a:pt x="1972" y="3212"/>
                    <a:pt x="2195" y="2989"/>
                    <a:pt x="2463" y="2989"/>
                  </a:cubicBezTo>
                  <a:close/>
                  <a:moveTo>
                    <a:pt x="4470" y="2989"/>
                  </a:moveTo>
                  <a:cubicBezTo>
                    <a:pt x="4738" y="2989"/>
                    <a:pt x="4961" y="3212"/>
                    <a:pt x="4961" y="3479"/>
                  </a:cubicBezTo>
                  <a:cubicBezTo>
                    <a:pt x="4961" y="3756"/>
                    <a:pt x="4738" y="3970"/>
                    <a:pt x="4470" y="3970"/>
                  </a:cubicBezTo>
                  <a:cubicBezTo>
                    <a:pt x="4194" y="3970"/>
                    <a:pt x="3971" y="3756"/>
                    <a:pt x="3971" y="3479"/>
                  </a:cubicBezTo>
                  <a:cubicBezTo>
                    <a:pt x="3971" y="3212"/>
                    <a:pt x="4194" y="2989"/>
                    <a:pt x="4470" y="2989"/>
                  </a:cubicBezTo>
                  <a:close/>
                  <a:moveTo>
                    <a:pt x="6469" y="2989"/>
                  </a:moveTo>
                  <a:cubicBezTo>
                    <a:pt x="6745" y="2989"/>
                    <a:pt x="6959" y="3212"/>
                    <a:pt x="6959" y="3479"/>
                  </a:cubicBezTo>
                  <a:cubicBezTo>
                    <a:pt x="6959" y="3756"/>
                    <a:pt x="6745" y="3970"/>
                    <a:pt x="6469" y="3970"/>
                  </a:cubicBezTo>
                  <a:cubicBezTo>
                    <a:pt x="6201" y="3970"/>
                    <a:pt x="5978" y="3756"/>
                    <a:pt x="5978" y="3479"/>
                  </a:cubicBezTo>
                  <a:cubicBezTo>
                    <a:pt x="5978" y="3212"/>
                    <a:pt x="6201" y="2989"/>
                    <a:pt x="6469" y="2989"/>
                  </a:cubicBezTo>
                  <a:close/>
                  <a:moveTo>
                    <a:pt x="4470" y="0"/>
                  </a:moveTo>
                  <a:cubicBezTo>
                    <a:pt x="2026" y="0"/>
                    <a:pt x="1" y="1579"/>
                    <a:pt x="1" y="3479"/>
                  </a:cubicBezTo>
                  <a:cubicBezTo>
                    <a:pt x="1" y="5380"/>
                    <a:pt x="2026" y="6932"/>
                    <a:pt x="4470" y="6932"/>
                  </a:cubicBezTo>
                  <a:cubicBezTo>
                    <a:pt x="6915" y="6932"/>
                    <a:pt x="8931" y="5380"/>
                    <a:pt x="8931" y="3479"/>
                  </a:cubicBezTo>
                  <a:cubicBezTo>
                    <a:pt x="8931" y="1579"/>
                    <a:pt x="6915" y="0"/>
                    <a:pt x="44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6885890" y="2388112"/>
              <a:ext cx="140477" cy="254084"/>
            </a:xfrm>
            <a:custGeom>
              <a:avLst/>
              <a:gdLst/>
              <a:ahLst/>
              <a:cxnLst/>
              <a:rect l="l" t="t" r="r" b="b"/>
              <a:pathLst>
                <a:path w="5416" h="9796" extrusionOk="0">
                  <a:moveTo>
                    <a:pt x="4836" y="0"/>
                  </a:moveTo>
                  <a:cubicBezTo>
                    <a:pt x="4488" y="419"/>
                    <a:pt x="4006" y="723"/>
                    <a:pt x="3453" y="839"/>
                  </a:cubicBezTo>
                  <a:cubicBezTo>
                    <a:pt x="3453" y="856"/>
                    <a:pt x="3444" y="874"/>
                    <a:pt x="3444" y="892"/>
                  </a:cubicBezTo>
                  <a:lnTo>
                    <a:pt x="3444" y="1882"/>
                  </a:lnTo>
                  <a:lnTo>
                    <a:pt x="982" y="1882"/>
                  </a:lnTo>
                  <a:cubicBezTo>
                    <a:pt x="438" y="1882"/>
                    <a:pt x="1" y="2319"/>
                    <a:pt x="1" y="2864"/>
                  </a:cubicBezTo>
                  <a:cubicBezTo>
                    <a:pt x="1" y="3408"/>
                    <a:pt x="438" y="3854"/>
                    <a:pt x="982" y="3854"/>
                  </a:cubicBezTo>
                  <a:lnTo>
                    <a:pt x="2954" y="3854"/>
                  </a:lnTo>
                  <a:cubicBezTo>
                    <a:pt x="3230" y="3854"/>
                    <a:pt x="3444" y="4068"/>
                    <a:pt x="3444" y="4345"/>
                  </a:cubicBezTo>
                  <a:cubicBezTo>
                    <a:pt x="3444" y="4621"/>
                    <a:pt x="3230" y="4835"/>
                    <a:pt x="2954" y="4835"/>
                  </a:cubicBezTo>
                  <a:lnTo>
                    <a:pt x="1473" y="4835"/>
                  </a:lnTo>
                  <a:cubicBezTo>
                    <a:pt x="661" y="4835"/>
                    <a:pt x="1" y="5495"/>
                    <a:pt x="1" y="6316"/>
                  </a:cubicBezTo>
                  <a:lnTo>
                    <a:pt x="1" y="8805"/>
                  </a:lnTo>
                  <a:cubicBezTo>
                    <a:pt x="1" y="9349"/>
                    <a:pt x="438" y="9795"/>
                    <a:pt x="982" y="9795"/>
                  </a:cubicBezTo>
                  <a:cubicBezTo>
                    <a:pt x="1526" y="9795"/>
                    <a:pt x="1972" y="9349"/>
                    <a:pt x="1972" y="8805"/>
                  </a:cubicBezTo>
                  <a:lnTo>
                    <a:pt x="1972" y="6807"/>
                  </a:lnTo>
                  <a:lnTo>
                    <a:pt x="3944" y="6807"/>
                  </a:lnTo>
                  <a:cubicBezTo>
                    <a:pt x="4756" y="6807"/>
                    <a:pt x="5416" y="6147"/>
                    <a:pt x="5416" y="5326"/>
                  </a:cubicBezTo>
                  <a:lnTo>
                    <a:pt x="5416" y="892"/>
                  </a:lnTo>
                  <a:cubicBezTo>
                    <a:pt x="5416" y="500"/>
                    <a:pt x="5175" y="161"/>
                    <a:pt x="4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6615853" y="2308976"/>
              <a:ext cx="76619" cy="76827"/>
            </a:xfrm>
            <a:custGeom>
              <a:avLst/>
              <a:gdLst/>
              <a:ahLst/>
              <a:cxnLst/>
              <a:rect l="l" t="t" r="r" b="b"/>
              <a:pathLst>
                <a:path w="2954" h="2962" extrusionOk="0">
                  <a:moveTo>
                    <a:pt x="1473" y="0"/>
                  </a:moveTo>
                  <a:cubicBezTo>
                    <a:pt x="661" y="0"/>
                    <a:pt x="1" y="669"/>
                    <a:pt x="1" y="1481"/>
                  </a:cubicBezTo>
                  <a:cubicBezTo>
                    <a:pt x="1" y="2293"/>
                    <a:pt x="661" y="2962"/>
                    <a:pt x="1473" y="2962"/>
                  </a:cubicBezTo>
                  <a:cubicBezTo>
                    <a:pt x="2294" y="2962"/>
                    <a:pt x="2954" y="2293"/>
                    <a:pt x="2954" y="1481"/>
                  </a:cubicBezTo>
                  <a:cubicBezTo>
                    <a:pt x="2954" y="669"/>
                    <a:pt x="2294" y="0"/>
                    <a:pt x="14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6590175" y="2388112"/>
              <a:ext cx="140711" cy="254084"/>
            </a:xfrm>
            <a:custGeom>
              <a:avLst/>
              <a:gdLst/>
              <a:ahLst/>
              <a:cxnLst/>
              <a:rect l="l" t="t" r="r" b="b"/>
              <a:pathLst>
                <a:path w="5425" h="9796" extrusionOk="0">
                  <a:moveTo>
                    <a:pt x="581" y="0"/>
                  </a:moveTo>
                  <a:cubicBezTo>
                    <a:pt x="242" y="161"/>
                    <a:pt x="1" y="500"/>
                    <a:pt x="1" y="892"/>
                  </a:cubicBezTo>
                  <a:lnTo>
                    <a:pt x="1" y="5326"/>
                  </a:lnTo>
                  <a:cubicBezTo>
                    <a:pt x="1" y="6147"/>
                    <a:pt x="661" y="6807"/>
                    <a:pt x="1482" y="6807"/>
                  </a:cubicBezTo>
                  <a:lnTo>
                    <a:pt x="3453" y="6807"/>
                  </a:lnTo>
                  <a:lnTo>
                    <a:pt x="3453" y="8805"/>
                  </a:lnTo>
                  <a:cubicBezTo>
                    <a:pt x="3453" y="9349"/>
                    <a:pt x="3890" y="9795"/>
                    <a:pt x="4434" y="9795"/>
                  </a:cubicBezTo>
                  <a:cubicBezTo>
                    <a:pt x="4979" y="9795"/>
                    <a:pt x="5425" y="9349"/>
                    <a:pt x="5425" y="8805"/>
                  </a:cubicBezTo>
                  <a:lnTo>
                    <a:pt x="5425" y="6316"/>
                  </a:lnTo>
                  <a:cubicBezTo>
                    <a:pt x="5425" y="5495"/>
                    <a:pt x="4765" y="4835"/>
                    <a:pt x="3944" y="4835"/>
                  </a:cubicBezTo>
                  <a:lnTo>
                    <a:pt x="2463" y="4835"/>
                  </a:lnTo>
                  <a:cubicBezTo>
                    <a:pt x="2186" y="4835"/>
                    <a:pt x="1972" y="4621"/>
                    <a:pt x="1972" y="4345"/>
                  </a:cubicBezTo>
                  <a:cubicBezTo>
                    <a:pt x="1972" y="4068"/>
                    <a:pt x="2186" y="3854"/>
                    <a:pt x="2463" y="3854"/>
                  </a:cubicBezTo>
                  <a:lnTo>
                    <a:pt x="4434" y="3854"/>
                  </a:lnTo>
                  <a:cubicBezTo>
                    <a:pt x="4979" y="3854"/>
                    <a:pt x="5425" y="3408"/>
                    <a:pt x="5425" y="2864"/>
                  </a:cubicBezTo>
                  <a:cubicBezTo>
                    <a:pt x="5425" y="2319"/>
                    <a:pt x="4979" y="1882"/>
                    <a:pt x="4434" y="1882"/>
                  </a:cubicBezTo>
                  <a:lnTo>
                    <a:pt x="1972" y="1882"/>
                  </a:lnTo>
                  <a:lnTo>
                    <a:pt x="1972" y="892"/>
                  </a:lnTo>
                  <a:cubicBezTo>
                    <a:pt x="1972" y="874"/>
                    <a:pt x="1963" y="856"/>
                    <a:pt x="1963" y="839"/>
                  </a:cubicBezTo>
                  <a:cubicBezTo>
                    <a:pt x="1410" y="723"/>
                    <a:pt x="937" y="419"/>
                    <a:pt x="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6734803" y="2488050"/>
              <a:ext cx="146962" cy="154147"/>
            </a:xfrm>
            <a:custGeom>
              <a:avLst/>
              <a:gdLst/>
              <a:ahLst/>
              <a:cxnLst/>
              <a:rect l="l" t="t" r="r" b="b"/>
              <a:pathLst>
                <a:path w="5666" h="5943" extrusionOk="0">
                  <a:moveTo>
                    <a:pt x="553" y="1"/>
                  </a:moveTo>
                  <a:cubicBezTo>
                    <a:pt x="420" y="242"/>
                    <a:pt x="232" y="456"/>
                    <a:pt x="0" y="616"/>
                  </a:cubicBezTo>
                  <a:cubicBezTo>
                    <a:pt x="125" y="723"/>
                    <a:pt x="232" y="848"/>
                    <a:pt x="339" y="982"/>
                  </a:cubicBezTo>
                  <a:lnTo>
                    <a:pt x="2338" y="982"/>
                  </a:lnTo>
                  <a:lnTo>
                    <a:pt x="2338" y="4952"/>
                  </a:lnTo>
                  <a:lnTo>
                    <a:pt x="1820" y="4952"/>
                  </a:lnTo>
                  <a:cubicBezTo>
                    <a:pt x="1544" y="4952"/>
                    <a:pt x="1321" y="5175"/>
                    <a:pt x="1321" y="5452"/>
                  </a:cubicBezTo>
                  <a:cubicBezTo>
                    <a:pt x="1321" y="5719"/>
                    <a:pt x="1544" y="5942"/>
                    <a:pt x="1820" y="5942"/>
                  </a:cubicBezTo>
                  <a:lnTo>
                    <a:pt x="3854" y="5942"/>
                  </a:lnTo>
                  <a:cubicBezTo>
                    <a:pt x="4122" y="5942"/>
                    <a:pt x="4345" y="5719"/>
                    <a:pt x="4345" y="5452"/>
                  </a:cubicBezTo>
                  <a:cubicBezTo>
                    <a:pt x="4345" y="5175"/>
                    <a:pt x="4122" y="4952"/>
                    <a:pt x="3854" y="4952"/>
                  </a:cubicBezTo>
                  <a:lnTo>
                    <a:pt x="3328" y="4952"/>
                  </a:lnTo>
                  <a:lnTo>
                    <a:pt x="3328" y="982"/>
                  </a:lnTo>
                  <a:lnTo>
                    <a:pt x="5335" y="982"/>
                  </a:lnTo>
                  <a:cubicBezTo>
                    <a:pt x="5433" y="848"/>
                    <a:pt x="5540" y="723"/>
                    <a:pt x="5665" y="616"/>
                  </a:cubicBezTo>
                  <a:cubicBezTo>
                    <a:pt x="5442" y="456"/>
                    <a:pt x="5255" y="242"/>
                    <a:pt x="5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37"/>
          <p:cNvGrpSpPr/>
          <p:nvPr/>
        </p:nvGrpSpPr>
        <p:grpSpPr>
          <a:xfrm flipH="1">
            <a:off x="4952681" y="1625817"/>
            <a:ext cx="397852" cy="397853"/>
            <a:chOff x="7229280" y="2206003"/>
            <a:chExt cx="436194" cy="436194"/>
          </a:xfrm>
        </p:grpSpPr>
        <p:sp>
          <p:nvSpPr>
            <p:cNvPr id="968" name="Google Shape;968;p37"/>
            <p:cNvSpPr/>
            <p:nvPr/>
          </p:nvSpPr>
          <p:spPr>
            <a:xfrm>
              <a:off x="7308416" y="2285139"/>
              <a:ext cx="277920" cy="277920"/>
            </a:xfrm>
            <a:custGeom>
              <a:avLst/>
              <a:gdLst/>
              <a:ahLst/>
              <a:cxnLst/>
              <a:rect l="l" t="t" r="r" b="b"/>
              <a:pathLst>
                <a:path w="10715" h="10715" extrusionOk="0">
                  <a:moveTo>
                    <a:pt x="5362" y="2891"/>
                  </a:moveTo>
                  <a:cubicBezTo>
                    <a:pt x="6718" y="2891"/>
                    <a:pt x="7824" y="3997"/>
                    <a:pt x="7824" y="5353"/>
                  </a:cubicBezTo>
                  <a:cubicBezTo>
                    <a:pt x="7824" y="6718"/>
                    <a:pt x="6718" y="7824"/>
                    <a:pt x="5362" y="7824"/>
                  </a:cubicBezTo>
                  <a:cubicBezTo>
                    <a:pt x="4006" y="7824"/>
                    <a:pt x="2900" y="6718"/>
                    <a:pt x="2900" y="5353"/>
                  </a:cubicBezTo>
                  <a:cubicBezTo>
                    <a:pt x="2900" y="3997"/>
                    <a:pt x="4006" y="2891"/>
                    <a:pt x="5362" y="2891"/>
                  </a:cubicBezTo>
                  <a:close/>
                  <a:moveTo>
                    <a:pt x="3453" y="0"/>
                  </a:moveTo>
                  <a:cubicBezTo>
                    <a:pt x="3382" y="89"/>
                    <a:pt x="3310" y="161"/>
                    <a:pt x="3248" y="259"/>
                  </a:cubicBezTo>
                  <a:cubicBezTo>
                    <a:pt x="3141" y="232"/>
                    <a:pt x="3034" y="232"/>
                    <a:pt x="2918" y="223"/>
                  </a:cubicBezTo>
                  <a:lnTo>
                    <a:pt x="2918" y="223"/>
                  </a:lnTo>
                  <a:cubicBezTo>
                    <a:pt x="2998" y="937"/>
                    <a:pt x="2775" y="1677"/>
                    <a:pt x="2222" y="2222"/>
                  </a:cubicBezTo>
                  <a:cubicBezTo>
                    <a:pt x="1758" y="2685"/>
                    <a:pt x="1143" y="2944"/>
                    <a:pt x="482" y="2944"/>
                  </a:cubicBezTo>
                  <a:cubicBezTo>
                    <a:pt x="393" y="2944"/>
                    <a:pt x="313" y="2926"/>
                    <a:pt x="224" y="2917"/>
                  </a:cubicBezTo>
                  <a:lnTo>
                    <a:pt x="224" y="2917"/>
                  </a:lnTo>
                  <a:cubicBezTo>
                    <a:pt x="233" y="3024"/>
                    <a:pt x="233" y="3140"/>
                    <a:pt x="259" y="3247"/>
                  </a:cubicBezTo>
                  <a:cubicBezTo>
                    <a:pt x="170" y="3301"/>
                    <a:pt x="90" y="3381"/>
                    <a:pt x="1" y="3453"/>
                  </a:cubicBezTo>
                  <a:cubicBezTo>
                    <a:pt x="563" y="3899"/>
                    <a:pt x="928" y="4586"/>
                    <a:pt x="928" y="5353"/>
                  </a:cubicBezTo>
                  <a:cubicBezTo>
                    <a:pt x="928" y="6129"/>
                    <a:pt x="563" y="6816"/>
                    <a:pt x="1" y="7262"/>
                  </a:cubicBezTo>
                  <a:cubicBezTo>
                    <a:pt x="90" y="7333"/>
                    <a:pt x="170" y="7414"/>
                    <a:pt x="259" y="7467"/>
                  </a:cubicBezTo>
                  <a:cubicBezTo>
                    <a:pt x="233" y="7574"/>
                    <a:pt x="233" y="7690"/>
                    <a:pt x="224" y="7797"/>
                  </a:cubicBezTo>
                  <a:cubicBezTo>
                    <a:pt x="313" y="7788"/>
                    <a:pt x="393" y="7770"/>
                    <a:pt x="482" y="7770"/>
                  </a:cubicBezTo>
                  <a:cubicBezTo>
                    <a:pt x="1143" y="7770"/>
                    <a:pt x="1758" y="8029"/>
                    <a:pt x="2222" y="8493"/>
                  </a:cubicBezTo>
                  <a:cubicBezTo>
                    <a:pt x="2775" y="9037"/>
                    <a:pt x="2998" y="9778"/>
                    <a:pt x="2918" y="10491"/>
                  </a:cubicBezTo>
                  <a:cubicBezTo>
                    <a:pt x="3034" y="10482"/>
                    <a:pt x="3141" y="10482"/>
                    <a:pt x="3248" y="10456"/>
                  </a:cubicBezTo>
                  <a:cubicBezTo>
                    <a:pt x="3310" y="10554"/>
                    <a:pt x="3382" y="10625"/>
                    <a:pt x="3453" y="10714"/>
                  </a:cubicBezTo>
                  <a:cubicBezTo>
                    <a:pt x="3908" y="10152"/>
                    <a:pt x="4586" y="9787"/>
                    <a:pt x="5362" y="9787"/>
                  </a:cubicBezTo>
                  <a:cubicBezTo>
                    <a:pt x="6129" y="9787"/>
                    <a:pt x="6816" y="10152"/>
                    <a:pt x="7271" y="10714"/>
                  </a:cubicBezTo>
                  <a:cubicBezTo>
                    <a:pt x="7334" y="10625"/>
                    <a:pt x="7414" y="10554"/>
                    <a:pt x="7468" y="10456"/>
                  </a:cubicBezTo>
                  <a:cubicBezTo>
                    <a:pt x="7584" y="10482"/>
                    <a:pt x="7691" y="10482"/>
                    <a:pt x="7798" y="10491"/>
                  </a:cubicBezTo>
                  <a:cubicBezTo>
                    <a:pt x="7726" y="9778"/>
                    <a:pt x="7949" y="9037"/>
                    <a:pt x="8493" y="8493"/>
                  </a:cubicBezTo>
                  <a:cubicBezTo>
                    <a:pt x="8957" y="8029"/>
                    <a:pt x="9582" y="7770"/>
                    <a:pt x="10233" y="7770"/>
                  </a:cubicBezTo>
                  <a:cubicBezTo>
                    <a:pt x="10322" y="7770"/>
                    <a:pt x="10412" y="7788"/>
                    <a:pt x="10501" y="7797"/>
                  </a:cubicBezTo>
                  <a:cubicBezTo>
                    <a:pt x="10483" y="7690"/>
                    <a:pt x="10483" y="7574"/>
                    <a:pt x="10456" y="7467"/>
                  </a:cubicBezTo>
                  <a:cubicBezTo>
                    <a:pt x="10554" y="7414"/>
                    <a:pt x="10635" y="7333"/>
                    <a:pt x="10715" y="7262"/>
                  </a:cubicBezTo>
                  <a:cubicBezTo>
                    <a:pt x="10162" y="6816"/>
                    <a:pt x="9796" y="6129"/>
                    <a:pt x="9796" y="5353"/>
                  </a:cubicBezTo>
                  <a:cubicBezTo>
                    <a:pt x="9796" y="4586"/>
                    <a:pt x="10162" y="3899"/>
                    <a:pt x="10715" y="3453"/>
                  </a:cubicBezTo>
                  <a:cubicBezTo>
                    <a:pt x="10635" y="3381"/>
                    <a:pt x="10554" y="3301"/>
                    <a:pt x="10456" y="3247"/>
                  </a:cubicBezTo>
                  <a:cubicBezTo>
                    <a:pt x="10483" y="3140"/>
                    <a:pt x="10483" y="3024"/>
                    <a:pt x="10501" y="2917"/>
                  </a:cubicBezTo>
                  <a:lnTo>
                    <a:pt x="10501" y="2917"/>
                  </a:lnTo>
                  <a:cubicBezTo>
                    <a:pt x="10412" y="2926"/>
                    <a:pt x="10322" y="2944"/>
                    <a:pt x="10233" y="2944"/>
                  </a:cubicBezTo>
                  <a:cubicBezTo>
                    <a:pt x="9582" y="2944"/>
                    <a:pt x="8957" y="2685"/>
                    <a:pt x="8493" y="2222"/>
                  </a:cubicBezTo>
                  <a:cubicBezTo>
                    <a:pt x="7949" y="1677"/>
                    <a:pt x="7726" y="937"/>
                    <a:pt x="7798" y="223"/>
                  </a:cubicBezTo>
                  <a:lnTo>
                    <a:pt x="7798" y="223"/>
                  </a:lnTo>
                  <a:cubicBezTo>
                    <a:pt x="7691" y="232"/>
                    <a:pt x="7584" y="232"/>
                    <a:pt x="7468" y="259"/>
                  </a:cubicBezTo>
                  <a:cubicBezTo>
                    <a:pt x="7414" y="161"/>
                    <a:pt x="7334" y="89"/>
                    <a:pt x="7271" y="0"/>
                  </a:cubicBezTo>
                  <a:cubicBezTo>
                    <a:pt x="6816" y="553"/>
                    <a:pt x="6129" y="919"/>
                    <a:pt x="5362" y="919"/>
                  </a:cubicBezTo>
                  <a:cubicBezTo>
                    <a:pt x="4586" y="919"/>
                    <a:pt x="3908" y="553"/>
                    <a:pt x="34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7409080" y="2206003"/>
              <a:ext cx="76619" cy="77527"/>
            </a:xfrm>
            <a:custGeom>
              <a:avLst/>
              <a:gdLst/>
              <a:ahLst/>
              <a:cxnLst/>
              <a:rect l="l" t="t" r="r" b="b"/>
              <a:pathLst>
                <a:path w="2954" h="2989" extrusionOk="0">
                  <a:moveTo>
                    <a:pt x="1481" y="0"/>
                  </a:moveTo>
                  <a:cubicBezTo>
                    <a:pt x="660" y="0"/>
                    <a:pt x="0" y="696"/>
                    <a:pt x="0" y="1508"/>
                  </a:cubicBezTo>
                  <a:cubicBezTo>
                    <a:pt x="0" y="2329"/>
                    <a:pt x="660" y="2989"/>
                    <a:pt x="1481" y="2989"/>
                  </a:cubicBezTo>
                  <a:cubicBezTo>
                    <a:pt x="2293" y="2989"/>
                    <a:pt x="2953" y="2329"/>
                    <a:pt x="2953" y="1508"/>
                  </a:cubicBezTo>
                  <a:cubicBezTo>
                    <a:pt x="2953" y="696"/>
                    <a:pt x="2293" y="0"/>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7409080" y="2564644"/>
              <a:ext cx="76619" cy="77553"/>
            </a:xfrm>
            <a:custGeom>
              <a:avLst/>
              <a:gdLst/>
              <a:ahLst/>
              <a:cxnLst/>
              <a:rect l="l" t="t" r="r" b="b"/>
              <a:pathLst>
                <a:path w="2954" h="2990" extrusionOk="0">
                  <a:moveTo>
                    <a:pt x="1481" y="1"/>
                  </a:moveTo>
                  <a:cubicBezTo>
                    <a:pt x="660" y="1"/>
                    <a:pt x="0" y="661"/>
                    <a:pt x="0" y="1482"/>
                  </a:cubicBezTo>
                  <a:cubicBezTo>
                    <a:pt x="0" y="2293"/>
                    <a:pt x="660" y="2989"/>
                    <a:pt x="1481" y="2989"/>
                  </a:cubicBezTo>
                  <a:cubicBezTo>
                    <a:pt x="2293" y="2989"/>
                    <a:pt x="2953" y="2293"/>
                    <a:pt x="2953" y="1482"/>
                  </a:cubicBezTo>
                  <a:cubicBezTo>
                    <a:pt x="2953" y="661"/>
                    <a:pt x="2293"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7229280" y="2385778"/>
              <a:ext cx="77553" cy="76619"/>
            </a:xfrm>
            <a:custGeom>
              <a:avLst/>
              <a:gdLst/>
              <a:ahLst/>
              <a:cxnLst/>
              <a:rect l="l" t="t" r="r" b="b"/>
              <a:pathLst>
                <a:path w="2990" h="2954" extrusionOk="0">
                  <a:moveTo>
                    <a:pt x="1517" y="1"/>
                  </a:moveTo>
                  <a:cubicBezTo>
                    <a:pt x="696" y="1"/>
                    <a:pt x="1" y="661"/>
                    <a:pt x="1" y="1473"/>
                  </a:cubicBezTo>
                  <a:cubicBezTo>
                    <a:pt x="1" y="2294"/>
                    <a:pt x="696" y="2954"/>
                    <a:pt x="1517" y="2954"/>
                  </a:cubicBezTo>
                  <a:cubicBezTo>
                    <a:pt x="2329" y="2954"/>
                    <a:pt x="2989" y="2294"/>
                    <a:pt x="2989" y="1473"/>
                  </a:cubicBezTo>
                  <a:cubicBezTo>
                    <a:pt x="2989" y="661"/>
                    <a:pt x="2329"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7587947" y="2385778"/>
              <a:ext cx="77527" cy="76619"/>
            </a:xfrm>
            <a:custGeom>
              <a:avLst/>
              <a:gdLst/>
              <a:ahLst/>
              <a:cxnLst/>
              <a:rect l="l" t="t" r="r" b="b"/>
              <a:pathLst>
                <a:path w="2989" h="2954" extrusionOk="0">
                  <a:moveTo>
                    <a:pt x="1481" y="1"/>
                  </a:moveTo>
                  <a:cubicBezTo>
                    <a:pt x="669" y="1"/>
                    <a:pt x="0" y="661"/>
                    <a:pt x="0" y="1473"/>
                  </a:cubicBezTo>
                  <a:cubicBezTo>
                    <a:pt x="0" y="2294"/>
                    <a:pt x="669" y="2954"/>
                    <a:pt x="1481" y="2954"/>
                  </a:cubicBezTo>
                  <a:cubicBezTo>
                    <a:pt x="2293" y="2954"/>
                    <a:pt x="2989" y="2294"/>
                    <a:pt x="2989" y="1473"/>
                  </a:cubicBezTo>
                  <a:cubicBezTo>
                    <a:pt x="2989" y="661"/>
                    <a:pt x="2293"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7278795" y="2259279"/>
              <a:ext cx="84245" cy="76542"/>
            </a:xfrm>
            <a:custGeom>
              <a:avLst/>
              <a:gdLst/>
              <a:ahLst/>
              <a:cxnLst/>
              <a:rect l="l" t="t" r="r" b="b"/>
              <a:pathLst>
                <a:path w="3248" h="2951" extrusionOk="0">
                  <a:moveTo>
                    <a:pt x="1628" y="0"/>
                  </a:moveTo>
                  <a:cubicBezTo>
                    <a:pt x="1250" y="0"/>
                    <a:pt x="871" y="145"/>
                    <a:pt x="581" y="435"/>
                  </a:cubicBezTo>
                  <a:cubicBezTo>
                    <a:pt x="1" y="1006"/>
                    <a:pt x="1" y="1943"/>
                    <a:pt x="581" y="2523"/>
                  </a:cubicBezTo>
                  <a:cubicBezTo>
                    <a:pt x="866" y="2808"/>
                    <a:pt x="1250" y="2951"/>
                    <a:pt x="1624" y="2951"/>
                  </a:cubicBezTo>
                  <a:cubicBezTo>
                    <a:pt x="2008" y="2951"/>
                    <a:pt x="2383" y="2808"/>
                    <a:pt x="2668" y="2523"/>
                  </a:cubicBezTo>
                  <a:cubicBezTo>
                    <a:pt x="3248" y="1943"/>
                    <a:pt x="3248" y="1006"/>
                    <a:pt x="2668" y="435"/>
                  </a:cubicBezTo>
                  <a:cubicBezTo>
                    <a:pt x="2383" y="145"/>
                    <a:pt x="2006"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7531947" y="2512172"/>
              <a:ext cx="84012" cy="76801"/>
            </a:xfrm>
            <a:custGeom>
              <a:avLst/>
              <a:gdLst/>
              <a:ahLst/>
              <a:cxnLst/>
              <a:rect l="l" t="t" r="r" b="b"/>
              <a:pathLst>
                <a:path w="3239" h="2961" extrusionOk="0">
                  <a:moveTo>
                    <a:pt x="1620" y="1"/>
                  </a:moveTo>
                  <a:cubicBezTo>
                    <a:pt x="1240" y="1"/>
                    <a:pt x="861" y="146"/>
                    <a:pt x="571" y="436"/>
                  </a:cubicBezTo>
                  <a:cubicBezTo>
                    <a:pt x="0" y="1016"/>
                    <a:pt x="0" y="1952"/>
                    <a:pt x="571" y="2523"/>
                  </a:cubicBezTo>
                  <a:cubicBezTo>
                    <a:pt x="866" y="2818"/>
                    <a:pt x="1240" y="2960"/>
                    <a:pt x="1615" y="2960"/>
                  </a:cubicBezTo>
                  <a:cubicBezTo>
                    <a:pt x="1999" y="2960"/>
                    <a:pt x="2373" y="2818"/>
                    <a:pt x="2668" y="2523"/>
                  </a:cubicBezTo>
                  <a:cubicBezTo>
                    <a:pt x="3239" y="1952"/>
                    <a:pt x="3239" y="1016"/>
                    <a:pt x="2668" y="436"/>
                  </a:cubicBezTo>
                  <a:cubicBezTo>
                    <a:pt x="2378" y="146"/>
                    <a:pt x="1999" y="1"/>
                    <a:pt x="1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7278795" y="2512172"/>
              <a:ext cx="84245" cy="76801"/>
            </a:xfrm>
            <a:custGeom>
              <a:avLst/>
              <a:gdLst/>
              <a:ahLst/>
              <a:cxnLst/>
              <a:rect l="l" t="t" r="r" b="b"/>
              <a:pathLst>
                <a:path w="3248" h="2961" extrusionOk="0">
                  <a:moveTo>
                    <a:pt x="1628" y="1"/>
                  </a:moveTo>
                  <a:cubicBezTo>
                    <a:pt x="1250" y="1"/>
                    <a:pt x="871" y="146"/>
                    <a:pt x="581" y="436"/>
                  </a:cubicBezTo>
                  <a:cubicBezTo>
                    <a:pt x="1" y="1016"/>
                    <a:pt x="1" y="1952"/>
                    <a:pt x="581" y="2523"/>
                  </a:cubicBezTo>
                  <a:cubicBezTo>
                    <a:pt x="866" y="2818"/>
                    <a:pt x="1250" y="2960"/>
                    <a:pt x="1624" y="2960"/>
                  </a:cubicBezTo>
                  <a:cubicBezTo>
                    <a:pt x="2008" y="2960"/>
                    <a:pt x="2383" y="2818"/>
                    <a:pt x="2668" y="2523"/>
                  </a:cubicBezTo>
                  <a:cubicBezTo>
                    <a:pt x="3248" y="1952"/>
                    <a:pt x="3248" y="1016"/>
                    <a:pt x="2668" y="436"/>
                  </a:cubicBezTo>
                  <a:cubicBezTo>
                    <a:pt x="2383" y="146"/>
                    <a:pt x="2006" y="1"/>
                    <a:pt x="1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7531947" y="2259279"/>
              <a:ext cx="84012" cy="76542"/>
            </a:xfrm>
            <a:custGeom>
              <a:avLst/>
              <a:gdLst/>
              <a:ahLst/>
              <a:cxnLst/>
              <a:rect l="l" t="t" r="r" b="b"/>
              <a:pathLst>
                <a:path w="3239" h="2951" extrusionOk="0">
                  <a:moveTo>
                    <a:pt x="1620" y="0"/>
                  </a:moveTo>
                  <a:cubicBezTo>
                    <a:pt x="1240" y="0"/>
                    <a:pt x="861" y="145"/>
                    <a:pt x="571" y="435"/>
                  </a:cubicBezTo>
                  <a:cubicBezTo>
                    <a:pt x="0" y="1006"/>
                    <a:pt x="0" y="1943"/>
                    <a:pt x="571" y="2523"/>
                  </a:cubicBezTo>
                  <a:cubicBezTo>
                    <a:pt x="866" y="2808"/>
                    <a:pt x="1240" y="2951"/>
                    <a:pt x="1615" y="2951"/>
                  </a:cubicBezTo>
                  <a:cubicBezTo>
                    <a:pt x="1999" y="2951"/>
                    <a:pt x="2373" y="2808"/>
                    <a:pt x="2668" y="2523"/>
                  </a:cubicBezTo>
                  <a:cubicBezTo>
                    <a:pt x="3239" y="1943"/>
                    <a:pt x="3239" y="1006"/>
                    <a:pt x="2668" y="435"/>
                  </a:cubicBezTo>
                  <a:cubicBezTo>
                    <a:pt x="2378" y="145"/>
                    <a:pt x="1999" y="0"/>
                    <a:pt x="1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37"/>
          <p:cNvGrpSpPr/>
          <p:nvPr/>
        </p:nvGrpSpPr>
        <p:grpSpPr>
          <a:xfrm>
            <a:off x="1478857" y="3211973"/>
            <a:ext cx="326081" cy="347864"/>
            <a:chOff x="6603844" y="2763872"/>
            <a:chExt cx="408879" cy="436194"/>
          </a:xfrm>
        </p:grpSpPr>
        <p:sp>
          <p:nvSpPr>
            <p:cNvPr id="978" name="Google Shape;978;p37"/>
            <p:cNvSpPr/>
            <p:nvPr/>
          </p:nvSpPr>
          <p:spPr>
            <a:xfrm>
              <a:off x="6859512" y="2763872"/>
              <a:ext cx="76619" cy="77553"/>
            </a:xfrm>
            <a:custGeom>
              <a:avLst/>
              <a:gdLst/>
              <a:ahLst/>
              <a:cxnLst/>
              <a:rect l="l" t="t" r="r" b="b"/>
              <a:pathLst>
                <a:path w="2954" h="2990" extrusionOk="0">
                  <a:moveTo>
                    <a:pt x="1473" y="1"/>
                  </a:moveTo>
                  <a:cubicBezTo>
                    <a:pt x="661" y="1"/>
                    <a:pt x="1" y="697"/>
                    <a:pt x="1" y="1508"/>
                  </a:cubicBezTo>
                  <a:cubicBezTo>
                    <a:pt x="1" y="2320"/>
                    <a:pt x="661" y="2989"/>
                    <a:pt x="1473" y="2989"/>
                  </a:cubicBezTo>
                  <a:cubicBezTo>
                    <a:pt x="2294" y="2989"/>
                    <a:pt x="2954" y="2320"/>
                    <a:pt x="2954" y="1508"/>
                  </a:cubicBezTo>
                  <a:cubicBezTo>
                    <a:pt x="2954" y="697"/>
                    <a:pt x="2294" y="1"/>
                    <a:pt x="14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6769975" y="2969117"/>
              <a:ext cx="76619" cy="76619"/>
            </a:xfrm>
            <a:custGeom>
              <a:avLst/>
              <a:gdLst/>
              <a:ahLst/>
              <a:cxnLst/>
              <a:rect l="l" t="t" r="r" b="b"/>
              <a:pathLst>
                <a:path w="2954" h="2954" extrusionOk="0">
                  <a:moveTo>
                    <a:pt x="1481" y="1"/>
                  </a:moveTo>
                  <a:cubicBezTo>
                    <a:pt x="661" y="1"/>
                    <a:pt x="0" y="661"/>
                    <a:pt x="0" y="1482"/>
                  </a:cubicBezTo>
                  <a:cubicBezTo>
                    <a:pt x="0" y="2293"/>
                    <a:pt x="661" y="2953"/>
                    <a:pt x="1481" y="2953"/>
                  </a:cubicBezTo>
                  <a:cubicBezTo>
                    <a:pt x="2293" y="2953"/>
                    <a:pt x="2953" y="2293"/>
                    <a:pt x="2953" y="1482"/>
                  </a:cubicBezTo>
                  <a:cubicBezTo>
                    <a:pt x="2953" y="661"/>
                    <a:pt x="2293"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6910661" y="2969117"/>
              <a:ext cx="76619" cy="76619"/>
            </a:xfrm>
            <a:custGeom>
              <a:avLst/>
              <a:gdLst/>
              <a:ahLst/>
              <a:cxnLst/>
              <a:rect l="l" t="t" r="r" b="b"/>
              <a:pathLst>
                <a:path w="2954" h="2954" extrusionOk="0">
                  <a:moveTo>
                    <a:pt x="1472" y="1"/>
                  </a:moveTo>
                  <a:cubicBezTo>
                    <a:pt x="661" y="1"/>
                    <a:pt x="0" y="661"/>
                    <a:pt x="0" y="1482"/>
                  </a:cubicBezTo>
                  <a:cubicBezTo>
                    <a:pt x="0" y="2293"/>
                    <a:pt x="661" y="2953"/>
                    <a:pt x="1472" y="2953"/>
                  </a:cubicBezTo>
                  <a:cubicBezTo>
                    <a:pt x="2293" y="2953"/>
                    <a:pt x="2953" y="2293"/>
                    <a:pt x="2953" y="1482"/>
                  </a:cubicBezTo>
                  <a:cubicBezTo>
                    <a:pt x="2953" y="661"/>
                    <a:pt x="2293"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6629522" y="2969117"/>
              <a:ext cx="76619" cy="76619"/>
            </a:xfrm>
            <a:custGeom>
              <a:avLst/>
              <a:gdLst/>
              <a:ahLst/>
              <a:cxnLst/>
              <a:rect l="l" t="t" r="r" b="b"/>
              <a:pathLst>
                <a:path w="2954" h="2954" extrusionOk="0">
                  <a:moveTo>
                    <a:pt x="1472" y="1"/>
                  </a:moveTo>
                  <a:cubicBezTo>
                    <a:pt x="660" y="1"/>
                    <a:pt x="0" y="661"/>
                    <a:pt x="0" y="1482"/>
                  </a:cubicBezTo>
                  <a:cubicBezTo>
                    <a:pt x="0" y="2293"/>
                    <a:pt x="660" y="2953"/>
                    <a:pt x="1472" y="2953"/>
                  </a:cubicBezTo>
                  <a:cubicBezTo>
                    <a:pt x="2293" y="2953"/>
                    <a:pt x="2953" y="2293"/>
                    <a:pt x="2953" y="1482"/>
                  </a:cubicBezTo>
                  <a:cubicBezTo>
                    <a:pt x="2953" y="661"/>
                    <a:pt x="2293"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6603844" y="3058680"/>
              <a:ext cx="408879" cy="141385"/>
            </a:xfrm>
            <a:custGeom>
              <a:avLst/>
              <a:gdLst/>
              <a:ahLst/>
              <a:cxnLst/>
              <a:rect l="l" t="t" r="r" b="b"/>
              <a:pathLst>
                <a:path w="15764" h="5451" extrusionOk="0">
                  <a:moveTo>
                    <a:pt x="999" y="0"/>
                  </a:moveTo>
                  <a:cubicBezTo>
                    <a:pt x="402" y="446"/>
                    <a:pt x="0" y="1160"/>
                    <a:pt x="0" y="1963"/>
                  </a:cubicBezTo>
                  <a:lnTo>
                    <a:pt x="0" y="4951"/>
                  </a:lnTo>
                  <a:cubicBezTo>
                    <a:pt x="0" y="5228"/>
                    <a:pt x="223" y="5451"/>
                    <a:pt x="491" y="5451"/>
                  </a:cubicBezTo>
                  <a:cubicBezTo>
                    <a:pt x="767" y="5451"/>
                    <a:pt x="990" y="5228"/>
                    <a:pt x="990" y="4951"/>
                  </a:cubicBezTo>
                  <a:lnTo>
                    <a:pt x="990" y="3444"/>
                  </a:lnTo>
                  <a:lnTo>
                    <a:pt x="14782" y="3444"/>
                  </a:lnTo>
                  <a:lnTo>
                    <a:pt x="14782" y="4951"/>
                  </a:lnTo>
                  <a:cubicBezTo>
                    <a:pt x="14782" y="5228"/>
                    <a:pt x="15005" y="5451"/>
                    <a:pt x="15273" y="5451"/>
                  </a:cubicBezTo>
                  <a:cubicBezTo>
                    <a:pt x="15549" y="5451"/>
                    <a:pt x="15764" y="5228"/>
                    <a:pt x="15764" y="4951"/>
                  </a:cubicBezTo>
                  <a:lnTo>
                    <a:pt x="15764" y="1963"/>
                  </a:lnTo>
                  <a:cubicBezTo>
                    <a:pt x="15764" y="1160"/>
                    <a:pt x="15371" y="446"/>
                    <a:pt x="14764" y="0"/>
                  </a:cubicBezTo>
                  <a:cubicBezTo>
                    <a:pt x="14354" y="303"/>
                    <a:pt x="13854" y="491"/>
                    <a:pt x="13301" y="491"/>
                  </a:cubicBezTo>
                  <a:cubicBezTo>
                    <a:pt x="12757" y="491"/>
                    <a:pt x="12249" y="303"/>
                    <a:pt x="11838" y="0"/>
                  </a:cubicBezTo>
                  <a:cubicBezTo>
                    <a:pt x="11544" y="223"/>
                    <a:pt x="11294" y="509"/>
                    <a:pt x="11116" y="839"/>
                  </a:cubicBezTo>
                  <a:cubicBezTo>
                    <a:pt x="11241" y="1195"/>
                    <a:pt x="11330" y="1570"/>
                    <a:pt x="11330" y="1963"/>
                  </a:cubicBezTo>
                  <a:lnTo>
                    <a:pt x="11330" y="2462"/>
                  </a:lnTo>
                  <a:lnTo>
                    <a:pt x="10348" y="2462"/>
                  </a:lnTo>
                  <a:lnTo>
                    <a:pt x="10348" y="1963"/>
                  </a:lnTo>
                  <a:cubicBezTo>
                    <a:pt x="10348" y="1160"/>
                    <a:pt x="9947" y="446"/>
                    <a:pt x="9349" y="0"/>
                  </a:cubicBezTo>
                  <a:cubicBezTo>
                    <a:pt x="8939" y="303"/>
                    <a:pt x="8430" y="491"/>
                    <a:pt x="7886" y="491"/>
                  </a:cubicBezTo>
                  <a:cubicBezTo>
                    <a:pt x="7333" y="491"/>
                    <a:pt x="6834" y="303"/>
                    <a:pt x="6423" y="0"/>
                  </a:cubicBezTo>
                  <a:cubicBezTo>
                    <a:pt x="5817" y="446"/>
                    <a:pt x="5424" y="1160"/>
                    <a:pt x="5424" y="1963"/>
                  </a:cubicBezTo>
                  <a:lnTo>
                    <a:pt x="5424" y="2462"/>
                  </a:lnTo>
                  <a:lnTo>
                    <a:pt x="4434" y="2462"/>
                  </a:lnTo>
                  <a:lnTo>
                    <a:pt x="4434" y="1963"/>
                  </a:lnTo>
                  <a:cubicBezTo>
                    <a:pt x="4434" y="1570"/>
                    <a:pt x="4523" y="1195"/>
                    <a:pt x="4648" y="839"/>
                  </a:cubicBezTo>
                  <a:cubicBezTo>
                    <a:pt x="4478" y="509"/>
                    <a:pt x="4229" y="223"/>
                    <a:pt x="3925" y="0"/>
                  </a:cubicBezTo>
                  <a:cubicBezTo>
                    <a:pt x="3515" y="303"/>
                    <a:pt x="3015" y="491"/>
                    <a:pt x="2462" y="491"/>
                  </a:cubicBezTo>
                  <a:cubicBezTo>
                    <a:pt x="1918" y="491"/>
                    <a:pt x="1410" y="303"/>
                    <a:pt x="9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6704949" y="2841400"/>
              <a:ext cx="295039" cy="191600"/>
            </a:xfrm>
            <a:custGeom>
              <a:avLst/>
              <a:gdLst/>
              <a:ahLst/>
              <a:cxnLst/>
              <a:rect l="l" t="t" r="r" b="b"/>
              <a:pathLst>
                <a:path w="11375" h="7387" extrusionOk="0">
                  <a:moveTo>
                    <a:pt x="1044" y="0"/>
                  </a:moveTo>
                  <a:cubicBezTo>
                    <a:pt x="527" y="0"/>
                    <a:pt x="81" y="393"/>
                    <a:pt x="45" y="910"/>
                  </a:cubicBezTo>
                  <a:cubicBezTo>
                    <a:pt x="1" y="1490"/>
                    <a:pt x="464" y="1972"/>
                    <a:pt x="1026" y="1972"/>
                  </a:cubicBezTo>
                  <a:lnTo>
                    <a:pt x="5460" y="1972"/>
                  </a:lnTo>
                  <a:lnTo>
                    <a:pt x="5460" y="4443"/>
                  </a:lnTo>
                  <a:cubicBezTo>
                    <a:pt x="6058" y="4898"/>
                    <a:pt x="6450" y="5603"/>
                    <a:pt x="6450" y="6406"/>
                  </a:cubicBezTo>
                  <a:cubicBezTo>
                    <a:pt x="6450" y="6753"/>
                    <a:pt x="6370" y="7084"/>
                    <a:pt x="6236" y="7387"/>
                  </a:cubicBezTo>
                  <a:lnTo>
                    <a:pt x="7146" y="7387"/>
                  </a:lnTo>
                  <a:cubicBezTo>
                    <a:pt x="7021" y="7084"/>
                    <a:pt x="6941" y="6753"/>
                    <a:pt x="6941" y="6406"/>
                  </a:cubicBezTo>
                  <a:cubicBezTo>
                    <a:pt x="6941" y="5041"/>
                    <a:pt x="8047" y="3943"/>
                    <a:pt x="9403" y="3943"/>
                  </a:cubicBezTo>
                  <a:cubicBezTo>
                    <a:pt x="10215" y="3943"/>
                    <a:pt x="10920" y="4336"/>
                    <a:pt x="11375" y="4934"/>
                  </a:cubicBezTo>
                  <a:cubicBezTo>
                    <a:pt x="11375" y="4934"/>
                    <a:pt x="11375" y="4925"/>
                    <a:pt x="11375" y="4925"/>
                  </a:cubicBezTo>
                  <a:lnTo>
                    <a:pt x="11375" y="1972"/>
                  </a:lnTo>
                  <a:cubicBezTo>
                    <a:pt x="11375" y="883"/>
                    <a:pt x="10492" y="0"/>
                    <a:pt x="9403" y="0"/>
                  </a:cubicBezTo>
                  <a:lnTo>
                    <a:pt x="9394" y="0"/>
                  </a:lnTo>
                  <a:cubicBezTo>
                    <a:pt x="8939" y="589"/>
                    <a:pt x="8235" y="982"/>
                    <a:pt x="7432" y="982"/>
                  </a:cubicBezTo>
                  <a:cubicBezTo>
                    <a:pt x="6629" y="982"/>
                    <a:pt x="5924" y="589"/>
                    <a:pt x="54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37"/>
          <p:cNvGrpSpPr/>
          <p:nvPr/>
        </p:nvGrpSpPr>
        <p:grpSpPr>
          <a:xfrm flipH="1">
            <a:off x="4988559" y="3235653"/>
            <a:ext cx="326068" cy="324218"/>
            <a:chOff x="7228139" y="2763768"/>
            <a:chExt cx="438735" cy="436245"/>
          </a:xfrm>
        </p:grpSpPr>
        <p:sp>
          <p:nvSpPr>
            <p:cNvPr id="985" name="Google Shape;985;p37"/>
            <p:cNvSpPr/>
            <p:nvPr/>
          </p:nvSpPr>
          <p:spPr>
            <a:xfrm>
              <a:off x="7511352" y="3045712"/>
              <a:ext cx="155521" cy="154302"/>
            </a:xfrm>
            <a:custGeom>
              <a:avLst/>
              <a:gdLst/>
              <a:ahLst/>
              <a:cxnLst/>
              <a:rect l="l" t="t" r="r" b="b"/>
              <a:pathLst>
                <a:path w="5996" h="5949" extrusionOk="0">
                  <a:moveTo>
                    <a:pt x="491" y="0"/>
                  </a:moveTo>
                  <a:cubicBezTo>
                    <a:pt x="223" y="0"/>
                    <a:pt x="0" y="224"/>
                    <a:pt x="0" y="500"/>
                  </a:cubicBezTo>
                  <a:lnTo>
                    <a:pt x="0" y="3729"/>
                  </a:lnTo>
                  <a:cubicBezTo>
                    <a:pt x="0" y="3890"/>
                    <a:pt x="72" y="4042"/>
                    <a:pt x="197" y="4131"/>
                  </a:cubicBezTo>
                  <a:cubicBezTo>
                    <a:pt x="288" y="4198"/>
                    <a:pt x="392" y="4231"/>
                    <a:pt x="493" y="4231"/>
                  </a:cubicBezTo>
                  <a:cubicBezTo>
                    <a:pt x="621" y="4231"/>
                    <a:pt x="745" y="4180"/>
                    <a:pt x="839" y="4086"/>
                  </a:cubicBezTo>
                  <a:lnTo>
                    <a:pt x="1767" y="3167"/>
                  </a:lnTo>
                  <a:lnTo>
                    <a:pt x="4372" y="5808"/>
                  </a:lnTo>
                  <a:cubicBezTo>
                    <a:pt x="4470" y="5902"/>
                    <a:pt x="4597" y="5949"/>
                    <a:pt x="4723" y="5949"/>
                  </a:cubicBezTo>
                  <a:cubicBezTo>
                    <a:pt x="4849" y="5949"/>
                    <a:pt x="4974" y="5902"/>
                    <a:pt x="5068" y="5808"/>
                  </a:cubicBezTo>
                  <a:lnTo>
                    <a:pt x="5799" y="5077"/>
                  </a:lnTo>
                  <a:cubicBezTo>
                    <a:pt x="5995" y="4880"/>
                    <a:pt x="5995" y="4568"/>
                    <a:pt x="5799" y="4381"/>
                  </a:cubicBezTo>
                  <a:lnTo>
                    <a:pt x="3158" y="1767"/>
                  </a:lnTo>
                  <a:lnTo>
                    <a:pt x="4077" y="857"/>
                  </a:lnTo>
                  <a:cubicBezTo>
                    <a:pt x="4184" y="741"/>
                    <a:pt x="4247" y="580"/>
                    <a:pt x="4229" y="429"/>
                  </a:cubicBezTo>
                  <a:cubicBezTo>
                    <a:pt x="4184" y="179"/>
                    <a:pt x="3979" y="0"/>
                    <a:pt x="3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7228139" y="3045712"/>
              <a:ext cx="155495" cy="154302"/>
            </a:xfrm>
            <a:custGeom>
              <a:avLst/>
              <a:gdLst/>
              <a:ahLst/>
              <a:cxnLst/>
              <a:rect l="l" t="t" r="r" b="b"/>
              <a:pathLst>
                <a:path w="5995" h="5949" extrusionOk="0">
                  <a:moveTo>
                    <a:pt x="2266" y="0"/>
                  </a:moveTo>
                  <a:cubicBezTo>
                    <a:pt x="2105" y="0"/>
                    <a:pt x="1954" y="72"/>
                    <a:pt x="1865" y="197"/>
                  </a:cubicBezTo>
                  <a:cubicBezTo>
                    <a:pt x="1713" y="402"/>
                    <a:pt x="1740" y="678"/>
                    <a:pt x="1909" y="848"/>
                  </a:cubicBezTo>
                  <a:lnTo>
                    <a:pt x="2828" y="1767"/>
                  </a:lnTo>
                  <a:lnTo>
                    <a:pt x="187" y="4381"/>
                  </a:lnTo>
                  <a:cubicBezTo>
                    <a:pt x="0" y="4568"/>
                    <a:pt x="0" y="4880"/>
                    <a:pt x="187" y="5077"/>
                  </a:cubicBezTo>
                  <a:lnTo>
                    <a:pt x="919" y="5808"/>
                  </a:lnTo>
                  <a:cubicBezTo>
                    <a:pt x="1017" y="5902"/>
                    <a:pt x="1144" y="5949"/>
                    <a:pt x="1270" y="5949"/>
                  </a:cubicBezTo>
                  <a:cubicBezTo>
                    <a:pt x="1396" y="5949"/>
                    <a:pt x="1521" y="5902"/>
                    <a:pt x="1615" y="5808"/>
                  </a:cubicBezTo>
                  <a:lnTo>
                    <a:pt x="4229" y="3167"/>
                  </a:lnTo>
                  <a:lnTo>
                    <a:pt x="5147" y="4077"/>
                  </a:lnTo>
                  <a:cubicBezTo>
                    <a:pt x="5238" y="4175"/>
                    <a:pt x="5367" y="4235"/>
                    <a:pt x="5496" y="4235"/>
                  </a:cubicBezTo>
                  <a:cubicBezTo>
                    <a:pt x="5520" y="4235"/>
                    <a:pt x="5543" y="4233"/>
                    <a:pt x="5567" y="4229"/>
                  </a:cubicBezTo>
                  <a:cubicBezTo>
                    <a:pt x="5817" y="4193"/>
                    <a:pt x="5995" y="3979"/>
                    <a:pt x="5995" y="3738"/>
                  </a:cubicBezTo>
                  <a:lnTo>
                    <a:pt x="5995" y="500"/>
                  </a:lnTo>
                  <a:cubicBezTo>
                    <a:pt x="5995" y="224"/>
                    <a:pt x="5772" y="0"/>
                    <a:pt x="5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7383843" y="2917994"/>
              <a:ext cx="128002" cy="127742"/>
            </a:xfrm>
            <a:custGeom>
              <a:avLst/>
              <a:gdLst/>
              <a:ahLst/>
              <a:cxnLst/>
              <a:rect l="l" t="t" r="r" b="b"/>
              <a:pathLst>
                <a:path w="4935" h="4925" extrusionOk="0">
                  <a:moveTo>
                    <a:pt x="2463" y="0"/>
                  </a:moveTo>
                  <a:cubicBezTo>
                    <a:pt x="1107" y="0"/>
                    <a:pt x="1" y="1106"/>
                    <a:pt x="1" y="2462"/>
                  </a:cubicBezTo>
                  <a:cubicBezTo>
                    <a:pt x="1" y="3818"/>
                    <a:pt x="1107" y="4924"/>
                    <a:pt x="2463" y="4924"/>
                  </a:cubicBezTo>
                  <a:cubicBezTo>
                    <a:pt x="3828" y="4924"/>
                    <a:pt x="4934" y="3818"/>
                    <a:pt x="4934" y="2462"/>
                  </a:cubicBezTo>
                  <a:cubicBezTo>
                    <a:pt x="4934" y="1106"/>
                    <a:pt x="3828" y="0"/>
                    <a:pt x="2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7511352" y="2763768"/>
              <a:ext cx="155521" cy="154250"/>
            </a:xfrm>
            <a:custGeom>
              <a:avLst/>
              <a:gdLst/>
              <a:ahLst/>
              <a:cxnLst/>
              <a:rect l="l" t="t" r="r" b="b"/>
              <a:pathLst>
                <a:path w="5996" h="5947" extrusionOk="0">
                  <a:moveTo>
                    <a:pt x="4723" y="0"/>
                  </a:moveTo>
                  <a:cubicBezTo>
                    <a:pt x="4597" y="0"/>
                    <a:pt x="4470" y="49"/>
                    <a:pt x="4372" y="147"/>
                  </a:cubicBezTo>
                  <a:lnTo>
                    <a:pt x="1767" y="2788"/>
                  </a:lnTo>
                  <a:lnTo>
                    <a:pt x="848" y="1869"/>
                  </a:lnTo>
                  <a:cubicBezTo>
                    <a:pt x="753" y="1774"/>
                    <a:pt x="616" y="1715"/>
                    <a:pt x="475" y="1715"/>
                  </a:cubicBezTo>
                  <a:cubicBezTo>
                    <a:pt x="456" y="1715"/>
                    <a:pt x="438" y="1716"/>
                    <a:pt x="420" y="1718"/>
                  </a:cubicBezTo>
                  <a:cubicBezTo>
                    <a:pt x="170" y="1762"/>
                    <a:pt x="0" y="1967"/>
                    <a:pt x="0" y="2208"/>
                  </a:cubicBezTo>
                  <a:lnTo>
                    <a:pt x="0" y="5455"/>
                  </a:lnTo>
                  <a:cubicBezTo>
                    <a:pt x="0" y="5723"/>
                    <a:pt x="223" y="5946"/>
                    <a:pt x="491" y="5946"/>
                  </a:cubicBezTo>
                  <a:lnTo>
                    <a:pt x="3729" y="5946"/>
                  </a:lnTo>
                  <a:cubicBezTo>
                    <a:pt x="3881" y="5946"/>
                    <a:pt x="4033" y="5875"/>
                    <a:pt x="4131" y="5750"/>
                  </a:cubicBezTo>
                  <a:cubicBezTo>
                    <a:pt x="4283" y="5545"/>
                    <a:pt x="4256" y="5277"/>
                    <a:pt x="4086" y="5108"/>
                  </a:cubicBezTo>
                  <a:lnTo>
                    <a:pt x="3158" y="4180"/>
                  </a:lnTo>
                  <a:lnTo>
                    <a:pt x="5799" y="1575"/>
                  </a:lnTo>
                  <a:cubicBezTo>
                    <a:pt x="5995" y="1379"/>
                    <a:pt x="5995" y="1066"/>
                    <a:pt x="5799" y="879"/>
                  </a:cubicBezTo>
                  <a:lnTo>
                    <a:pt x="5068" y="147"/>
                  </a:lnTo>
                  <a:cubicBezTo>
                    <a:pt x="4974" y="49"/>
                    <a:pt x="4849" y="0"/>
                    <a:pt x="4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7228139" y="2763768"/>
              <a:ext cx="155495" cy="154250"/>
            </a:xfrm>
            <a:custGeom>
              <a:avLst/>
              <a:gdLst/>
              <a:ahLst/>
              <a:cxnLst/>
              <a:rect l="l" t="t" r="r" b="b"/>
              <a:pathLst>
                <a:path w="5995" h="5947" extrusionOk="0">
                  <a:moveTo>
                    <a:pt x="1270" y="0"/>
                  </a:moveTo>
                  <a:cubicBezTo>
                    <a:pt x="1144" y="0"/>
                    <a:pt x="1017" y="49"/>
                    <a:pt x="919" y="147"/>
                  </a:cubicBezTo>
                  <a:lnTo>
                    <a:pt x="187" y="879"/>
                  </a:lnTo>
                  <a:cubicBezTo>
                    <a:pt x="0" y="1066"/>
                    <a:pt x="0" y="1379"/>
                    <a:pt x="187" y="1575"/>
                  </a:cubicBezTo>
                  <a:lnTo>
                    <a:pt x="2828" y="4180"/>
                  </a:lnTo>
                  <a:lnTo>
                    <a:pt x="1918" y="5099"/>
                  </a:lnTo>
                  <a:cubicBezTo>
                    <a:pt x="1802" y="5206"/>
                    <a:pt x="1740" y="5366"/>
                    <a:pt x="1766" y="5527"/>
                  </a:cubicBezTo>
                  <a:cubicBezTo>
                    <a:pt x="1802" y="5777"/>
                    <a:pt x="2016" y="5946"/>
                    <a:pt x="2257" y="5946"/>
                  </a:cubicBezTo>
                  <a:lnTo>
                    <a:pt x="5495" y="5946"/>
                  </a:lnTo>
                  <a:cubicBezTo>
                    <a:pt x="5772" y="5946"/>
                    <a:pt x="5995" y="5723"/>
                    <a:pt x="5995" y="5455"/>
                  </a:cubicBezTo>
                  <a:lnTo>
                    <a:pt x="5995" y="2217"/>
                  </a:lnTo>
                  <a:cubicBezTo>
                    <a:pt x="5995" y="2065"/>
                    <a:pt x="5924" y="1914"/>
                    <a:pt x="5799" y="1816"/>
                  </a:cubicBezTo>
                  <a:cubicBezTo>
                    <a:pt x="5707" y="1748"/>
                    <a:pt x="5602" y="1716"/>
                    <a:pt x="5498" y="1716"/>
                  </a:cubicBezTo>
                  <a:cubicBezTo>
                    <a:pt x="5369" y="1716"/>
                    <a:pt x="5242" y="1766"/>
                    <a:pt x="5147" y="1860"/>
                  </a:cubicBezTo>
                  <a:lnTo>
                    <a:pt x="4229" y="2788"/>
                  </a:lnTo>
                  <a:lnTo>
                    <a:pt x="1615" y="147"/>
                  </a:lnTo>
                  <a:cubicBezTo>
                    <a:pt x="1521" y="49"/>
                    <a:pt x="1396" y="0"/>
                    <a:pt x="12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38"/>
          <p:cNvSpPr/>
          <p:nvPr/>
        </p:nvSpPr>
        <p:spPr>
          <a:xfrm flipH="1">
            <a:off x="6778641" y="1857788"/>
            <a:ext cx="680166"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flipH="1">
            <a:off x="4231916" y="1857788"/>
            <a:ext cx="680166"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a:off x="1685191" y="1857788"/>
            <a:ext cx="680166" cy="595680"/>
          </a:xfrm>
          <a:custGeom>
            <a:avLst/>
            <a:gdLst/>
            <a:ahLst/>
            <a:cxnLst/>
            <a:rect l="l" t="t" r="r" b="b"/>
            <a:pathLst>
              <a:path w="6960" h="6095" extrusionOk="0">
                <a:moveTo>
                  <a:pt x="3482" y="1"/>
                </a:moveTo>
                <a:cubicBezTo>
                  <a:pt x="2936" y="1"/>
                  <a:pt x="2383" y="147"/>
                  <a:pt x="1883" y="455"/>
                </a:cubicBezTo>
                <a:cubicBezTo>
                  <a:pt x="456" y="1329"/>
                  <a:pt x="1" y="3211"/>
                  <a:pt x="884" y="4647"/>
                </a:cubicBezTo>
                <a:lnTo>
                  <a:pt x="242" y="5780"/>
                </a:lnTo>
                <a:lnTo>
                  <a:pt x="1615" y="5459"/>
                </a:lnTo>
                <a:cubicBezTo>
                  <a:pt x="2163" y="5881"/>
                  <a:pt x="2818" y="6094"/>
                  <a:pt x="3476" y="6094"/>
                </a:cubicBezTo>
                <a:cubicBezTo>
                  <a:pt x="4029" y="6094"/>
                  <a:pt x="4584" y="5943"/>
                  <a:pt x="5077" y="5638"/>
                </a:cubicBezTo>
                <a:cubicBezTo>
                  <a:pt x="6513" y="4754"/>
                  <a:pt x="6959" y="2881"/>
                  <a:pt x="6076" y="1445"/>
                </a:cubicBezTo>
                <a:cubicBezTo>
                  <a:pt x="5500" y="514"/>
                  <a:pt x="4504" y="1"/>
                  <a:pt x="3482"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8"/>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Examples</a:t>
            </a:r>
            <a:endParaRPr/>
          </a:p>
        </p:txBody>
      </p:sp>
      <p:sp>
        <p:nvSpPr>
          <p:cNvPr id="998" name="Google Shape;998;p38"/>
          <p:cNvSpPr txBox="1">
            <a:spLocks noGrp="1"/>
          </p:cNvSpPr>
          <p:nvPr>
            <p:ph type="subTitle" idx="1"/>
          </p:nvPr>
        </p:nvSpPr>
        <p:spPr>
          <a:xfrm>
            <a:off x="937626" y="2828328"/>
            <a:ext cx="2175300" cy="8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of them all</a:t>
            </a:r>
            <a:endParaRPr/>
          </a:p>
        </p:txBody>
      </p:sp>
      <p:sp>
        <p:nvSpPr>
          <p:cNvPr id="999" name="Google Shape;999;p38"/>
          <p:cNvSpPr txBox="1">
            <a:spLocks noGrp="1"/>
          </p:cNvSpPr>
          <p:nvPr>
            <p:ph type="subTitle" idx="2"/>
          </p:nvPr>
        </p:nvSpPr>
        <p:spPr>
          <a:xfrm>
            <a:off x="3484350" y="2828328"/>
            <a:ext cx="2175300" cy="8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1000" name="Google Shape;1000;p38"/>
          <p:cNvSpPr txBox="1">
            <a:spLocks noGrp="1"/>
          </p:cNvSpPr>
          <p:nvPr>
            <p:ph type="subTitle" idx="3"/>
          </p:nvPr>
        </p:nvSpPr>
        <p:spPr>
          <a:xfrm>
            <a:off x="6031074" y="2828328"/>
            <a:ext cx="2175300" cy="8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 It’s full of iron oxide dust</a:t>
            </a:r>
            <a:endParaRPr/>
          </a:p>
        </p:txBody>
      </p:sp>
      <p:sp>
        <p:nvSpPr>
          <p:cNvPr id="1001" name="Google Shape;1001;p38"/>
          <p:cNvSpPr txBox="1">
            <a:spLocks noGrp="1"/>
          </p:cNvSpPr>
          <p:nvPr>
            <p:ph type="subTitle" idx="4"/>
          </p:nvPr>
        </p:nvSpPr>
        <p:spPr>
          <a:xfrm>
            <a:off x="937625" y="24499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Mercury </a:t>
            </a:r>
            <a:endParaRPr/>
          </a:p>
        </p:txBody>
      </p:sp>
      <p:sp>
        <p:nvSpPr>
          <p:cNvPr id="1002" name="Google Shape;1002;p38"/>
          <p:cNvSpPr txBox="1">
            <a:spLocks noGrp="1"/>
          </p:cNvSpPr>
          <p:nvPr>
            <p:ph type="subTitle" idx="5"/>
          </p:nvPr>
        </p:nvSpPr>
        <p:spPr>
          <a:xfrm>
            <a:off x="3484350" y="24499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Venus </a:t>
            </a:r>
            <a:endParaRPr/>
          </a:p>
        </p:txBody>
      </p:sp>
      <p:sp>
        <p:nvSpPr>
          <p:cNvPr id="1003" name="Google Shape;1003;p38"/>
          <p:cNvSpPr txBox="1">
            <a:spLocks noGrp="1"/>
          </p:cNvSpPr>
          <p:nvPr>
            <p:ph type="subTitle" idx="6"/>
          </p:nvPr>
        </p:nvSpPr>
        <p:spPr>
          <a:xfrm>
            <a:off x="6031075" y="2449950"/>
            <a:ext cx="21753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Mars </a:t>
            </a:r>
            <a:endParaRPr/>
          </a:p>
        </p:txBody>
      </p:sp>
      <p:grpSp>
        <p:nvGrpSpPr>
          <p:cNvPr id="1004" name="Google Shape;1004;p38"/>
          <p:cNvGrpSpPr/>
          <p:nvPr/>
        </p:nvGrpSpPr>
        <p:grpSpPr>
          <a:xfrm>
            <a:off x="1852314" y="1981785"/>
            <a:ext cx="347950" cy="347971"/>
            <a:chOff x="1477125" y="3879402"/>
            <a:chExt cx="436192" cy="436218"/>
          </a:xfrm>
        </p:grpSpPr>
        <p:sp>
          <p:nvSpPr>
            <p:cNvPr id="1005" name="Google Shape;1005;p38"/>
            <p:cNvSpPr/>
            <p:nvPr/>
          </p:nvSpPr>
          <p:spPr>
            <a:xfrm>
              <a:off x="1708982" y="4084414"/>
              <a:ext cx="51149" cy="51175"/>
            </a:xfrm>
            <a:custGeom>
              <a:avLst/>
              <a:gdLst/>
              <a:ahLst/>
              <a:cxnLst/>
              <a:rect l="l" t="t" r="r" b="b"/>
              <a:pathLst>
                <a:path w="1972" h="1973" extrusionOk="0">
                  <a:moveTo>
                    <a:pt x="982" y="1"/>
                  </a:moveTo>
                  <a:cubicBezTo>
                    <a:pt x="437" y="1"/>
                    <a:pt x="0" y="438"/>
                    <a:pt x="0" y="982"/>
                  </a:cubicBezTo>
                  <a:cubicBezTo>
                    <a:pt x="0" y="1526"/>
                    <a:pt x="437" y="1972"/>
                    <a:pt x="982" y="1972"/>
                  </a:cubicBezTo>
                  <a:cubicBezTo>
                    <a:pt x="1526" y="1972"/>
                    <a:pt x="1972" y="1526"/>
                    <a:pt x="1972" y="982"/>
                  </a:cubicBezTo>
                  <a:cubicBezTo>
                    <a:pt x="1972" y="438"/>
                    <a:pt x="1526" y="1"/>
                    <a:pt x="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8"/>
            <p:cNvSpPr/>
            <p:nvPr/>
          </p:nvSpPr>
          <p:spPr>
            <a:xfrm>
              <a:off x="1553953" y="4084414"/>
              <a:ext cx="51149" cy="51175"/>
            </a:xfrm>
            <a:custGeom>
              <a:avLst/>
              <a:gdLst/>
              <a:ahLst/>
              <a:cxnLst/>
              <a:rect l="l" t="t" r="r" b="b"/>
              <a:pathLst>
                <a:path w="1972" h="1973" extrusionOk="0">
                  <a:moveTo>
                    <a:pt x="981" y="1"/>
                  </a:moveTo>
                  <a:cubicBezTo>
                    <a:pt x="437" y="1"/>
                    <a:pt x="0" y="438"/>
                    <a:pt x="0" y="982"/>
                  </a:cubicBezTo>
                  <a:cubicBezTo>
                    <a:pt x="0" y="1526"/>
                    <a:pt x="437" y="1972"/>
                    <a:pt x="981" y="1972"/>
                  </a:cubicBezTo>
                  <a:cubicBezTo>
                    <a:pt x="1526" y="1972"/>
                    <a:pt x="1972" y="1526"/>
                    <a:pt x="1972" y="982"/>
                  </a:cubicBezTo>
                  <a:cubicBezTo>
                    <a:pt x="1972" y="438"/>
                    <a:pt x="152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8"/>
            <p:cNvSpPr/>
            <p:nvPr/>
          </p:nvSpPr>
          <p:spPr>
            <a:xfrm>
              <a:off x="1477125" y="3982609"/>
              <a:ext cx="359597" cy="333012"/>
            </a:xfrm>
            <a:custGeom>
              <a:avLst/>
              <a:gdLst/>
              <a:ahLst/>
              <a:cxnLst/>
              <a:rect l="l" t="t" r="r" b="b"/>
              <a:pathLst>
                <a:path w="13864" h="12839" extrusionOk="0">
                  <a:moveTo>
                    <a:pt x="9924" y="2951"/>
                  </a:moveTo>
                  <a:cubicBezTo>
                    <a:pt x="9955" y="2951"/>
                    <a:pt x="9987" y="2952"/>
                    <a:pt x="10019" y="2953"/>
                  </a:cubicBezTo>
                  <a:cubicBezTo>
                    <a:pt x="11027" y="3007"/>
                    <a:pt x="11848" y="3819"/>
                    <a:pt x="11892" y="4827"/>
                  </a:cubicBezTo>
                  <a:cubicBezTo>
                    <a:pt x="11946" y="5960"/>
                    <a:pt x="11036" y="6897"/>
                    <a:pt x="9921" y="6897"/>
                  </a:cubicBezTo>
                  <a:lnTo>
                    <a:pt x="3970" y="6897"/>
                  </a:lnTo>
                  <a:cubicBezTo>
                    <a:pt x="2918" y="6897"/>
                    <a:pt x="2025" y="6076"/>
                    <a:pt x="1972" y="5023"/>
                  </a:cubicBezTo>
                  <a:cubicBezTo>
                    <a:pt x="1927" y="3890"/>
                    <a:pt x="2828" y="2953"/>
                    <a:pt x="3943" y="2953"/>
                  </a:cubicBezTo>
                  <a:cubicBezTo>
                    <a:pt x="5032" y="2953"/>
                    <a:pt x="5915" y="3837"/>
                    <a:pt x="5915" y="4925"/>
                  </a:cubicBezTo>
                  <a:cubicBezTo>
                    <a:pt x="5915" y="5282"/>
                    <a:pt x="5808" y="5621"/>
                    <a:pt x="5638" y="5906"/>
                  </a:cubicBezTo>
                  <a:lnTo>
                    <a:pt x="8226" y="5906"/>
                  </a:lnTo>
                  <a:cubicBezTo>
                    <a:pt x="8056" y="5621"/>
                    <a:pt x="7949" y="5282"/>
                    <a:pt x="7949" y="4925"/>
                  </a:cubicBezTo>
                  <a:cubicBezTo>
                    <a:pt x="7949" y="3841"/>
                    <a:pt x="8834" y="2951"/>
                    <a:pt x="9924" y="2951"/>
                  </a:cubicBezTo>
                  <a:close/>
                  <a:moveTo>
                    <a:pt x="2463" y="1"/>
                  </a:moveTo>
                  <a:cubicBezTo>
                    <a:pt x="1107" y="1"/>
                    <a:pt x="0" y="1098"/>
                    <a:pt x="0" y="2463"/>
                  </a:cubicBezTo>
                  <a:lnTo>
                    <a:pt x="0" y="7387"/>
                  </a:lnTo>
                  <a:cubicBezTo>
                    <a:pt x="0" y="8574"/>
                    <a:pt x="848" y="9573"/>
                    <a:pt x="1972" y="9805"/>
                  </a:cubicBezTo>
                  <a:lnTo>
                    <a:pt x="1972" y="12347"/>
                  </a:lnTo>
                  <a:cubicBezTo>
                    <a:pt x="1972" y="12535"/>
                    <a:pt x="2079" y="12704"/>
                    <a:pt x="2248" y="12784"/>
                  </a:cubicBezTo>
                  <a:cubicBezTo>
                    <a:pt x="2318" y="12821"/>
                    <a:pt x="2392" y="12838"/>
                    <a:pt x="2466" y="12838"/>
                  </a:cubicBezTo>
                  <a:cubicBezTo>
                    <a:pt x="2572" y="12838"/>
                    <a:pt x="2677" y="12803"/>
                    <a:pt x="2766" y="12740"/>
                  </a:cubicBezTo>
                  <a:lnTo>
                    <a:pt x="6575" y="9849"/>
                  </a:lnTo>
                  <a:lnTo>
                    <a:pt x="11401" y="9849"/>
                  </a:lnTo>
                  <a:cubicBezTo>
                    <a:pt x="12757" y="9849"/>
                    <a:pt x="13864" y="8752"/>
                    <a:pt x="13864" y="7387"/>
                  </a:cubicBezTo>
                  <a:lnTo>
                    <a:pt x="13864" y="2463"/>
                  </a:lnTo>
                  <a:cubicBezTo>
                    <a:pt x="13864" y="1098"/>
                    <a:pt x="12757" y="1"/>
                    <a:pt x="11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8"/>
            <p:cNvSpPr/>
            <p:nvPr/>
          </p:nvSpPr>
          <p:spPr>
            <a:xfrm>
              <a:off x="1579397" y="3879402"/>
              <a:ext cx="333919" cy="280696"/>
            </a:xfrm>
            <a:custGeom>
              <a:avLst/>
              <a:gdLst/>
              <a:ahLst/>
              <a:cxnLst/>
              <a:rect l="l" t="t" r="r" b="b"/>
              <a:pathLst>
                <a:path w="12874" h="10822" extrusionOk="0">
                  <a:moveTo>
                    <a:pt x="2463" y="1"/>
                  </a:moveTo>
                  <a:cubicBezTo>
                    <a:pt x="1107" y="1"/>
                    <a:pt x="0" y="1107"/>
                    <a:pt x="0" y="2463"/>
                  </a:cubicBezTo>
                  <a:lnTo>
                    <a:pt x="0" y="2989"/>
                  </a:lnTo>
                  <a:lnTo>
                    <a:pt x="7458" y="2989"/>
                  </a:lnTo>
                  <a:cubicBezTo>
                    <a:pt x="9359" y="2989"/>
                    <a:pt x="10902" y="4533"/>
                    <a:pt x="10902" y="6442"/>
                  </a:cubicBezTo>
                  <a:lnTo>
                    <a:pt x="10902" y="10822"/>
                  </a:lnTo>
                  <a:cubicBezTo>
                    <a:pt x="12026" y="10599"/>
                    <a:pt x="12874" y="9600"/>
                    <a:pt x="12874" y="8413"/>
                  </a:cubicBezTo>
                  <a:lnTo>
                    <a:pt x="12874" y="2463"/>
                  </a:lnTo>
                  <a:cubicBezTo>
                    <a:pt x="12874" y="1107"/>
                    <a:pt x="11776" y="1"/>
                    <a:pt x="10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38"/>
          <p:cNvGrpSpPr/>
          <p:nvPr/>
        </p:nvGrpSpPr>
        <p:grpSpPr>
          <a:xfrm>
            <a:off x="4398390" y="1981785"/>
            <a:ext cx="347952" cy="347952"/>
            <a:chOff x="2116230" y="3879402"/>
            <a:chExt cx="436194" cy="436194"/>
          </a:xfrm>
        </p:grpSpPr>
        <p:sp>
          <p:nvSpPr>
            <p:cNvPr id="1010" name="Google Shape;1010;p38"/>
            <p:cNvSpPr/>
            <p:nvPr/>
          </p:nvSpPr>
          <p:spPr>
            <a:xfrm>
              <a:off x="2259925" y="4214233"/>
              <a:ext cx="61809" cy="101364"/>
            </a:xfrm>
            <a:custGeom>
              <a:avLst/>
              <a:gdLst/>
              <a:ahLst/>
              <a:cxnLst/>
              <a:rect l="l" t="t" r="r" b="b"/>
              <a:pathLst>
                <a:path w="2383" h="3908" extrusionOk="0">
                  <a:moveTo>
                    <a:pt x="0" y="1"/>
                  </a:moveTo>
                  <a:cubicBezTo>
                    <a:pt x="536" y="1927"/>
                    <a:pt x="1419" y="3515"/>
                    <a:pt x="2382" y="3908"/>
                  </a:cubicBezTo>
                  <a:lnTo>
                    <a:pt x="23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8"/>
            <p:cNvSpPr/>
            <p:nvPr/>
          </p:nvSpPr>
          <p:spPr>
            <a:xfrm>
              <a:off x="2244414" y="4112193"/>
              <a:ext cx="77320" cy="76619"/>
            </a:xfrm>
            <a:custGeom>
              <a:avLst/>
              <a:gdLst/>
              <a:ahLst/>
              <a:cxnLst/>
              <a:rect l="l" t="t" r="r" b="b"/>
              <a:pathLst>
                <a:path w="2981" h="2954" extrusionOk="0">
                  <a:moveTo>
                    <a:pt x="1" y="0"/>
                  </a:moveTo>
                  <a:cubicBezTo>
                    <a:pt x="36" y="1000"/>
                    <a:pt x="161" y="2008"/>
                    <a:pt x="357" y="2953"/>
                  </a:cubicBezTo>
                  <a:lnTo>
                    <a:pt x="2980" y="2953"/>
                  </a:lnTo>
                  <a:lnTo>
                    <a:pt x="29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8"/>
            <p:cNvSpPr/>
            <p:nvPr/>
          </p:nvSpPr>
          <p:spPr>
            <a:xfrm>
              <a:off x="2347154" y="4214233"/>
              <a:ext cx="61809" cy="101364"/>
            </a:xfrm>
            <a:custGeom>
              <a:avLst/>
              <a:gdLst/>
              <a:ahLst/>
              <a:cxnLst/>
              <a:rect l="l" t="t" r="r" b="b"/>
              <a:pathLst>
                <a:path w="2383" h="3908" extrusionOk="0">
                  <a:moveTo>
                    <a:pt x="1" y="1"/>
                  </a:moveTo>
                  <a:lnTo>
                    <a:pt x="1" y="3908"/>
                  </a:lnTo>
                  <a:cubicBezTo>
                    <a:pt x="964" y="3515"/>
                    <a:pt x="1847" y="1927"/>
                    <a:pt x="2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8"/>
            <p:cNvSpPr/>
            <p:nvPr/>
          </p:nvSpPr>
          <p:spPr>
            <a:xfrm>
              <a:off x="2116697" y="4112193"/>
              <a:ext cx="110623" cy="76619"/>
            </a:xfrm>
            <a:custGeom>
              <a:avLst/>
              <a:gdLst/>
              <a:ahLst/>
              <a:cxnLst/>
              <a:rect l="l" t="t" r="r" b="b"/>
              <a:pathLst>
                <a:path w="4265" h="2954" extrusionOk="0">
                  <a:moveTo>
                    <a:pt x="0" y="0"/>
                  </a:moveTo>
                  <a:cubicBezTo>
                    <a:pt x="63" y="1044"/>
                    <a:pt x="312" y="2043"/>
                    <a:pt x="732" y="2953"/>
                  </a:cubicBezTo>
                  <a:lnTo>
                    <a:pt x="4264" y="2953"/>
                  </a:lnTo>
                  <a:cubicBezTo>
                    <a:pt x="4068" y="2008"/>
                    <a:pt x="3961" y="1008"/>
                    <a:pt x="3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8"/>
            <p:cNvSpPr/>
            <p:nvPr/>
          </p:nvSpPr>
          <p:spPr>
            <a:xfrm>
              <a:off x="2149327" y="4214233"/>
              <a:ext cx="127742" cy="96747"/>
            </a:xfrm>
            <a:custGeom>
              <a:avLst/>
              <a:gdLst/>
              <a:ahLst/>
              <a:cxnLst/>
              <a:rect l="l" t="t" r="r" b="b"/>
              <a:pathLst>
                <a:path w="4925" h="3730" extrusionOk="0">
                  <a:moveTo>
                    <a:pt x="0" y="1"/>
                  </a:moveTo>
                  <a:cubicBezTo>
                    <a:pt x="1115" y="1776"/>
                    <a:pt x="2864" y="3176"/>
                    <a:pt x="4924" y="3729"/>
                  </a:cubicBezTo>
                  <a:cubicBezTo>
                    <a:pt x="4220" y="2846"/>
                    <a:pt x="3640" y="1481"/>
                    <a:pt x="32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8"/>
            <p:cNvSpPr/>
            <p:nvPr/>
          </p:nvSpPr>
          <p:spPr>
            <a:xfrm>
              <a:off x="2391352" y="4214233"/>
              <a:ext cx="127742" cy="96747"/>
            </a:xfrm>
            <a:custGeom>
              <a:avLst/>
              <a:gdLst/>
              <a:ahLst/>
              <a:cxnLst/>
              <a:rect l="l" t="t" r="r" b="b"/>
              <a:pathLst>
                <a:path w="4925" h="3730" extrusionOk="0">
                  <a:moveTo>
                    <a:pt x="1687" y="1"/>
                  </a:moveTo>
                  <a:cubicBezTo>
                    <a:pt x="1285" y="1481"/>
                    <a:pt x="705" y="2846"/>
                    <a:pt x="0" y="3729"/>
                  </a:cubicBezTo>
                  <a:cubicBezTo>
                    <a:pt x="2061" y="3176"/>
                    <a:pt x="3810" y="1776"/>
                    <a:pt x="49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8"/>
            <p:cNvSpPr/>
            <p:nvPr/>
          </p:nvSpPr>
          <p:spPr>
            <a:xfrm>
              <a:off x="2441100" y="4112193"/>
              <a:ext cx="110623" cy="76619"/>
            </a:xfrm>
            <a:custGeom>
              <a:avLst/>
              <a:gdLst/>
              <a:ahLst/>
              <a:cxnLst/>
              <a:rect l="l" t="t" r="r" b="b"/>
              <a:pathLst>
                <a:path w="4265" h="2954" extrusionOk="0">
                  <a:moveTo>
                    <a:pt x="331" y="0"/>
                  </a:moveTo>
                  <a:cubicBezTo>
                    <a:pt x="304" y="1008"/>
                    <a:pt x="188" y="2008"/>
                    <a:pt x="0" y="2953"/>
                  </a:cubicBezTo>
                  <a:lnTo>
                    <a:pt x="3533" y="2953"/>
                  </a:lnTo>
                  <a:cubicBezTo>
                    <a:pt x="3952" y="2043"/>
                    <a:pt x="4202" y="1044"/>
                    <a:pt x="42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8"/>
            <p:cNvSpPr/>
            <p:nvPr/>
          </p:nvSpPr>
          <p:spPr>
            <a:xfrm>
              <a:off x="2347154" y="4112193"/>
              <a:ext cx="77320" cy="76619"/>
            </a:xfrm>
            <a:custGeom>
              <a:avLst/>
              <a:gdLst/>
              <a:ahLst/>
              <a:cxnLst/>
              <a:rect l="l" t="t" r="r" b="b"/>
              <a:pathLst>
                <a:path w="2981" h="2954" extrusionOk="0">
                  <a:moveTo>
                    <a:pt x="1" y="0"/>
                  </a:moveTo>
                  <a:lnTo>
                    <a:pt x="1" y="2953"/>
                  </a:lnTo>
                  <a:lnTo>
                    <a:pt x="2623" y="2953"/>
                  </a:lnTo>
                  <a:cubicBezTo>
                    <a:pt x="2820" y="2008"/>
                    <a:pt x="2944" y="1000"/>
                    <a:pt x="2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8"/>
            <p:cNvSpPr/>
            <p:nvPr/>
          </p:nvSpPr>
          <p:spPr>
            <a:xfrm>
              <a:off x="2282128" y="3879402"/>
              <a:ext cx="104165" cy="104865"/>
            </a:xfrm>
            <a:custGeom>
              <a:avLst/>
              <a:gdLst/>
              <a:ahLst/>
              <a:cxnLst/>
              <a:rect l="l" t="t" r="r" b="b"/>
              <a:pathLst>
                <a:path w="4016" h="4043" extrusionOk="0">
                  <a:moveTo>
                    <a:pt x="2008" y="1"/>
                  </a:moveTo>
                  <a:cubicBezTo>
                    <a:pt x="920" y="1"/>
                    <a:pt x="1" y="982"/>
                    <a:pt x="1" y="2071"/>
                  </a:cubicBezTo>
                  <a:cubicBezTo>
                    <a:pt x="1" y="3159"/>
                    <a:pt x="920" y="4042"/>
                    <a:pt x="2008" y="4042"/>
                  </a:cubicBezTo>
                  <a:cubicBezTo>
                    <a:pt x="3096" y="4042"/>
                    <a:pt x="4015" y="3159"/>
                    <a:pt x="4015" y="2071"/>
                  </a:cubicBezTo>
                  <a:cubicBezTo>
                    <a:pt x="4015" y="982"/>
                    <a:pt x="3096" y="1"/>
                    <a:pt x="2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8"/>
            <p:cNvSpPr/>
            <p:nvPr/>
          </p:nvSpPr>
          <p:spPr>
            <a:xfrm>
              <a:off x="2450126" y="3933093"/>
              <a:ext cx="76619" cy="76619"/>
            </a:xfrm>
            <a:custGeom>
              <a:avLst/>
              <a:gdLst/>
              <a:ahLst/>
              <a:cxnLst/>
              <a:rect l="l" t="t" r="r" b="b"/>
              <a:pathLst>
                <a:path w="2954" h="2954" extrusionOk="0">
                  <a:moveTo>
                    <a:pt x="1472" y="1"/>
                  </a:moveTo>
                  <a:cubicBezTo>
                    <a:pt x="661" y="1"/>
                    <a:pt x="0" y="661"/>
                    <a:pt x="0" y="1481"/>
                  </a:cubicBezTo>
                  <a:cubicBezTo>
                    <a:pt x="0" y="2293"/>
                    <a:pt x="661" y="2953"/>
                    <a:pt x="1472" y="2953"/>
                  </a:cubicBezTo>
                  <a:cubicBezTo>
                    <a:pt x="2293" y="2953"/>
                    <a:pt x="2953" y="2293"/>
                    <a:pt x="2953" y="1481"/>
                  </a:cubicBezTo>
                  <a:cubicBezTo>
                    <a:pt x="2953" y="661"/>
                    <a:pt x="2293" y="1"/>
                    <a:pt x="1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8"/>
            <p:cNvSpPr/>
            <p:nvPr/>
          </p:nvSpPr>
          <p:spPr>
            <a:xfrm>
              <a:off x="2141675" y="3933093"/>
              <a:ext cx="76619" cy="76619"/>
            </a:xfrm>
            <a:custGeom>
              <a:avLst/>
              <a:gdLst/>
              <a:ahLst/>
              <a:cxnLst/>
              <a:rect l="l" t="t" r="r" b="b"/>
              <a:pathLst>
                <a:path w="2954" h="2954" extrusionOk="0">
                  <a:moveTo>
                    <a:pt x="1482" y="1"/>
                  </a:moveTo>
                  <a:cubicBezTo>
                    <a:pt x="661" y="1"/>
                    <a:pt x="1" y="661"/>
                    <a:pt x="1" y="1481"/>
                  </a:cubicBezTo>
                  <a:cubicBezTo>
                    <a:pt x="1" y="2293"/>
                    <a:pt x="661" y="2953"/>
                    <a:pt x="1482" y="2953"/>
                  </a:cubicBezTo>
                  <a:cubicBezTo>
                    <a:pt x="2293" y="2953"/>
                    <a:pt x="2953" y="2293"/>
                    <a:pt x="2953" y="1481"/>
                  </a:cubicBezTo>
                  <a:cubicBezTo>
                    <a:pt x="2953" y="661"/>
                    <a:pt x="2293" y="1"/>
                    <a:pt x="1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8"/>
            <p:cNvSpPr/>
            <p:nvPr/>
          </p:nvSpPr>
          <p:spPr>
            <a:xfrm>
              <a:off x="2435083" y="4022864"/>
              <a:ext cx="117341" cy="63677"/>
            </a:xfrm>
            <a:custGeom>
              <a:avLst/>
              <a:gdLst/>
              <a:ahLst/>
              <a:cxnLst/>
              <a:rect l="l" t="t" r="r" b="b"/>
              <a:pathLst>
                <a:path w="4524" h="2455" extrusionOk="0">
                  <a:moveTo>
                    <a:pt x="616" y="1"/>
                  </a:moveTo>
                  <a:cubicBezTo>
                    <a:pt x="375" y="179"/>
                    <a:pt x="161" y="384"/>
                    <a:pt x="1" y="625"/>
                  </a:cubicBezTo>
                  <a:cubicBezTo>
                    <a:pt x="54" y="902"/>
                    <a:pt x="90" y="1178"/>
                    <a:pt x="90" y="1473"/>
                  </a:cubicBezTo>
                  <a:lnTo>
                    <a:pt x="90" y="2454"/>
                  </a:lnTo>
                  <a:lnTo>
                    <a:pt x="4176" y="2454"/>
                  </a:lnTo>
                  <a:cubicBezTo>
                    <a:pt x="4372" y="2454"/>
                    <a:pt x="4523" y="2302"/>
                    <a:pt x="4523" y="2106"/>
                  </a:cubicBezTo>
                  <a:cubicBezTo>
                    <a:pt x="4523" y="1268"/>
                    <a:pt x="4131" y="492"/>
                    <a:pt x="3515" y="1"/>
                  </a:cubicBezTo>
                  <a:cubicBezTo>
                    <a:pt x="3105" y="304"/>
                    <a:pt x="2605" y="483"/>
                    <a:pt x="2061" y="483"/>
                  </a:cubicBezTo>
                  <a:cubicBezTo>
                    <a:pt x="1517" y="483"/>
                    <a:pt x="1018" y="304"/>
                    <a:pt x="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8"/>
            <p:cNvSpPr/>
            <p:nvPr/>
          </p:nvSpPr>
          <p:spPr>
            <a:xfrm>
              <a:off x="2256916" y="3997186"/>
              <a:ext cx="155054" cy="89355"/>
            </a:xfrm>
            <a:custGeom>
              <a:avLst/>
              <a:gdLst/>
              <a:ahLst/>
              <a:cxnLst/>
              <a:rect l="l" t="t" r="r" b="b"/>
              <a:pathLst>
                <a:path w="5978" h="3445" extrusionOk="0">
                  <a:moveTo>
                    <a:pt x="1330" y="1"/>
                  </a:moveTo>
                  <a:cubicBezTo>
                    <a:pt x="518" y="563"/>
                    <a:pt x="0" y="1535"/>
                    <a:pt x="0" y="2579"/>
                  </a:cubicBezTo>
                  <a:lnTo>
                    <a:pt x="0" y="2953"/>
                  </a:lnTo>
                  <a:cubicBezTo>
                    <a:pt x="0" y="3221"/>
                    <a:pt x="223" y="3444"/>
                    <a:pt x="491" y="3444"/>
                  </a:cubicBezTo>
                  <a:lnTo>
                    <a:pt x="5487" y="3444"/>
                  </a:lnTo>
                  <a:cubicBezTo>
                    <a:pt x="5754" y="3444"/>
                    <a:pt x="5977" y="3221"/>
                    <a:pt x="5977" y="2953"/>
                  </a:cubicBezTo>
                  <a:lnTo>
                    <a:pt x="5977" y="2463"/>
                  </a:lnTo>
                  <a:cubicBezTo>
                    <a:pt x="5977" y="1401"/>
                    <a:pt x="5442" y="527"/>
                    <a:pt x="4648" y="1"/>
                  </a:cubicBezTo>
                  <a:cubicBezTo>
                    <a:pt x="4175" y="304"/>
                    <a:pt x="3587" y="491"/>
                    <a:pt x="2989" y="491"/>
                  </a:cubicBezTo>
                  <a:cubicBezTo>
                    <a:pt x="2391" y="491"/>
                    <a:pt x="1802" y="304"/>
                    <a:pt x="13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8"/>
            <p:cNvSpPr/>
            <p:nvPr/>
          </p:nvSpPr>
          <p:spPr>
            <a:xfrm>
              <a:off x="2116230" y="4022864"/>
              <a:ext cx="117575" cy="63677"/>
            </a:xfrm>
            <a:custGeom>
              <a:avLst/>
              <a:gdLst/>
              <a:ahLst/>
              <a:cxnLst/>
              <a:rect l="l" t="t" r="r" b="b"/>
              <a:pathLst>
                <a:path w="4533" h="2455" extrusionOk="0">
                  <a:moveTo>
                    <a:pt x="1017" y="1"/>
                  </a:moveTo>
                  <a:cubicBezTo>
                    <a:pt x="393" y="492"/>
                    <a:pt x="0" y="1277"/>
                    <a:pt x="0" y="2106"/>
                  </a:cubicBezTo>
                  <a:lnTo>
                    <a:pt x="0" y="2454"/>
                  </a:lnTo>
                  <a:lnTo>
                    <a:pt x="4434" y="2454"/>
                  </a:lnTo>
                  <a:lnTo>
                    <a:pt x="4434" y="1473"/>
                  </a:lnTo>
                  <a:cubicBezTo>
                    <a:pt x="4434" y="1178"/>
                    <a:pt x="4470" y="902"/>
                    <a:pt x="4532" y="625"/>
                  </a:cubicBezTo>
                  <a:cubicBezTo>
                    <a:pt x="4372" y="384"/>
                    <a:pt x="4158" y="179"/>
                    <a:pt x="3917" y="1"/>
                  </a:cubicBezTo>
                  <a:cubicBezTo>
                    <a:pt x="3506" y="304"/>
                    <a:pt x="3016" y="483"/>
                    <a:pt x="2471" y="483"/>
                  </a:cubicBezTo>
                  <a:cubicBezTo>
                    <a:pt x="1927" y="483"/>
                    <a:pt x="1428" y="304"/>
                    <a:pt x="1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 name="Google Shape;1024;p38"/>
          <p:cNvGrpSpPr/>
          <p:nvPr/>
        </p:nvGrpSpPr>
        <p:grpSpPr>
          <a:xfrm>
            <a:off x="6943736" y="1988116"/>
            <a:ext cx="349979" cy="335352"/>
            <a:chOff x="2754168" y="3887339"/>
            <a:chExt cx="438735" cy="420398"/>
          </a:xfrm>
        </p:grpSpPr>
        <p:sp>
          <p:nvSpPr>
            <p:cNvPr id="1025" name="Google Shape;1025;p38"/>
            <p:cNvSpPr/>
            <p:nvPr/>
          </p:nvSpPr>
          <p:spPr>
            <a:xfrm>
              <a:off x="3051518" y="3896366"/>
              <a:ext cx="141385" cy="139258"/>
            </a:xfrm>
            <a:custGeom>
              <a:avLst/>
              <a:gdLst/>
              <a:ahLst/>
              <a:cxnLst/>
              <a:rect l="l" t="t" r="r" b="b"/>
              <a:pathLst>
                <a:path w="5451" h="5369" extrusionOk="0">
                  <a:moveTo>
                    <a:pt x="1395" y="0"/>
                  </a:moveTo>
                  <a:cubicBezTo>
                    <a:pt x="1269" y="0"/>
                    <a:pt x="1142" y="47"/>
                    <a:pt x="1044" y="141"/>
                  </a:cubicBezTo>
                  <a:lnTo>
                    <a:pt x="0" y="1193"/>
                  </a:lnTo>
                  <a:lnTo>
                    <a:pt x="4184" y="5369"/>
                  </a:lnTo>
                  <a:lnTo>
                    <a:pt x="5255" y="4325"/>
                  </a:lnTo>
                  <a:cubicBezTo>
                    <a:pt x="5451" y="4128"/>
                    <a:pt x="5451" y="3816"/>
                    <a:pt x="5255" y="3629"/>
                  </a:cubicBezTo>
                  <a:lnTo>
                    <a:pt x="1740" y="141"/>
                  </a:lnTo>
                  <a:cubicBezTo>
                    <a:pt x="1646" y="47"/>
                    <a:pt x="1521" y="0"/>
                    <a:pt x="1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8"/>
            <p:cNvSpPr/>
            <p:nvPr/>
          </p:nvSpPr>
          <p:spPr>
            <a:xfrm>
              <a:off x="2939519" y="4002736"/>
              <a:ext cx="259" cy="259"/>
            </a:xfrm>
            <a:custGeom>
              <a:avLst/>
              <a:gdLst/>
              <a:ahLst/>
              <a:cxnLst/>
              <a:rect l="l" t="t" r="r" b="b"/>
              <a:pathLst>
                <a:path w="10" h="10" extrusionOk="0">
                  <a:moveTo>
                    <a:pt x="0" y="10"/>
                  </a:moveTo>
                  <a:lnTo>
                    <a:pt x="9" y="1"/>
                  </a:lnTo>
                  <a:lnTo>
                    <a:pt x="0" y="1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8"/>
            <p:cNvSpPr/>
            <p:nvPr/>
          </p:nvSpPr>
          <p:spPr>
            <a:xfrm>
              <a:off x="2939519" y="4002970"/>
              <a:ext cx="26" cy="26"/>
            </a:xfrm>
            <a:custGeom>
              <a:avLst/>
              <a:gdLst/>
              <a:ahLst/>
              <a:cxnLst/>
              <a:rect l="l" t="t" r="r" b="b"/>
              <a:pathLst>
                <a:path w="1" h="1" extrusionOk="0">
                  <a:moveTo>
                    <a:pt x="0" y="1"/>
                  </a:moveTo>
                  <a:lnTo>
                    <a:pt x="0" y="1"/>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8"/>
            <p:cNvSpPr/>
            <p:nvPr/>
          </p:nvSpPr>
          <p:spPr>
            <a:xfrm>
              <a:off x="2938119" y="4002970"/>
              <a:ext cx="1427" cy="1427"/>
            </a:xfrm>
            <a:custGeom>
              <a:avLst/>
              <a:gdLst/>
              <a:ahLst/>
              <a:cxnLst/>
              <a:rect l="l" t="t" r="r" b="b"/>
              <a:pathLst>
                <a:path w="55" h="55" extrusionOk="0">
                  <a:moveTo>
                    <a:pt x="54" y="1"/>
                  </a:moveTo>
                  <a:lnTo>
                    <a:pt x="54" y="1"/>
                  </a:lnTo>
                  <a:cubicBezTo>
                    <a:pt x="37" y="18"/>
                    <a:pt x="19" y="36"/>
                    <a:pt x="1" y="54"/>
                  </a:cubicBezTo>
                  <a:cubicBezTo>
                    <a:pt x="28" y="36"/>
                    <a:pt x="45" y="18"/>
                    <a:pt x="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8"/>
            <p:cNvSpPr/>
            <p:nvPr/>
          </p:nvSpPr>
          <p:spPr>
            <a:xfrm>
              <a:off x="2940894" y="4001595"/>
              <a:ext cx="26" cy="259"/>
            </a:xfrm>
            <a:custGeom>
              <a:avLst/>
              <a:gdLst/>
              <a:ahLst/>
              <a:cxnLst/>
              <a:rect l="l" t="t" r="r" b="b"/>
              <a:pathLst>
                <a:path w="1" h="10" extrusionOk="0">
                  <a:moveTo>
                    <a:pt x="1" y="9"/>
                  </a:moveTo>
                  <a:lnTo>
                    <a:pt x="1" y="0"/>
                  </a:lnTo>
                  <a:cubicBezTo>
                    <a:pt x="1" y="0"/>
                    <a:pt x="1" y="0"/>
                    <a:pt x="1"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8"/>
            <p:cNvSpPr/>
            <p:nvPr/>
          </p:nvSpPr>
          <p:spPr>
            <a:xfrm>
              <a:off x="2940894" y="4001595"/>
              <a:ext cx="26" cy="26"/>
            </a:xfrm>
            <a:custGeom>
              <a:avLst/>
              <a:gdLst/>
              <a:ahLst/>
              <a:cxnLst/>
              <a:rect l="l" t="t" r="r" b="b"/>
              <a:pathLst>
                <a:path w="1" h="1" extrusionOk="0">
                  <a:moveTo>
                    <a:pt x="1" y="0"/>
                  </a:moveTo>
                  <a:cubicBezTo>
                    <a:pt x="1" y="0"/>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8"/>
            <p:cNvSpPr/>
            <p:nvPr/>
          </p:nvSpPr>
          <p:spPr>
            <a:xfrm>
              <a:off x="2936744" y="4005278"/>
              <a:ext cx="493" cy="493"/>
            </a:xfrm>
            <a:custGeom>
              <a:avLst/>
              <a:gdLst/>
              <a:ahLst/>
              <a:cxnLst/>
              <a:rect l="l" t="t" r="r" b="b"/>
              <a:pathLst>
                <a:path w="19" h="19" extrusionOk="0">
                  <a:moveTo>
                    <a:pt x="18" y="1"/>
                  </a:moveTo>
                  <a:lnTo>
                    <a:pt x="0" y="19"/>
                  </a:lnTo>
                  <a:cubicBezTo>
                    <a:pt x="9" y="19"/>
                    <a:pt x="18" y="10"/>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8"/>
            <p:cNvSpPr/>
            <p:nvPr/>
          </p:nvSpPr>
          <p:spPr>
            <a:xfrm>
              <a:off x="2904114" y="3955996"/>
              <a:ext cx="239507" cy="142578"/>
            </a:xfrm>
            <a:custGeom>
              <a:avLst/>
              <a:gdLst/>
              <a:ahLst/>
              <a:cxnLst/>
              <a:rect l="l" t="t" r="r" b="b"/>
              <a:pathLst>
                <a:path w="9234" h="5497" extrusionOk="0">
                  <a:moveTo>
                    <a:pt x="5407" y="1"/>
                  </a:moveTo>
                  <a:cubicBezTo>
                    <a:pt x="4372" y="170"/>
                    <a:pt x="3159" y="19"/>
                    <a:pt x="2079" y="1098"/>
                  </a:cubicBezTo>
                  <a:lnTo>
                    <a:pt x="1107" y="2070"/>
                  </a:lnTo>
                  <a:lnTo>
                    <a:pt x="1107" y="2070"/>
                  </a:lnTo>
                  <a:cubicBezTo>
                    <a:pt x="1116" y="2061"/>
                    <a:pt x="1169" y="2008"/>
                    <a:pt x="1232" y="1954"/>
                  </a:cubicBezTo>
                  <a:lnTo>
                    <a:pt x="1232" y="1954"/>
                  </a:lnTo>
                  <a:cubicBezTo>
                    <a:pt x="1062" y="2115"/>
                    <a:pt x="768" y="2409"/>
                    <a:pt x="286" y="2900"/>
                  </a:cubicBezTo>
                  <a:cubicBezTo>
                    <a:pt x="0" y="3185"/>
                    <a:pt x="0" y="3658"/>
                    <a:pt x="286" y="3944"/>
                  </a:cubicBezTo>
                  <a:cubicBezTo>
                    <a:pt x="424" y="4087"/>
                    <a:pt x="614" y="4158"/>
                    <a:pt x="804" y="4158"/>
                  </a:cubicBezTo>
                  <a:cubicBezTo>
                    <a:pt x="995" y="4158"/>
                    <a:pt x="1187" y="4087"/>
                    <a:pt x="1330" y="3944"/>
                  </a:cubicBezTo>
                  <a:lnTo>
                    <a:pt x="2900" y="2374"/>
                  </a:lnTo>
                  <a:cubicBezTo>
                    <a:pt x="3283" y="1990"/>
                    <a:pt x="3787" y="1798"/>
                    <a:pt x="4291" y="1798"/>
                  </a:cubicBezTo>
                  <a:cubicBezTo>
                    <a:pt x="4796" y="1798"/>
                    <a:pt x="5300" y="1990"/>
                    <a:pt x="5683" y="2374"/>
                  </a:cubicBezTo>
                  <a:lnTo>
                    <a:pt x="8806" y="5496"/>
                  </a:lnTo>
                  <a:cubicBezTo>
                    <a:pt x="9234" y="4684"/>
                    <a:pt x="9020" y="4479"/>
                    <a:pt x="9225" y="3828"/>
                  </a:cubicBezTo>
                  <a:lnTo>
                    <a:pt x="5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8"/>
            <p:cNvSpPr/>
            <p:nvPr/>
          </p:nvSpPr>
          <p:spPr>
            <a:xfrm>
              <a:off x="2939986" y="4002269"/>
              <a:ext cx="259" cy="259"/>
            </a:xfrm>
            <a:custGeom>
              <a:avLst/>
              <a:gdLst/>
              <a:ahLst/>
              <a:cxnLst/>
              <a:rect l="l" t="t" r="r" b="b"/>
              <a:pathLst>
                <a:path w="10" h="10" extrusionOk="0">
                  <a:moveTo>
                    <a:pt x="9" y="1"/>
                  </a:moveTo>
                  <a:lnTo>
                    <a:pt x="0" y="10"/>
                  </a:lnTo>
                  <a:cubicBezTo>
                    <a:pt x="9" y="10"/>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8"/>
            <p:cNvSpPr/>
            <p:nvPr/>
          </p:nvSpPr>
          <p:spPr>
            <a:xfrm>
              <a:off x="2937678" y="4004370"/>
              <a:ext cx="467" cy="493"/>
            </a:xfrm>
            <a:custGeom>
              <a:avLst/>
              <a:gdLst/>
              <a:ahLst/>
              <a:cxnLst/>
              <a:rect l="l" t="t" r="r" b="b"/>
              <a:pathLst>
                <a:path w="18" h="19" extrusionOk="0">
                  <a:moveTo>
                    <a:pt x="0" y="18"/>
                  </a:moveTo>
                  <a:cubicBezTo>
                    <a:pt x="9" y="9"/>
                    <a:pt x="18" y="9"/>
                    <a:pt x="18" y="0"/>
                  </a:cubicBezTo>
                  <a:cubicBezTo>
                    <a:pt x="18" y="9"/>
                    <a:pt x="9" y="9"/>
                    <a:pt x="0" y="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8"/>
            <p:cNvSpPr/>
            <p:nvPr/>
          </p:nvSpPr>
          <p:spPr>
            <a:xfrm>
              <a:off x="2939753" y="4002503"/>
              <a:ext cx="259" cy="259"/>
            </a:xfrm>
            <a:custGeom>
              <a:avLst/>
              <a:gdLst/>
              <a:ahLst/>
              <a:cxnLst/>
              <a:rect l="l" t="t" r="r" b="b"/>
              <a:pathLst>
                <a:path w="10" h="10" extrusionOk="0">
                  <a:moveTo>
                    <a:pt x="9" y="1"/>
                  </a:moveTo>
                  <a:cubicBezTo>
                    <a:pt x="9" y="1"/>
                    <a:pt x="9" y="10"/>
                    <a:pt x="0" y="10"/>
                  </a:cubicBezTo>
                  <a:cubicBezTo>
                    <a:pt x="9" y="10"/>
                    <a:pt x="9" y="1"/>
                    <a:pt x="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8"/>
            <p:cNvSpPr/>
            <p:nvPr/>
          </p:nvSpPr>
          <p:spPr>
            <a:xfrm>
              <a:off x="2754168" y="3887339"/>
              <a:ext cx="143720" cy="139258"/>
            </a:xfrm>
            <a:custGeom>
              <a:avLst/>
              <a:gdLst/>
              <a:ahLst/>
              <a:cxnLst/>
              <a:rect l="l" t="t" r="r" b="b"/>
              <a:pathLst>
                <a:path w="5541" h="5369" extrusionOk="0">
                  <a:moveTo>
                    <a:pt x="4146" y="0"/>
                  </a:moveTo>
                  <a:cubicBezTo>
                    <a:pt x="4020" y="0"/>
                    <a:pt x="3895" y="47"/>
                    <a:pt x="3801" y="141"/>
                  </a:cubicBezTo>
                  <a:lnTo>
                    <a:pt x="197" y="3629"/>
                  </a:lnTo>
                  <a:cubicBezTo>
                    <a:pt x="1" y="3816"/>
                    <a:pt x="1" y="4129"/>
                    <a:pt x="197" y="4325"/>
                  </a:cubicBezTo>
                  <a:lnTo>
                    <a:pt x="1276" y="5369"/>
                  </a:lnTo>
                  <a:lnTo>
                    <a:pt x="5541" y="1185"/>
                  </a:lnTo>
                  <a:lnTo>
                    <a:pt x="4497" y="141"/>
                  </a:lnTo>
                  <a:cubicBezTo>
                    <a:pt x="4399" y="47"/>
                    <a:pt x="4272" y="0"/>
                    <a:pt x="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8"/>
            <p:cNvSpPr/>
            <p:nvPr/>
          </p:nvSpPr>
          <p:spPr>
            <a:xfrm>
              <a:off x="2777538" y="4088824"/>
              <a:ext cx="87254" cy="83493"/>
            </a:xfrm>
            <a:custGeom>
              <a:avLst/>
              <a:gdLst/>
              <a:ahLst/>
              <a:cxnLst/>
              <a:rect l="l" t="t" r="r" b="b"/>
              <a:pathLst>
                <a:path w="3364" h="3219" extrusionOk="0">
                  <a:moveTo>
                    <a:pt x="2551" y="0"/>
                  </a:moveTo>
                  <a:cubicBezTo>
                    <a:pt x="2363" y="0"/>
                    <a:pt x="2173" y="72"/>
                    <a:pt x="2026" y="214"/>
                  </a:cubicBezTo>
                  <a:lnTo>
                    <a:pt x="286" y="1954"/>
                  </a:lnTo>
                  <a:cubicBezTo>
                    <a:pt x="1" y="2248"/>
                    <a:pt x="1" y="2712"/>
                    <a:pt x="286" y="2998"/>
                  </a:cubicBezTo>
                  <a:cubicBezTo>
                    <a:pt x="429" y="3145"/>
                    <a:pt x="618" y="3219"/>
                    <a:pt x="808" y="3219"/>
                  </a:cubicBezTo>
                  <a:cubicBezTo>
                    <a:pt x="998" y="3219"/>
                    <a:pt x="1187" y="3145"/>
                    <a:pt x="1330" y="2998"/>
                  </a:cubicBezTo>
                  <a:lnTo>
                    <a:pt x="3069" y="1258"/>
                  </a:lnTo>
                  <a:cubicBezTo>
                    <a:pt x="3364" y="973"/>
                    <a:pt x="3364" y="500"/>
                    <a:pt x="3069" y="214"/>
                  </a:cubicBezTo>
                  <a:cubicBezTo>
                    <a:pt x="2927" y="72"/>
                    <a:pt x="2739" y="0"/>
                    <a:pt x="2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8"/>
            <p:cNvSpPr/>
            <p:nvPr/>
          </p:nvSpPr>
          <p:spPr>
            <a:xfrm>
              <a:off x="2822670" y="4133929"/>
              <a:ext cx="87254" cy="83571"/>
            </a:xfrm>
            <a:custGeom>
              <a:avLst/>
              <a:gdLst/>
              <a:ahLst/>
              <a:cxnLst/>
              <a:rect l="l" t="t" r="r" b="b"/>
              <a:pathLst>
                <a:path w="3364" h="3222" extrusionOk="0">
                  <a:moveTo>
                    <a:pt x="2552" y="1"/>
                  </a:moveTo>
                  <a:cubicBezTo>
                    <a:pt x="2362" y="1"/>
                    <a:pt x="2173" y="72"/>
                    <a:pt x="2025" y="215"/>
                  </a:cubicBezTo>
                  <a:lnTo>
                    <a:pt x="286" y="1955"/>
                  </a:lnTo>
                  <a:cubicBezTo>
                    <a:pt x="0" y="2249"/>
                    <a:pt x="0" y="2713"/>
                    <a:pt x="286" y="3007"/>
                  </a:cubicBezTo>
                  <a:cubicBezTo>
                    <a:pt x="433" y="3150"/>
                    <a:pt x="623" y="3221"/>
                    <a:pt x="811" y="3221"/>
                  </a:cubicBezTo>
                  <a:cubicBezTo>
                    <a:pt x="999" y="3221"/>
                    <a:pt x="1187" y="3150"/>
                    <a:pt x="1329" y="3007"/>
                  </a:cubicBezTo>
                  <a:lnTo>
                    <a:pt x="3078" y="1259"/>
                  </a:lnTo>
                  <a:cubicBezTo>
                    <a:pt x="3363" y="973"/>
                    <a:pt x="3363" y="509"/>
                    <a:pt x="3078" y="215"/>
                  </a:cubicBezTo>
                  <a:cubicBezTo>
                    <a:pt x="2931" y="72"/>
                    <a:pt x="2741" y="1"/>
                    <a:pt x="2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8"/>
            <p:cNvSpPr/>
            <p:nvPr/>
          </p:nvSpPr>
          <p:spPr>
            <a:xfrm>
              <a:off x="2867776" y="4179061"/>
              <a:ext cx="87280" cy="83545"/>
            </a:xfrm>
            <a:custGeom>
              <a:avLst/>
              <a:gdLst/>
              <a:ahLst/>
              <a:cxnLst/>
              <a:rect l="l" t="t" r="r" b="b"/>
              <a:pathLst>
                <a:path w="3365" h="3221" extrusionOk="0">
                  <a:moveTo>
                    <a:pt x="2557" y="1"/>
                  </a:moveTo>
                  <a:cubicBezTo>
                    <a:pt x="2367" y="1"/>
                    <a:pt x="2178" y="72"/>
                    <a:pt x="2035" y="215"/>
                  </a:cubicBezTo>
                  <a:lnTo>
                    <a:pt x="286" y="1963"/>
                  </a:lnTo>
                  <a:cubicBezTo>
                    <a:pt x="1" y="2249"/>
                    <a:pt x="1" y="2713"/>
                    <a:pt x="286" y="3007"/>
                  </a:cubicBezTo>
                  <a:cubicBezTo>
                    <a:pt x="434" y="3150"/>
                    <a:pt x="623" y="3221"/>
                    <a:pt x="813" y="3221"/>
                  </a:cubicBezTo>
                  <a:cubicBezTo>
                    <a:pt x="1002" y="3221"/>
                    <a:pt x="1192" y="3150"/>
                    <a:pt x="1339" y="3007"/>
                  </a:cubicBezTo>
                  <a:lnTo>
                    <a:pt x="3079" y="1267"/>
                  </a:lnTo>
                  <a:cubicBezTo>
                    <a:pt x="3364" y="973"/>
                    <a:pt x="3364" y="509"/>
                    <a:pt x="3079" y="215"/>
                  </a:cubicBezTo>
                  <a:cubicBezTo>
                    <a:pt x="2936" y="72"/>
                    <a:pt x="2746" y="1"/>
                    <a:pt x="2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a:off x="2912907" y="4224244"/>
              <a:ext cx="87254" cy="83493"/>
            </a:xfrm>
            <a:custGeom>
              <a:avLst/>
              <a:gdLst/>
              <a:ahLst/>
              <a:cxnLst/>
              <a:rect l="l" t="t" r="r" b="b"/>
              <a:pathLst>
                <a:path w="3364" h="3219" extrusionOk="0">
                  <a:moveTo>
                    <a:pt x="2556" y="0"/>
                  </a:moveTo>
                  <a:cubicBezTo>
                    <a:pt x="2367" y="0"/>
                    <a:pt x="2177" y="74"/>
                    <a:pt x="2034" y="221"/>
                  </a:cubicBezTo>
                  <a:lnTo>
                    <a:pt x="295" y="1961"/>
                  </a:lnTo>
                  <a:cubicBezTo>
                    <a:pt x="0" y="2246"/>
                    <a:pt x="0" y="2719"/>
                    <a:pt x="295" y="3004"/>
                  </a:cubicBezTo>
                  <a:cubicBezTo>
                    <a:pt x="438" y="3147"/>
                    <a:pt x="627" y="3219"/>
                    <a:pt x="817" y="3219"/>
                  </a:cubicBezTo>
                  <a:cubicBezTo>
                    <a:pt x="1006" y="3219"/>
                    <a:pt x="1196" y="3147"/>
                    <a:pt x="1339" y="3004"/>
                  </a:cubicBezTo>
                  <a:lnTo>
                    <a:pt x="3078" y="1265"/>
                  </a:lnTo>
                  <a:cubicBezTo>
                    <a:pt x="3364" y="971"/>
                    <a:pt x="3364" y="507"/>
                    <a:pt x="3078" y="221"/>
                  </a:cubicBezTo>
                  <a:cubicBezTo>
                    <a:pt x="2935" y="74"/>
                    <a:pt x="2746" y="0"/>
                    <a:pt x="25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8"/>
            <p:cNvSpPr/>
            <p:nvPr/>
          </p:nvSpPr>
          <p:spPr>
            <a:xfrm>
              <a:off x="2793282" y="3932990"/>
              <a:ext cx="342479" cy="320224"/>
            </a:xfrm>
            <a:custGeom>
              <a:avLst/>
              <a:gdLst/>
              <a:ahLst/>
              <a:cxnLst/>
              <a:rect l="l" t="t" r="r" b="b"/>
              <a:pathLst>
                <a:path w="13204" h="12346" extrusionOk="0">
                  <a:moveTo>
                    <a:pt x="5715" y="1"/>
                  </a:moveTo>
                  <a:cubicBezTo>
                    <a:pt x="5495" y="1"/>
                    <a:pt x="5292" y="14"/>
                    <a:pt x="5099" y="14"/>
                  </a:cubicBezTo>
                  <a:cubicBezTo>
                    <a:pt x="5015" y="14"/>
                    <a:pt x="4934" y="11"/>
                    <a:pt x="4853" y="5"/>
                  </a:cubicBezTo>
                  <a:lnTo>
                    <a:pt x="1945" y="2913"/>
                  </a:lnTo>
                  <a:lnTo>
                    <a:pt x="901" y="3957"/>
                  </a:lnTo>
                  <a:cubicBezTo>
                    <a:pt x="286" y="4563"/>
                    <a:pt x="0" y="5393"/>
                    <a:pt x="45" y="6205"/>
                  </a:cubicBezTo>
                  <a:lnTo>
                    <a:pt x="643" y="5607"/>
                  </a:lnTo>
                  <a:cubicBezTo>
                    <a:pt x="1003" y="5241"/>
                    <a:pt x="1495" y="5043"/>
                    <a:pt x="1982" y="5043"/>
                  </a:cubicBezTo>
                  <a:cubicBezTo>
                    <a:pt x="2374" y="5043"/>
                    <a:pt x="2764" y="5172"/>
                    <a:pt x="3078" y="5446"/>
                  </a:cubicBezTo>
                  <a:cubicBezTo>
                    <a:pt x="3479" y="5794"/>
                    <a:pt x="3667" y="6276"/>
                    <a:pt x="3667" y="6767"/>
                  </a:cubicBezTo>
                  <a:cubicBezTo>
                    <a:pt x="3678" y="6766"/>
                    <a:pt x="3689" y="6766"/>
                    <a:pt x="3700" y="6766"/>
                  </a:cubicBezTo>
                  <a:cubicBezTo>
                    <a:pt x="4135" y="6766"/>
                    <a:pt x="4568" y="6936"/>
                    <a:pt x="4907" y="7266"/>
                  </a:cubicBezTo>
                  <a:cubicBezTo>
                    <a:pt x="5246" y="7605"/>
                    <a:pt x="5415" y="8060"/>
                    <a:pt x="5406" y="8506"/>
                  </a:cubicBezTo>
                  <a:cubicBezTo>
                    <a:pt x="5418" y="8506"/>
                    <a:pt x="5429" y="8506"/>
                    <a:pt x="5440" y="8506"/>
                  </a:cubicBezTo>
                  <a:cubicBezTo>
                    <a:pt x="5875" y="8506"/>
                    <a:pt x="6316" y="8675"/>
                    <a:pt x="6646" y="9006"/>
                  </a:cubicBezTo>
                  <a:cubicBezTo>
                    <a:pt x="6985" y="9354"/>
                    <a:pt x="7155" y="9800"/>
                    <a:pt x="7146" y="10246"/>
                  </a:cubicBezTo>
                  <a:cubicBezTo>
                    <a:pt x="7601" y="10246"/>
                    <a:pt x="8047" y="10406"/>
                    <a:pt x="8386" y="10754"/>
                  </a:cubicBezTo>
                  <a:cubicBezTo>
                    <a:pt x="8823" y="11183"/>
                    <a:pt x="8975" y="11789"/>
                    <a:pt x="8850" y="12342"/>
                  </a:cubicBezTo>
                  <a:cubicBezTo>
                    <a:pt x="8875" y="12344"/>
                    <a:pt x="8900" y="12346"/>
                    <a:pt x="8925" y="12346"/>
                  </a:cubicBezTo>
                  <a:cubicBezTo>
                    <a:pt x="9108" y="12346"/>
                    <a:pt x="9297" y="12287"/>
                    <a:pt x="9430" y="12146"/>
                  </a:cubicBezTo>
                  <a:cubicBezTo>
                    <a:pt x="9715" y="11861"/>
                    <a:pt x="9715" y="11388"/>
                    <a:pt x="9430" y="11102"/>
                  </a:cubicBezTo>
                  <a:lnTo>
                    <a:pt x="6816" y="8488"/>
                  </a:lnTo>
                  <a:cubicBezTo>
                    <a:pt x="6629" y="8292"/>
                    <a:pt x="6629" y="7989"/>
                    <a:pt x="6816" y="7793"/>
                  </a:cubicBezTo>
                  <a:cubicBezTo>
                    <a:pt x="6914" y="7694"/>
                    <a:pt x="7041" y="7645"/>
                    <a:pt x="7168" y="7645"/>
                  </a:cubicBezTo>
                  <a:cubicBezTo>
                    <a:pt x="7295" y="7645"/>
                    <a:pt x="7423" y="7694"/>
                    <a:pt x="7521" y="7793"/>
                  </a:cubicBezTo>
                  <a:lnTo>
                    <a:pt x="10126" y="10406"/>
                  </a:lnTo>
                  <a:cubicBezTo>
                    <a:pt x="10268" y="10549"/>
                    <a:pt x="10460" y="10620"/>
                    <a:pt x="10652" y="10620"/>
                  </a:cubicBezTo>
                  <a:cubicBezTo>
                    <a:pt x="10844" y="10620"/>
                    <a:pt x="11036" y="10549"/>
                    <a:pt x="11178" y="10406"/>
                  </a:cubicBezTo>
                  <a:cubicBezTo>
                    <a:pt x="11464" y="10121"/>
                    <a:pt x="11464" y="9639"/>
                    <a:pt x="11178" y="9354"/>
                  </a:cubicBezTo>
                  <a:lnTo>
                    <a:pt x="8564" y="6749"/>
                  </a:lnTo>
                  <a:cubicBezTo>
                    <a:pt x="8368" y="6553"/>
                    <a:pt x="8368" y="6240"/>
                    <a:pt x="8564" y="6044"/>
                  </a:cubicBezTo>
                  <a:cubicBezTo>
                    <a:pt x="8663" y="5950"/>
                    <a:pt x="8788" y="5904"/>
                    <a:pt x="8912" y="5904"/>
                  </a:cubicBezTo>
                  <a:cubicBezTo>
                    <a:pt x="9037" y="5904"/>
                    <a:pt x="9162" y="5950"/>
                    <a:pt x="9260" y="6044"/>
                  </a:cubicBezTo>
                  <a:lnTo>
                    <a:pt x="11874" y="8658"/>
                  </a:lnTo>
                  <a:cubicBezTo>
                    <a:pt x="12017" y="8801"/>
                    <a:pt x="12207" y="8872"/>
                    <a:pt x="12396" y="8872"/>
                  </a:cubicBezTo>
                  <a:cubicBezTo>
                    <a:pt x="12586" y="8872"/>
                    <a:pt x="12775" y="8801"/>
                    <a:pt x="12918" y="8658"/>
                  </a:cubicBezTo>
                  <a:cubicBezTo>
                    <a:pt x="13203" y="8372"/>
                    <a:pt x="13203" y="7900"/>
                    <a:pt x="12918" y="7614"/>
                  </a:cubicBezTo>
                  <a:lnTo>
                    <a:pt x="9260" y="3957"/>
                  </a:lnTo>
                  <a:cubicBezTo>
                    <a:pt x="9069" y="3765"/>
                    <a:pt x="8817" y="3669"/>
                    <a:pt x="8564" y="3669"/>
                  </a:cubicBezTo>
                  <a:cubicBezTo>
                    <a:pt x="8312" y="3669"/>
                    <a:pt x="8060" y="3765"/>
                    <a:pt x="7869" y="3957"/>
                  </a:cubicBezTo>
                  <a:lnTo>
                    <a:pt x="6299" y="5527"/>
                  </a:lnTo>
                  <a:cubicBezTo>
                    <a:pt x="5964" y="5861"/>
                    <a:pt x="5523" y="6022"/>
                    <a:pt x="5085" y="6022"/>
                  </a:cubicBezTo>
                  <a:cubicBezTo>
                    <a:pt x="4636" y="6022"/>
                    <a:pt x="4189" y="5852"/>
                    <a:pt x="3863" y="5527"/>
                  </a:cubicBezTo>
                  <a:cubicBezTo>
                    <a:pt x="3212" y="4875"/>
                    <a:pt x="3185" y="3769"/>
                    <a:pt x="3863" y="3082"/>
                  </a:cubicBezTo>
                  <a:lnTo>
                    <a:pt x="5656" y="1289"/>
                  </a:lnTo>
                  <a:cubicBezTo>
                    <a:pt x="6093" y="852"/>
                    <a:pt x="6602" y="540"/>
                    <a:pt x="7182" y="317"/>
                  </a:cubicBezTo>
                  <a:cubicBezTo>
                    <a:pt x="6608" y="47"/>
                    <a:pt x="6132" y="1"/>
                    <a:pt x="5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Rhetoric Skills Development Workshop by Slidesgo">
  <a:themeElements>
    <a:clrScheme name="Simple Light">
      <a:dk1>
        <a:srgbClr val="191919"/>
      </a:dk1>
      <a:lt1>
        <a:srgbClr val="EFEFEF"/>
      </a:lt1>
      <a:dk2>
        <a:srgbClr val="FFFFFF"/>
      </a:dk2>
      <a:lt2>
        <a:srgbClr val="A1BFEC"/>
      </a:lt2>
      <a:accent1>
        <a:srgbClr val="385A64"/>
      </a:accent1>
      <a:accent2>
        <a:srgbClr val="1B2E35"/>
      </a:accent2>
      <a:accent3>
        <a:srgbClr val="FF725E"/>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1289</Words>
  <Application>Microsoft Office PowerPoint</Application>
  <PresentationFormat>On-screen Show (16:9)</PresentationFormat>
  <Paragraphs>239</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Nunito Light</vt:lpstr>
      <vt:lpstr>Hind</vt:lpstr>
      <vt:lpstr>Anaheim</vt:lpstr>
      <vt:lpstr>Arial</vt:lpstr>
      <vt:lpstr>Palanquin</vt:lpstr>
      <vt:lpstr>Rhetoric Skills Development Workshop by Slidesgo</vt:lpstr>
      <vt:lpstr>Rhetoric Skills Development Workshop</vt:lpstr>
      <vt:lpstr>Table of contents</vt:lpstr>
      <vt:lpstr>Theory lesson</vt:lpstr>
      <vt:lpstr>Introduction</vt:lpstr>
      <vt:lpstr>—Someone Famous</vt:lpstr>
      <vt:lpstr>Two concepts about rhetoric skills</vt:lpstr>
      <vt:lpstr>About rhetoric skills</vt:lpstr>
      <vt:lpstr>Features of the topic</vt:lpstr>
      <vt:lpstr>Examples</vt:lpstr>
      <vt:lpstr>Six recommendations</vt:lpstr>
      <vt:lpstr>A picture always reinforces the concept</vt:lpstr>
      <vt:lpstr>4,498,300,000</vt:lpstr>
      <vt:lpstr>9h 55m 23s</vt:lpstr>
      <vt:lpstr>Awesome words</vt:lpstr>
      <vt:lpstr>A picture is worth a thousand words</vt:lpstr>
      <vt:lpstr>Practical exercise: Impromptu speech</vt:lpstr>
      <vt:lpstr>KWL (brainstorming)</vt:lpstr>
      <vt:lpstr>Main topic and details</vt:lpstr>
      <vt:lpstr>Non verbal communication</vt:lpstr>
      <vt:lpstr>Sequence</vt:lpstr>
      <vt:lpstr>Classification</vt:lpstr>
      <vt:lpstr>Cause and effect</vt:lpstr>
      <vt:lpstr>Question and answer</vt:lpstr>
      <vt:lpstr>Development timeline</vt:lpstr>
      <vt:lpstr>Parts and whole</vt:lpstr>
      <vt:lpstr>The importance of rhetoric skills</vt:lpstr>
      <vt:lpstr>Future rhetoric workshops</vt:lpstr>
      <vt:lpstr>Desktop app</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Amir</dc:creator>
  <cp:lastModifiedBy>amir sh</cp:lastModifiedBy>
  <cp:revision>3</cp:revision>
  <dcterms:modified xsi:type="dcterms:W3CDTF">2025-08-20T07:40:02Z</dcterms:modified>
</cp:coreProperties>
</file>